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2" r:id="rId3"/>
  </p:sldMasterIdLst>
  <p:notesMasterIdLst>
    <p:notesMasterId r:id="rId4"/>
  </p:notesMasterIdLst>
  <p:sldIdLst>
    <p:sldId id="256" r:id="rId5"/>
    <p:sldId id="257" r:id="rId6"/>
    <p:sldId id="258" r:id="rId7"/>
    <p:sldId id="259" r:id="rId8"/>
    <p:sldId id="260" r:id="rId9"/>
    <p:sldId id="261" r:id="rId10"/>
    <p:sldId id="262" r:id="rId11"/>
  </p:sldIdLst>
  <p:sldSz cy="7772400" cx="10058400"/>
  <p:notesSz cx="6858000" cy="9144000"/>
  <p:embeddedFontLst>
    <p:embeddedFont>
      <p:font typeface="Montserrat"/>
      <p:regular r:id="rId12"/>
      <p:bold r:id="rId13"/>
      <p:italic r:id="rId14"/>
      <p:boldItalic r:id="rId15"/>
    </p:embeddedFont>
    <p:embeddedFont>
      <p:font typeface="Montserrat Medium"/>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Montserrat-bold.fntdata"/><Relationship Id="rId12" Type="http://schemas.openxmlformats.org/officeDocument/2006/relationships/font" Target="fonts/Montserrat-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Montserrat-boldItalic.fntdata"/><Relationship Id="rId14" Type="http://schemas.openxmlformats.org/officeDocument/2006/relationships/font" Target="fonts/Montserrat-italic.fntdata"/><Relationship Id="rId17" Type="http://schemas.openxmlformats.org/officeDocument/2006/relationships/font" Target="fonts/MontserratMedium-bold.fntdata"/><Relationship Id="rId16" Type="http://schemas.openxmlformats.org/officeDocument/2006/relationships/font" Target="fonts/MontserratMedium-regular.fntdata"/><Relationship Id="rId5" Type="http://schemas.openxmlformats.org/officeDocument/2006/relationships/slide" Target="slides/slide1.xml"/><Relationship Id="rId19" Type="http://schemas.openxmlformats.org/officeDocument/2006/relationships/font" Target="fonts/MontserratMedium-boldItalic.fntdata"/><Relationship Id="rId6" Type="http://schemas.openxmlformats.org/officeDocument/2006/relationships/slide" Target="slides/slide2.xml"/><Relationship Id="rId18" Type="http://schemas.openxmlformats.org/officeDocument/2006/relationships/font" Target="fonts/MontserratMedium-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5fafa9fc91_0_79: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5fafa9fc91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6C306"/>
                </a:solidFill>
              </a:rPr>
              <a:t>Number line activity, Lesson 2</a:t>
            </a:r>
            <a:endParaRPr>
              <a:solidFill>
                <a:srgbClr val="06C306"/>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15fd7f3343b_0_554: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15fd7f3343b_0_5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06C306"/>
                </a:solidFill>
              </a:rPr>
              <a:t>Number line activity, Lesson 2</a:t>
            </a:r>
            <a:endParaRPr>
              <a:solidFill>
                <a:srgbClr val="06C306"/>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15fd7f3343b_0_1589: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15fd7f3343b_0_15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06C306"/>
                </a:solidFill>
              </a:rPr>
              <a:t>Number line activity, Lesson 2</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15fe466abd7_1_44: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15fe466abd7_1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06C306"/>
                </a:solidFill>
              </a:rPr>
              <a:t>Number line activity, Lesson 2</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15fe466abd7_1_0: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297" name="Google Shape;297;g15fe466abd7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06C306"/>
                </a:solidFill>
              </a:rPr>
              <a:t>Number line activity, Lesson 2</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f429d4ec2f_0_957: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f429d4ec2f_0_9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06C306"/>
                </a:solidFill>
              </a:rPr>
              <a:t>Number line activity, Lesson 2</a:t>
            </a:r>
            <a:endParaRPr>
              <a:solidFill>
                <a:srgbClr val="06C306"/>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g15fd7f3343b_0_653: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33" name="Google Shape;533;g15fd7f3343b_0_6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rgbClr val="06C306"/>
                </a:solidFill>
              </a:rPr>
              <a:t>Number line activity, Lesson 2</a:t>
            </a:r>
            <a:endParaRPr>
              <a:solidFill>
                <a:srgbClr val="06C306"/>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342870" y="4282678"/>
            <a:ext cx="9372600" cy="11976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0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342870" y="4763362"/>
            <a:ext cx="9372600" cy="1965600"/>
          </a:xfrm>
          <a:prstGeom prst="rect">
            <a:avLst/>
          </a:prstGeom>
        </p:spPr>
        <p:txBody>
          <a:bodyPr anchorCtr="0" anchor="t" bIns="113100" lIns="113100" spcFirstLastPara="1" rIns="113100" wrap="square" tIns="113100">
            <a:noAutofit/>
          </a:bodyPr>
          <a:lstStyle>
            <a:lvl1pPr indent="-368300" lvl="0" marL="457200" algn="ctr">
              <a:spcBef>
                <a:spcPts val="0"/>
              </a:spcBef>
              <a:spcAft>
                <a:spcPts val="0"/>
              </a:spcAft>
              <a:buSzPts val="2200"/>
              <a:buChar char="●"/>
              <a:defRPr/>
            </a:lvl1pPr>
            <a:lvl2pPr indent="-336550" lvl="1" marL="914400" algn="ctr">
              <a:spcBef>
                <a:spcPts val="2000"/>
              </a:spcBef>
              <a:spcAft>
                <a:spcPts val="0"/>
              </a:spcAft>
              <a:buSzPts val="1700"/>
              <a:buChar char="○"/>
              <a:defRPr/>
            </a:lvl2pPr>
            <a:lvl3pPr indent="-336550" lvl="2" marL="1371600" algn="ctr">
              <a:spcBef>
                <a:spcPts val="2000"/>
              </a:spcBef>
              <a:spcAft>
                <a:spcPts val="0"/>
              </a:spcAft>
              <a:buSzPts val="1700"/>
              <a:buChar char="■"/>
              <a:defRPr/>
            </a:lvl3pPr>
            <a:lvl4pPr indent="-336550" lvl="3" marL="1828800" algn="ctr">
              <a:spcBef>
                <a:spcPts val="2000"/>
              </a:spcBef>
              <a:spcAft>
                <a:spcPts val="0"/>
              </a:spcAft>
              <a:buSzPts val="1700"/>
              <a:buChar char="●"/>
              <a:defRPr/>
            </a:lvl4pPr>
            <a:lvl5pPr indent="-336550" lvl="4" marL="2286000" algn="ctr">
              <a:spcBef>
                <a:spcPts val="2000"/>
              </a:spcBef>
              <a:spcAft>
                <a:spcPts val="0"/>
              </a:spcAft>
              <a:buSzPts val="1700"/>
              <a:buChar char="○"/>
              <a:defRPr/>
            </a:lvl5pPr>
            <a:lvl6pPr indent="-336550" lvl="5" marL="2743200" algn="ctr">
              <a:spcBef>
                <a:spcPts val="2000"/>
              </a:spcBef>
              <a:spcAft>
                <a:spcPts val="0"/>
              </a:spcAft>
              <a:buSzPts val="1700"/>
              <a:buChar char="■"/>
              <a:defRPr/>
            </a:lvl6pPr>
            <a:lvl7pPr indent="-336550" lvl="6" marL="3200400" algn="ctr">
              <a:spcBef>
                <a:spcPts val="2000"/>
              </a:spcBef>
              <a:spcAft>
                <a:spcPts val="0"/>
              </a:spcAft>
              <a:buSzPts val="1700"/>
              <a:buChar char="●"/>
              <a:defRPr/>
            </a:lvl7pPr>
            <a:lvl8pPr indent="-336550" lvl="7" marL="3657600" algn="ctr">
              <a:spcBef>
                <a:spcPts val="2000"/>
              </a:spcBef>
              <a:spcAft>
                <a:spcPts val="0"/>
              </a:spcAft>
              <a:buSzPts val="1700"/>
              <a:buChar char="○"/>
              <a:defRPr/>
            </a:lvl8pPr>
            <a:lvl9pPr indent="-336550" lvl="8" marL="4114800" algn="ctr">
              <a:spcBef>
                <a:spcPts val="2000"/>
              </a:spcBef>
              <a:spcAft>
                <a:spcPts val="2000"/>
              </a:spcAft>
              <a:buSzPts val="17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bg>
      <p:bgPr>
        <a:blipFill>
          <a:blip r:embed="rId2">
            <a:alphaModFix/>
          </a:blip>
          <a:stretch>
            <a:fillRect/>
          </a:stretch>
        </a:blipFill>
      </p:bgPr>
    </p:bg>
    <p:spTree>
      <p:nvGrpSpPr>
        <p:cNvPr id="50" name="Shape 50"/>
        <p:cNvGrpSpPr/>
        <p:nvPr/>
      </p:nvGrpSpPr>
      <p:grpSpPr>
        <a:xfrm>
          <a:off x="0" y="0"/>
          <a:ext cx="0" cy="0"/>
          <a:chOff x="0" y="0"/>
          <a:chExt cx="0" cy="0"/>
        </a:xfrm>
      </p:grpSpPr>
      <p:sp>
        <p:nvSpPr>
          <p:cNvPr id="51" name="Google Shape;51;p13"/>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2">
  <p:cSld name="TITLE_AND_BODY_2">
    <p:bg>
      <p:bgPr>
        <a:blipFill>
          <a:blip r:embed="rId2">
            <a:alphaModFix/>
          </a:blip>
          <a:stretch>
            <a:fillRect/>
          </a:stretch>
        </a:blipFill>
      </p:bgPr>
    </p:bg>
    <p:spTree>
      <p:nvGrpSpPr>
        <p:cNvPr id="52" name="Shape 52"/>
        <p:cNvGrpSpPr/>
        <p:nvPr/>
      </p:nvGrpSpPr>
      <p:grpSpPr>
        <a:xfrm>
          <a:off x="0" y="0"/>
          <a:ext cx="0" cy="0"/>
          <a:chOff x="0" y="0"/>
          <a:chExt cx="0" cy="0"/>
        </a:xfrm>
      </p:grpSpPr>
      <p:sp>
        <p:nvSpPr>
          <p:cNvPr id="53" name="Google Shape;53;p14"/>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3">
  <p:cSld name="TITLE_AND_BODY_3">
    <p:bg>
      <p:bgPr>
        <a:blipFill>
          <a:blip r:embed="rId2">
            <a:alphaModFix/>
          </a:blip>
          <a:stretch>
            <a:fillRect/>
          </a:stretch>
        </a:blipFill>
      </p:bgPr>
    </p:bg>
    <p:spTree>
      <p:nvGrpSpPr>
        <p:cNvPr id="54" name="Shape 54"/>
        <p:cNvGrpSpPr/>
        <p:nvPr/>
      </p:nvGrpSpPr>
      <p:grpSpPr>
        <a:xfrm>
          <a:off x="0" y="0"/>
          <a:ext cx="0" cy="0"/>
          <a:chOff x="0" y="0"/>
          <a:chExt cx="0" cy="0"/>
        </a:xfrm>
      </p:grpSpPr>
      <p:sp>
        <p:nvSpPr>
          <p:cNvPr id="55" name="Google Shape;55;p15"/>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p:spPr>
        <p:txBody>
          <a:bodyPr anchorCtr="0" anchor="ctr" bIns="113100" lIns="113100" spcFirstLastPara="1" rIns="113100" wrap="square" tIns="113100">
            <a:no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5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342870" y="1741518"/>
            <a:ext cx="9372600" cy="5162700"/>
          </a:xfrm>
          <a:prstGeom prst="rect">
            <a:avLst/>
          </a:prstGeom>
        </p:spPr>
        <p:txBody>
          <a:bodyPr anchorCtr="0" anchor="t"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5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113100" lIns="113100" spcFirstLastPara="1" rIns="113100" wrap="square" tIns="113100">
            <a:noAutofit/>
          </a:bodyPr>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500"/>
          </a:xfrm>
          <a:prstGeom prst="rect">
            <a:avLst/>
          </a:prstGeom>
        </p:spPr>
        <p:txBody>
          <a:bodyPr anchorCtr="0" anchor="t" bIns="113100" lIns="113100" spcFirstLastPara="1" rIns="113100" wrap="square" tIns="11310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113100" lIns="113100" spcFirstLastPara="1" rIns="113100" wrap="square" tIns="11310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113100" lIns="113100" spcFirstLastPara="1" rIns="113100" wrap="square" tIns="113100">
            <a:noAutofit/>
          </a:bodyPr>
          <a:lstStyle>
            <a:lvl1pPr indent="-323850" lvl="0" marL="457200">
              <a:spcBef>
                <a:spcPts val="0"/>
              </a:spcBef>
              <a:spcAft>
                <a:spcPts val="0"/>
              </a:spcAft>
              <a:buSzPts val="1500"/>
              <a:buChar char="●"/>
              <a:defRPr sz="15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800"/>
          </a:xfrm>
          <a:prstGeom prst="rect">
            <a:avLst/>
          </a:prstGeom>
        </p:spPr>
        <p:txBody>
          <a:bodyPr anchorCtr="0" anchor="ctr" bIns="113100" lIns="113100" spcFirstLastPara="1" rIns="113100" wrap="square" tIns="113100">
            <a:no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113100" lIns="113100" spcFirstLastPara="1" rIns="113100" wrap="square" tIns="11310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113100" lIns="113100" spcFirstLastPara="1" rIns="113100" wrap="square" tIns="113100">
            <a:no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5433450" y="1094158"/>
            <a:ext cx="4220700" cy="5583600"/>
          </a:xfrm>
          <a:prstGeom prst="rect">
            <a:avLst/>
          </a:prstGeom>
        </p:spPr>
        <p:txBody>
          <a:bodyPr anchorCtr="0" anchor="ctr" bIns="113100" lIns="113100" spcFirstLastPara="1" rIns="113100" wrap="square" tIns="113100">
            <a:noAutofit/>
          </a:bodyPr>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113100" lIns="113100" spcFirstLastPara="1" rIns="113100" wrap="square" tIns="113100">
            <a:no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2.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2000"/>
              </a:spcBef>
              <a:spcAft>
                <a:spcPts val="0"/>
              </a:spcAft>
              <a:buClr>
                <a:schemeClr val="dk2"/>
              </a:buClr>
              <a:buSzPts val="1700"/>
              <a:buChar char="○"/>
              <a:defRPr sz="1700">
                <a:solidFill>
                  <a:schemeClr val="dk2"/>
                </a:solidFill>
              </a:defRPr>
            </a:lvl2pPr>
            <a:lvl3pPr indent="-336550" lvl="2" marL="1371600">
              <a:lnSpc>
                <a:spcPct val="115000"/>
              </a:lnSpc>
              <a:spcBef>
                <a:spcPts val="2000"/>
              </a:spcBef>
              <a:spcAft>
                <a:spcPts val="0"/>
              </a:spcAft>
              <a:buClr>
                <a:schemeClr val="dk2"/>
              </a:buClr>
              <a:buSzPts val="1700"/>
              <a:buChar char="■"/>
              <a:defRPr sz="1700">
                <a:solidFill>
                  <a:schemeClr val="dk2"/>
                </a:solidFill>
              </a:defRPr>
            </a:lvl3pPr>
            <a:lvl4pPr indent="-336550" lvl="3" marL="1828800">
              <a:lnSpc>
                <a:spcPct val="115000"/>
              </a:lnSpc>
              <a:spcBef>
                <a:spcPts val="2000"/>
              </a:spcBef>
              <a:spcAft>
                <a:spcPts val="0"/>
              </a:spcAft>
              <a:buClr>
                <a:schemeClr val="dk2"/>
              </a:buClr>
              <a:buSzPts val="1700"/>
              <a:buChar char="●"/>
              <a:defRPr sz="1700">
                <a:solidFill>
                  <a:schemeClr val="dk2"/>
                </a:solidFill>
              </a:defRPr>
            </a:lvl4pPr>
            <a:lvl5pPr indent="-336550" lvl="4" marL="2286000">
              <a:lnSpc>
                <a:spcPct val="115000"/>
              </a:lnSpc>
              <a:spcBef>
                <a:spcPts val="2000"/>
              </a:spcBef>
              <a:spcAft>
                <a:spcPts val="0"/>
              </a:spcAft>
              <a:buClr>
                <a:schemeClr val="dk2"/>
              </a:buClr>
              <a:buSzPts val="1700"/>
              <a:buChar char="○"/>
              <a:defRPr sz="1700">
                <a:solidFill>
                  <a:schemeClr val="dk2"/>
                </a:solidFill>
              </a:defRPr>
            </a:lvl5pPr>
            <a:lvl6pPr indent="-336550" lvl="5" marL="2743200">
              <a:lnSpc>
                <a:spcPct val="115000"/>
              </a:lnSpc>
              <a:spcBef>
                <a:spcPts val="2000"/>
              </a:spcBef>
              <a:spcAft>
                <a:spcPts val="0"/>
              </a:spcAft>
              <a:buClr>
                <a:schemeClr val="dk2"/>
              </a:buClr>
              <a:buSzPts val="1700"/>
              <a:buChar char="■"/>
              <a:defRPr sz="1700">
                <a:solidFill>
                  <a:schemeClr val="dk2"/>
                </a:solidFill>
              </a:defRPr>
            </a:lvl6pPr>
            <a:lvl7pPr indent="-336550" lvl="6" marL="3200400">
              <a:lnSpc>
                <a:spcPct val="115000"/>
              </a:lnSpc>
              <a:spcBef>
                <a:spcPts val="2000"/>
              </a:spcBef>
              <a:spcAft>
                <a:spcPts val="0"/>
              </a:spcAft>
              <a:buClr>
                <a:schemeClr val="dk2"/>
              </a:buClr>
              <a:buSzPts val="1700"/>
              <a:buChar char="●"/>
              <a:defRPr sz="1700">
                <a:solidFill>
                  <a:schemeClr val="dk2"/>
                </a:solidFill>
              </a:defRPr>
            </a:lvl7pPr>
            <a:lvl8pPr indent="-336550" lvl="7" marL="3657600">
              <a:lnSpc>
                <a:spcPct val="115000"/>
              </a:lnSpc>
              <a:spcBef>
                <a:spcPts val="2000"/>
              </a:spcBef>
              <a:spcAft>
                <a:spcPts val="0"/>
              </a:spcAft>
              <a:buClr>
                <a:schemeClr val="dk2"/>
              </a:buClr>
              <a:buSzPts val="1700"/>
              <a:buChar char="○"/>
              <a:defRPr sz="1700">
                <a:solidFill>
                  <a:schemeClr val="dk2"/>
                </a:solidFill>
              </a:defRPr>
            </a:lvl8pPr>
            <a:lvl9pPr indent="-336550" lvl="8" marL="4114800">
              <a:lnSpc>
                <a:spcPct val="115000"/>
              </a:lnSpc>
              <a:spcBef>
                <a:spcPts val="2000"/>
              </a:spcBef>
              <a:spcAft>
                <a:spcPts val="200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6"/>
          <p:cNvSpPr/>
          <p:nvPr/>
        </p:nvSpPr>
        <p:spPr>
          <a:xfrm>
            <a:off x="447600" y="5574825"/>
            <a:ext cx="9163200" cy="15150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6"/>
          <p:cNvSpPr/>
          <p:nvPr/>
        </p:nvSpPr>
        <p:spPr>
          <a:xfrm>
            <a:off x="447600" y="3220150"/>
            <a:ext cx="9163200" cy="15858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6"/>
          <p:cNvSpPr/>
          <p:nvPr/>
        </p:nvSpPr>
        <p:spPr>
          <a:xfrm>
            <a:off x="447600" y="841975"/>
            <a:ext cx="9163200" cy="17694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3" name="Google Shape;63;p16"/>
          <p:cNvCxnSpPr/>
          <p:nvPr/>
        </p:nvCxnSpPr>
        <p:spPr>
          <a:xfrm>
            <a:off x="1376500" y="1550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64" name="Google Shape;64;p16"/>
          <p:cNvCxnSpPr/>
          <p:nvPr/>
        </p:nvCxnSpPr>
        <p:spPr>
          <a:xfrm>
            <a:off x="2286150" y="1550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65" name="Google Shape;65;p16"/>
          <p:cNvCxnSpPr/>
          <p:nvPr/>
        </p:nvCxnSpPr>
        <p:spPr>
          <a:xfrm>
            <a:off x="3200525" y="1550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66" name="Google Shape;66;p16"/>
          <p:cNvCxnSpPr/>
          <p:nvPr/>
        </p:nvCxnSpPr>
        <p:spPr>
          <a:xfrm>
            <a:off x="4114925" y="1550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67" name="Google Shape;67;p16"/>
          <p:cNvCxnSpPr/>
          <p:nvPr/>
        </p:nvCxnSpPr>
        <p:spPr>
          <a:xfrm>
            <a:off x="5029325" y="1550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68" name="Google Shape;68;p16"/>
          <p:cNvCxnSpPr/>
          <p:nvPr/>
        </p:nvCxnSpPr>
        <p:spPr>
          <a:xfrm>
            <a:off x="5948500" y="1550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69" name="Google Shape;69;p16"/>
          <p:cNvCxnSpPr/>
          <p:nvPr/>
        </p:nvCxnSpPr>
        <p:spPr>
          <a:xfrm>
            <a:off x="6862900" y="15247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70" name="Google Shape;70;p16"/>
          <p:cNvCxnSpPr/>
          <p:nvPr/>
        </p:nvCxnSpPr>
        <p:spPr>
          <a:xfrm>
            <a:off x="7777300" y="15247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71" name="Google Shape;71;p16"/>
          <p:cNvCxnSpPr/>
          <p:nvPr/>
        </p:nvCxnSpPr>
        <p:spPr>
          <a:xfrm>
            <a:off x="8691700" y="15247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72" name="Google Shape;72;p16"/>
          <p:cNvCxnSpPr/>
          <p:nvPr/>
        </p:nvCxnSpPr>
        <p:spPr>
          <a:xfrm>
            <a:off x="9155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3" name="Google Shape;73;p16"/>
          <p:cNvCxnSpPr/>
          <p:nvPr/>
        </p:nvCxnSpPr>
        <p:spPr>
          <a:xfrm>
            <a:off x="18299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4" name="Google Shape;74;p16"/>
          <p:cNvCxnSpPr/>
          <p:nvPr/>
        </p:nvCxnSpPr>
        <p:spPr>
          <a:xfrm>
            <a:off x="27500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5" name="Google Shape;75;p16"/>
          <p:cNvCxnSpPr/>
          <p:nvPr/>
        </p:nvCxnSpPr>
        <p:spPr>
          <a:xfrm>
            <a:off x="36644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6" name="Google Shape;76;p16"/>
          <p:cNvCxnSpPr/>
          <p:nvPr/>
        </p:nvCxnSpPr>
        <p:spPr>
          <a:xfrm>
            <a:off x="45788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7" name="Google Shape;77;p16"/>
          <p:cNvCxnSpPr/>
          <p:nvPr/>
        </p:nvCxnSpPr>
        <p:spPr>
          <a:xfrm>
            <a:off x="54932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8" name="Google Shape;78;p16"/>
          <p:cNvCxnSpPr/>
          <p:nvPr/>
        </p:nvCxnSpPr>
        <p:spPr>
          <a:xfrm>
            <a:off x="64076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79" name="Google Shape;79;p16"/>
          <p:cNvCxnSpPr/>
          <p:nvPr/>
        </p:nvCxnSpPr>
        <p:spPr>
          <a:xfrm>
            <a:off x="73220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80" name="Google Shape;80;p16"/>
          <p:cNvCxnSpPr/>
          <p:nvPr/>
        </p:nvCxnSpPr>
        <p:spPr>
          <a:xfrm>
            <a:off x="82364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81" name="Google Shape;81;p16"/>
          <p:cNvCxnSpPr/>
          <p:nvPr/>
        </p:nvCxnSpPr>
        <p:spPr>
          <a:xfrm>
            <a:off x="9150800" y="39019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82" name="Google Shape;82;p16"/>
          <p:cNvCxnSpPr/>
          <p:nvPr/>
        </p:nvCxnSpPr>
        <p:spPr>
          <a:xfrm>
            <a:off x="68020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3" name="Google Shape;83;p16"/>
          <p:cNvCxnSpPr/>
          <p:nvPr/>
        </p:nvCxnSpPr>
        <p:spPr>
          <a:xfrm>
            <a:off x="113740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4" name="Google Shape;84;p16"/>
          <p:cNvCxnSpPr/>
          <p:nvPr/>
        </p:nvCxnSpPr>
        <p:spPr>
          <a:xfrm>
            <a:off x="159460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5" name="Google Shape;85;p16"/>
          <p:cNvCxnSpPr/>
          <p:nvPr/>
        </p:nvCxnSpPr>
        <p:spPr>
          <a:xfrm>
            <a:off x="205180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6" name="Google Shape;86;p16"/>
          <p:cNvCxnSpPr/>
          <p:nvPr/>
        </p:nvCxnSpPr>
        <p:spPr>
          <a:xfrm>
            <a:off x="251470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7" name="Google Shape;87;p16"/>
          <p:cNvCxnSpPr/>
          <p:nvPr/>
        </p:nvCxnSpPr>
        <p:spPr>
          <a:xfrm>
            <a:off x="297190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8" name="Google Shape;88;p16"/>
          <p:cNvCxnSpPr/>
          <p:nvPr/>
        </p:nvCxnSpPr>
        <p:spPr>
          <a:xfrm>
            <a:off x="34348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89" name="Google Shape;89;p16"/>
          <p:cNvCxnSpPr/>
          <p:nvPr/>
        </p:nvCxnSpPr>
        <p:spPr>
          <a:xfrm>
            <a:off x="38920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0" name="Google Shape;90;p16"/>
          <p:cNvCxnSpPr/>
          <p:nvPr/>
        </p:nvCxnSpPr>
        <p:spPr>
          <a:xfrm>
            <a:off x="43492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1" name="Google Shape;91;p16"/>
          <p:cNvCxnSpPr/>
          <p:nvPr/>
        </p:nvCxnSpPr>
        <p:spPr>
          <a:xfrm>
            <a:off x="48064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2" name="Google Shape;92;p16"/>
          <p:cNvCxnSpPr/>
          <p:nvPr/>
        </p:nvCxnSpPr>
        <p:spPr>
          <a:xfrm>
            <a:off x="52636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3" name="Google Shape;93;p16"/>
          <p:cNvCxnSpPr/>
          <p:nvPr/>
        </p:nvCxnSpPr>
        <p:spPr>
          <a:xfrm>
            <a:off x="57208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4" name="Google Shape;94;p16"/>
          <p:cNvCxnSpPr/>
          <p:nvPr/>
        </p:nvCxnSpPr>
        <p:spPr>
          <a:xfrm>
            <a:off x="61780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5" name="Google Shape;95;p16"/>
          <p:cNvCxnSpPr/>
          <p:nvPr/>
        </p:nvCxnSpPr>
        <p:spPr>
          <a:xfrm>
            <a:off x="66352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6" name="Google Shape;96;p16"/>
          <p:cNvCxnSpPr/>
          <p:nvPr/>
        </p:nvCxnSpPr>
        <p:spPr>
          <a:xfrm>
            <a:off x="70924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7" name="Google Shape;97;p16"/>
          <p:cNvCxnSpPr/>
          <p:nvPr/>
        </p:nvCxnSpPr>
        <p:spPr>
          <a:xfrm>
            <a:off x="75496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8" name="Google Shape;98;p16"/>
          <p:cNvCxnSpPr/>
          <p:nvPr/>
        </p:nvCxnSpPr>
        <p:spPr>
          <a:xfrm>
            <a:off x="80068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99" name="Google Shape;99;p16"/>
          <p:cNvCxnSpPr/>
          <p:nvPr/>
        </p:nvCxnSpPr>
        <p:spPr>
          <a:xfrm>
            <a:off x="84640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100" name="Google Shape;100;p16"/>
          <p:cNvCxnSpPr/>
          <p:nvPr/>
        </p:nvCxnSpPr>
        <p:spPr>
          <a:xfrm>
            <a:off x="89212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101" name="Google Shape;101;p16"/>
          <p:cNvCxnSpPr/>
          <p:nvPr/>
        </p:nvCxnSpPr>
        <p:spPr>
          <a:xfrm>
            <a:off x="9378450" y="16431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102" name="Google Shape;102;p16"/>
          <p:cNvCxnSpPr/>
          <p:nvPr/>
        </p:nvCxnSpPr>
        <p:spPr>
          <a:xfrm>
            <a:off x="447600" y="1752600"/>
            <a:ext cx="9163200" cy="0"/>
          </a:xfrm>
          <a:prstGeom prst="straightConnector1">
            <a:avLst/>
          </a:prstGeom>
          <a:noFill/>
          <a:ln cap="flat" cmpd="sng" w="28575">
            <a:solidFill>
              <a:srgbClr val="000000"/>
            </a:solidFill>
            <a:prstDash val="solid"/>
            <a:round/>
            <a:headEnd len="med" w="med" type="none"/>
            <a:tailEnd len="med" w="med" type="none"/>
          </a:ln>
        </p:spPr>
      </p:cxnSp>
      <p:cxnSp>
        <p:nvCxnSpPr>
          <p:cNvPr id="103" name="Google Shape;103;p16"/>
          <p:cNvCxnSpPr/>
          <p:nvPr/>
        </p:nvCxnSpPr>
        <p:spPr>
          <a:xfrm>
            <a:off x="1376500"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04" name="Google Shape;104;p16"/>
          <p:cNvCxnSpPr/>
          <p:nvPr/>
        </p:nvCxnSpPr>
        <p:spPr>
          <a:xfrm>
            <a:off x="2286150"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05" name="Google Shape;105;p16"/>
          <p:cNvCxnSpPr/>
          <p:nvPr/>
        </p:nvCxnSpPr>
        <p:spPr>
          <a:xfrm>
            <a:off x="3200525"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06" name="Google Shape;106;p16"/>
          <p:cNvCxnSpPr/>
          <p:nvPr/>
        </p:nvCxnSpPr>
        <p:spPr>
          <a:xfrm>
            <a:off x="4114925"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07" name="Google Shape;107;p16"/>
          <p:cNvCxnSpPr/>
          <p:nvPr/>
        </p:nvCxnSpPr>
        <p:spPr>
          <a:xfrm>
            <a:off x="5029325"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08" name="Google Shape;108;p16"/>
          <p:cNvCxnSpPr/>
          <p:nvPr/>
        </p:nvCxnSpPr>
        <p:spPr>
          <a:xfrm>
            <a:off x="5948500"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09" name="Google Shape;109;p16"/>
          <p:cNvCxnSpPr/>
          <p:nvPr/>
        </p:nvCxnSpPr>
        <p:spPr>
          <a:xfrm>
            <a:off x="6862900"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10" name="Google Shape;110;p16"/>
          <p:cNvCxnSpPr/>
          <p:nvPr/>
        </p:nvCxnSpPr>
        <p:spPr>
          <a:xfrm>
            <a:off x="7777300"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11" name="Google Shape;111;p16"/>
          <p:cNvCxnSpPr/>
          <p:nvPr/>
        </p:nvCxnSpPr>
        <p:spPr>
          <a:xfrm>
            <a:off x="8691700" y="38368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12" name="Google Shape;112;p16"/>
          <p:cNvCxnSpPr/>
          <p:nvPr/>
        </p:nvCxnSpPr>
        <p:spPr>
          <a:xfrm>
            <a:off x="447600" y="4038600"/>
            <a:ext cx="9163200" cy="0"/>
          </a:xfrm>
          <a:prstGeom prst="straightConnector1">
            <a:avLst/>
          </a:prstGeom>
          <a:noFill/>
          <a:ln cap="flat" cmpd="sng" w="28575">
            <a:solidFill>
              <a:srgbClr val="000000"/>
            </a:solidFill>
            <a:prstDash val="solid"/>
            <a:round/>
            <a:headEnd len="med" w="med" type="none"/>
            <a:tailEnd len="med" w="med" type="none"/>
          </a:ln>
        </p:spPr>
      </p:cxnSp>
      <p:cxnSp>
        <p:nvCxnSpPr>
          <p:cNvPr id="113" name="Google Shape;113;p16"/>
          <p:cNvCxnSpPr/>
          <p:nvPr/>
        </p:nvCxnSpPr>
        <p:spPr>
          <a:xfrm>
            <a:off x="9155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14" name="Google Shape;114;p16"/>
          <p:cNvCxnSpPr/>
          <p:nvPr/>
        </p:nvCxnSpPr>
        <p:spPr>
          <a:xfrm>
            <a:off x="18299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15" name="Google Shape;115;p16"/>
          <p:cNvCxnSpPr/>
          <p:nvPr/>
        </p:nvCxnSpPr>
        <p:spPr>
          <a:xfrm>
            <a:off x="27500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16" name="Google Shape;116;p16"/>
          <p:cNvCxnSpPr/>
          <p:nvPr/>
        </p:nvCxnSpPr>
        <p:spPr>
          <a:xfrm>
            <a:off x="36644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17" name="Google Shape;117;p16"/>
          <p:cNvCxnSpPr/>
          <p:nvPr/>
        </p:nvCxnSpPr>
        <p:spPr>
          <a:xfrm>
            <a:off x="45788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18" name="Google Shape;118;p16"/>
          <p:cNvCxnSpPr/>
          <p:nvPr/>
        </p:nvCxnSpPr>
        <p:spPr>
          <a:xfrm>
            <a:off x="54932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19" name="Google Shape;119;p16"/>
          <p:cNvCxnSpPr/>
          <p:nvPr/>
        </p:nvCxnSpPr>
        <p:spPr>
          <a:xfrm>
            <a:off x="64076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20" name="Google Shape;120;p16"/>
          <p:cNvCxnSpPr/>
          <p:nvPr/>
        </p:nvCxnSpPr>
        <p:spPr>
          <a:xfrm>
            <a:off x="73220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21" name="Google Shape;121;p16"/>
          <p:cNvCxnSpPr/>
          <p:nvPr/>
        </p:nvCxnSpPr>
        <p:spPr>
          <a:xfrm>
            <a:off x="82364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22" name="Google Shape;122;p16"/>
          <p:cNvCxnSpPr/>
          <p:nvPr/>
        </p:nvCxnSpPr>
        <p:spPr>
          <a:xfrm>
            <a:off x="9150800" y="16159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123" name="Google Shape;123;p16"/>
          <p:cNvCxnSpPr/>
          <p:nvPr/>
        </p:nvCxnSpPr>
        <p:spPr>
          <a:xfrm>
            <a:off x="1376500"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24" name="Google Shape;124;p16"/>
          <p:cNvCxnSpPr/>
          <p:nvPr/>
        </p:nvCxnSpPr>
        <p:spPr>
          <a:xfrm>
            <a:off x="2286150"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25" name="Google Shape;125;p16"/>
          <p:cNvCxnSpPr/>
          <p:nvPr/>
        </p:nvCxnSpPr>
        <p:spPr>
          <a:xfrm>
            <a:off x="3200525"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26" name="Google Shape;126;p16"/>
          <p:cNvCxnSpPr/>
          <p:nvPr/>
        </p:nvCxnSpPr>
        <p:spPr>
          <a:xfrm>
            <a:off x="4114925"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27" name="Google Shape;127;p16"/>
          <p:cNvCxnSpPr/>
          <p:nvPr/>
        </p:nvCxnSpPr>
        <p:spPr>
          <a:xfrm>
            <a:off x="5029325"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28" name="Google Shape;128;p16"/>
          <p:cNvCxnSpPr/>
          <p:nvPr/>
        </p:nvCxnSpPr>
        <p:spPr>
          <a:xfrm>
            <a:off x="5948500"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29" name="Google Shape;129;p16"/>
          <p:cNvCxnSpPr/>
          <p:nvPr/>
        </p:nvCxnSpPr>
        <p:spPr>
          <a:xfrm>
            <a:off x="6862900"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30" name="Google Shape;130;p16"/>
          <p:cNvCxnSpPr/>
          <p:nvPr/>
        </p:nvCxnSpPr>
        <p:spPr>
          <a:xfrm>
            <a:off x="7777300"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31" name="Google Shape;131;p16"/>
          <p:cNvCxnSpPr/>
          <p:nvPr/>
        </p:nvCxnSpPr>
        <p:spPr>
          <a:xfrm>
            <a:off x="8691700" y="6199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132" name="Google Shape;132;p16"/>
          <p:cNvCxnSpPr/>
          <p:nvPr/>
        </p:nvCxnSpPr>
        <p:spPr>
          <a:xfrm>
            <a:off x="447600" y="6400800"/>
            <a:ext cx="9163200" cy="0"/>
          </a:xfrm>
          <a:prstGeom prst="straightConnector1">
            <a:avLst/>
          </a:prstGeom>
          <a:noFill/>
          <a:ln cap="flat" cmpd="sng" w="28575">
            <a:solidFill>
              <a:srgbClr val="000000"/>
            </a:solidFill>
            <a:prstDash val="solid"/>
            <a:round/>
            <a:headEnd len="med" w="med" type="none"/>
            <a:tailEnd len="med" w="med" type="none"/>
          </a:ln>
        </p:spPr>
      </p:cxnSp>
      <p:sp>
        <p:nvSpPr>
          <p:cNvPr id="133" name="Google Shape;133;p16"/>
          <p:cNvSpPr/>
          <p:nvPr/>
        </p:nvSpPr>
        <p:spPr>
          <a:xfrm>
            <a:off x="11900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16"/>
          <p:cNvSpPr/>
          <p:nvPr/>
        </p:nvSpPr>
        <p:spPr>
          <a:xfrm>
            <a:off x="21044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6"/>
          <p:cNvSpPr/>
          <p:nvPr/>
        </p:nvSpPr>
        <p:spPr>
          <a:xfrm>
            <a:off x="30188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6"/>
          <p:cNvSpPr/>
          <p:nvPr/>
        </p:nvSpPr>
        <p:spPr>
          <a:xfrm>
            <a:off x="39332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6"/>
          <p:cNvSpPr/>
          <p:nvPr/>
        </p:nvSpPr>
        <p:spPr>
          <a:xfrm>
            <a:off x="48476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6"/>
          <p:cNvSpPr/>
          <p:nvPr/>
        </p:nvSpPr>
        <p:spPr>
          <a:xfrm>
            <a:off x="57620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6"/>
          <p:cNvSpPr/>
          <p:nvPr/>
        </p:nvSpPr>
        <p:spPr>
          <a:xfrm>
            <a:off x="66764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6"/>
          <p:cNvSpPr/>
          <p:nvPr/>
        </p:nvSpPr>
        <p:spPr>
          <a:xfrm>
            <a:off x="75908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6"/>
          <p:cNvSpPr/>
          <p:nvPr/>
        </p:nvSpPr>
        <p:spPr>
          <a:xfrm>
            <a:off x="8505275" y="32649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6"/>
          <p:cNvSpPr/>
          <p:nvPr/>
        </p:nvSpPr>
        <p:spPr>
          <a:xfrm>
            <a:off x="7328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6"/>
          <p:cNvSpPr/>
          <p:nvPr/>
        </p:nvSpPr>
        <p:spPr>
          <a:xfrm>
            <a:off x="16472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6"/>
          <p:cNvSpPr/>
          <p:nvPr/>
        </p:nvSpPr>
        <p:spPr>
          <a:xfrm>
            <a:off x="25616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6"/>
          <p:cNvSpPr/>
          <p:nvPr/>
        </p:nvSpPr>
        <p:spPr>
          <a:xfrm>
            <a:off x="34760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6"/>
          <p:cNvSpPr/>
          <p:nvPr/>
        </p:nvSpPr>
        <p:spPr>
          <a:xfrm>
            <a:off x="43904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6"/>
          <p:cNvSpPr/>
          <p:nvPr/>
        </p:nvSpPr>
        <p:spPr>
          <a:xfrm>
            <a:off x="53048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6"/>
          <p:cNvSpPr/>
          <p:nvPr/>
        </p:nvSpPr>
        <p:spPr>
          <a:xfrm>
            <a:off x="62192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6"/>
          <p:cNvSpPr/>
          <p:nvPr/>
        </p:nvSpPr>
        <p:spPr>
          <a:xfrm>
            <a:off x="71336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6"/>
          <p:cNvSpPr/>
          <p:nvPr/>
        </p:nvSpPr>
        <p:spPr>
          <a:xfrm>
            <a:off x="80480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6"/>
          <p:cNvSpPr/>
          <p:nvPr/>
        </p:nvSpPr>
        <p:spPr>
          <a:xfrm>
            <a:off x="8962475" y="4255550"/>
            <a:ext cx="355800" cy="501000"/>
          </a:xfrm>
          <a:prstGeom prst="rect">
            <a:avLst/>
          </a:prstGeom>
          <a:solidFill>
            <a:srgbClr val="FFFFFF"/>
          </a:solidFill>
          <a:ln cap="flat" cmpd="sng" w="1905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6"/>
          <p:cNvSpPr/>
          <p:nvPr/>
        </p:nvSpPr>
        <p:spPr>
          <a:xfrm>
            <a:off x="11900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6"/>
          <p:cNvSpPr/>
          <p:nvPr/>
        </p:nvSpPr>
        <p:spPr>
          <a:xfrm>
            <a:off x="21044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6"/>
          <p:cNvSpPr/>
          <p:nvPr/>
        </p:nvSpPr>
        <p:spPr>
          <a:xfrm>
            <a:off x="30188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6"/>
          <p:cNvSpPr/>
          <p:nvPr/>
        </p:nvSpPr>
        <p:spPr>
          <a:xfrm>
            <a:off x="39332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6"/>
          <p:cNvSpPr/>
          <p:nvPr/>
        </p:nvSpPr>
        <p:spPr>
          <a:xfrm>
            <a:off x="48476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6"/>
          <p:cNvSpPr/>
          <p:nvPr/>
        </p:nvSpPr>
        <p:spPr>
          <a:xfrm>
            <a:off x="57620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6"/>
          <p:cNvSpPr/>
          <p:nvPr/>
        </p:nvSpPr>
        <p:spPr>
          <a:xfrm>
            <a:off x="66764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6"/>
          <p:cNvSpPr/>
          <p:nvPr/>
        </p:nvSpPr>
        <p:spPr>
          <a:xfrm>
            <a:off x="75908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6"/>
          <p:cNvSpPr/>
          <p:nvPr/>
        </p:nvSpPr>
        <p:spPr>
          <a:xfrm>
            <a:off x="8505275" y="56271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6"/>
          <p:cNvSpPr/>
          <p:nvPr/>
        </p:nvSpPr>
        <p:spPr>
          <a:xfrm>
            <a:off x="11900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6"/>
          <p:cNvSpPr/>
          <p:nvPr/>
        </p:nvSpPr>
        <p:spPr>
          <a:xfrm>
            <a:off x="21044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6"/>
          <p:cNvSpPr/>
          <p:nvPr/>
        </p:nvSpPr>
        <p:spPr>
          <a:xfrm>
            <a:off x="30188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6"/>
          <p:cNvSpPr/>
          <p:nvPr/>
        </p:nvSpPr>
        <p:spPr>
          <a:xfrm>
            <a:off x="39332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6"/>
          <p:cNvSpPr/>
          <p:nvPr/>
        </p:nvSpPr>
        <p:spPr>
          <a:xfrm>
            <a:off x="48476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6"/>
          <p:cNvSpPr/>
          <p:nvPr/>
        </p:nvSpPr>
        <p:spPr>
          <a:xfrm>
            <a:off x="57620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6"/>
          <p:cNvSpPr/>
          <p:nvPr/>
        </p:nvSpPr>
        <p:spPr>
          <a:xfrm>
            <a:off x="66764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6"/>
          <p:cNvSpPr/>
          <p:nvPr/>
        </p:nvSpPr>
        <p:spPr>
          <a:xfrm>
            <a:off x="75908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6"/>
          <p:cNvSpPr/>
          <p:nvPr/>
        </p:nvSpPr>
        <p:spPr>
          <a:xfrm>
            <a:off x="8505275" y="1023750"/>
            <a:ext cx="355800" cy="501000"/>
          </a:xfrm>
          <a:prstGeom prst="rect">
            <a:avLst/>
          </a:prstGeom>
          <a:solidFill>
            <a:srgbClr val="FFFFFF"/>
          </a:solidFill>
          <a:ln cap="flat" cmpd="sng" w="19050">
            <a:solidFill>
              <a:srgbClr val="66666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6"/>
          <p:cNvSpPr/>
          <p:nvPr/>
        </p:nvSpPr>
        <p:spPr>
          <a:xfrm>
            <a:off x="8012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6"/>
          <p:cNvSpPr/>
          <p:nvPr/>
        </p:nvSpPr>
        <p:spPr>
          <a:xfrm>
            <a:off x="17156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6"/>
          <p:cNvSpPr/>
          <p:nvPr/>
        </p:nvSpPr>
        <p:spPr>
          <a:xfrm>
            <a:off x="26300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6"/>
          <p:cNvSpPr/>
          <p:nvPr/>
        </p:nvSpPr>
        <p:spPr>
          <a:xfrm>
            <a:off x="35444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6"/>
          <p:cNvSpPr/>
          <p:nvPr/>
        </p:nvSpPr>
        <p:spPr>
          <a:xfrm>
            <a:off x="44588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6"/>
          <p:cNvSpPr/>
          <p:nvPr/>
        </p:nvSpPr>
        <p:spPr>
          <a:xfrm>
            <a:off x="53732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6"/>
          <p:cNvSpPr/>
          <p:nvPr/>
        </p:nvSpPr>
        <p:spPr>
          <a:xfrm>
            <a:off x="62876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6"/>
          <p:cNvSpPr/>
          <p:nvPr/>
        </p:nvSpPr>
        <p:spPr>
          <a:xfrm>
            <a:off x="72020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6"/>
          <p:cNvSpPr/>
          <p:nvPr/>
        </p:nvSpPr>
        <p:spPr>
          <a:xfrm>
            <a:off x="81164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6"/>
          <p:cNvSpPr/>
          <p:nvPr/>
        </p:nvSpPr>
        <p:spPr>
          <a:xfrm>
            <a:off x="9030875" y="1305750"/>
            <a:ext cx="219000" cy="219000"/>
          </a:xfrm>
          <a:prstGeom prst="rect">
            <a:avLst/>
          </a:prstGeom>
          <a:no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6"/>
          <p:cNvSpPr/>
          <p:nvPr/>
        </p:nvSpPr>
        <p:spPr>
          <a:xfrm>
            <a:off x="5726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6"/>
          <p:cNvSpPr/>
          <p:nvPr/>
        </p:nvSpPr>
        <p:spPr>
          <a:xfrm>
            <a:off x="14870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6"/>
          <p:cNvSpPr/>
          <p:nvPr/>
        </p:nvSpPr>
        <p:spPr>
          <a:xfrm>
            <a:off x="24014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6"/>
          <p:cNvSpPr/>
          <p:nvPr/>
        </p:nvSpPr>
        <p:spPr>
          <a:xfrm>
            <a:off x="33158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6"/>
          <p:cNvSpPr/>
          <p:nvPr/>
        </p:nvSpPr>
        <p:spPr>
          <a:xfrm>
            <a:off x="42302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6"/>
          <p:cNvSpPr/>
          <p:nvPr/>
        </p:nvSpPr>
        <p:spPr>
          <a:xfrm>
            <a:off x="51446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6"/>
          <p:cNvSpPr/>
          <p:nvPr/>
        </p:nvSpPr>
        <p:spPr>
          <a:xfrm>
            <a:off x="60590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6"/>
          <p:cNvSpPr/>
          <p:nvPr/>
        </p:nvSpPr>
        <p:spPr>
          <a:xfrm>
            <a:off x="69734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6"/>
          <p:cNvSpPr/>
          <p:nvPr/>
        </p:nvSpPr>
        <p:spPr>
          <a:xfrm>
            <a:off x="78878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6"/>
          <p:cNvSpPr/>
          <p:nvPr/>
        </p:nvSpPr>
        <p:spPr>
          <a:xfrm>
            <a:off x="88022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6"/>
          <p:cNvSpPr/>
          <p:nvPr/>
        </p:nvSpPr>
        <p:spPr>
          <a:xfrm>
            <a:off x="10298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6"/>
          <p:cNvSpPr/>
          <p:nvPr/>
        </p:nvSpPr>
        <p:spPr>
          <a:xfrm>
            <a:off x="19442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6"/>
          <p:cNvSpPr/>
          <p:nvPr/>
        </p:nvSpPr>
        <p:spPr>
          <a:xfrm>
            <a:off x="28586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6"/>
          <p:cNvSpPr/>
          <p:nvPr/>
        </p:nvSpPr>
        <p:spPr>
          <a:xfrm>
            <a:off x="37730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6"/>
          <p:cNvSpPr/>
          <p:nvPr/>
        </p:nvSpPr>
        <p:spPr>
          <a:xfrm>
            <a:off x="46874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6"/>
          <p:cNvSpPr/>
          <p:nvPr/>
        </p:nvSpPr>
        <p:spPr>
          <a:xfrm>
            <a:off x="56018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6"/>
          <p:cNvSpPr/>
          <p:nvPr/>
        </p:nvSpPr>
        <p:spPr>
          <a:xfrm>
            <a:off x="65162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6"/>
          <p:cNvSpPr/>
          <p:nvPr/>
        </p:nvSpPr>
        <p:spPr>
          <a:xfrm>
            <a:off x="74306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6"/>
          <p:cNvSpPr/>
          <p:nvPr/>
        </p:nvSpPr>
        <p:spPr>
          <a:xfrm>
            <a:off x="83450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6"/>
          <p:cNvSpPr/>
          <p:nvPr/>
        </p:nvSpPr>
        <p:spPr>
          <a:xfrm>
            <a:off x="9259475" y="1915350"/>
            <a:ext cx="219000" cy="219000"/>
          </a:xfrm>
          <a:prstGeom prst="rect">
            <a:avLst/>
          </a:prstGeom>
          <a:noFill/>
          <a:ln cap="flat" cmpd="sng" w="19050">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6"/>
          <p:cNvSpPr txBox="1"/>
          <p:nvPr/>
        </p:nvSpPr>
        <p:spPr>
          <a:xfrm>
            <a:off x="2834550" y="85450"/>
            <a:ext cx="43893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a:t>MAKE-YOUR-OWN NUMBER LINE (WITH BOXES)</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04" name="Shape 204"/>
        <p:cNvGrpSpPr/>
        <p:nvPr/>
      </p:nvGrpSpPr>
      <p:grpSpPr>
        <a:xfrm>
          <a:off x="0" y="0"/>
          <a:ext cx="0" cy="0"/>
          <a:chOff x="0" y="0"/>
          <a:chExt cx="0" cy="0"/>
        </a:xfrm>
      </p:grpSpPr>
      <p:grpSp>
        <p:nvGrpSpPr>
          <p:cNvPr id="205" name="Google Shape;205;p17"/>
          <p:cNvGrpSpPr/>
          <p:nvPr/>
        </p:nvGrpSpPr>
        <p:grpSpPr>
          <a:xfrm>
            <a:off x="447600" y="3059501"/>
            <a:ext cx="9163200" cy="1956000"/>
            <a:chOff x="447600" y="2602451"/>
            <a:chExt cx="9163200" cy="1956000"/>
          </a:xfrm>
        </p:grpSpPr>
        <p:sp>
          <p:nvSpPr>
            <p:cNvPr id="206" name="Google Shape;206;p17"/>
            <p:cNvSpPr/>
            <p:nvPr/>
          </p:nvSpPr>
          <p:spPr>
            <a:xfrm>
              <a:off x="447600" y="2602451"/>
              <a:ext cx="9163200" cy="19560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7" name="Google Shape;207;p17"/>
            <p:cNvCxnSpPr/>
            <p:nvPr/>
          </p:nvCxnSpPr>
          <p:spPr>
            <a:xfrm>
              <a:off x="9155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08" name="Google Shape;208;p17"/>
            <p:cNvCxnSpPr/>
            <p:nvPr/>
          </p:nvCxnSpPr>
          <p:spPr>
            <a:xfrm>
              <a:off x="18299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09" name="Google Shape;209;p17"/>
            <p:cNvCxnSpPr/>
            <p:nvPr/>
          </p:nvCxnSpPr>
          <p:spPr>
            <a:xfrm>
              <a:off x="27500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0" name="Google Shape;210;p17"/>
            <p:cNvCxnSpPr/>
            <p:nvPr/>
          </p:nvCxnSpPr>
          <p:spPr>
            <a:xfrm>
              <a:off x="36644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1" name="Google Shape;211;p17"/>
            <p:cNvCxnSpPr/>
            <p:nvPr/>
          </p:nvCxnSpPr>
          <p:spPr>
            <a:xfrm>
              <a:off x="45788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2" name="Google Shape;212;p17"/>
            <p:cNvCxnSpPr/>
            <p:nvPr/>
          </p:nvCxnSpPr>
          <p:spPr>
            <a:xfrm>
              <a:off x="54932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3" name="Google Shape;213;p17"/>
            <p:cNvCxnSpPr/>
            <p:nvPr/>
          </p:nvCxnSpPr>
          <p:spPr>
            <a:xfrm>
              <a:off x="64076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4" name="Google Shape;214;p17"/>
            <p:cNvCxnSpPr/>
            <p:nvPr/>
          </p:nvCxnSpPr>
          <p:spPr>
            <a:xfrm>
              <a:off x="73220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5" name="Google Shape;215;p17"/>
            <p:cNvCxnSpPr/>
            <p:nvPr/>
          </p:nvCxnSpPr>
          <p:spPr>
            <a:xfrm>
              <a:off x="82364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6" name="Google Shape;216;p17"/>
            <p:cNvCxnSpPr/>
            <p:nvPr/>
          </p:nvCxnSpPr>
          <p:spPr>
            <a:xfrm>
              <a:off x="9150800" y="3444750"/>
              <a:ext cx="0" cy="285900"/>
            </a:xfrm>
            <a:prstGeom prst="straightConnector1">
              <a:avLst/>
            </a:prstGeom>
            <a:noFill/>
            <a:ln cap="flat" cmpd="sng" w="28575">
              <a:solidFill>
                <a:srgbClr val="FF9900"/>
              </a:solidFill>
              <a:prstDash val="solid"/>
              <a:round/>
              <a:headEnd len="med" w="med" type="none"/>
              <a:tailEnd len="med" w="med" type="none"/>
            </a:ln>
          </p:spPr>
        </p:cxnSp>
        <p:cxnSp>
          <p:nvCxnSpPr>
            <p:cNvPr id="217" name="Google Shape;217;p17"/>
            <p:cNvCxnSpPr/>
            <p:nvPr/>
          </p:nvCxnSpPr>
          <p:spPr>
            <a:xfrm>
              <a:off x="1376500"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18" name="Google Shape;218;p17"/>
            <p:cNvCxnSpPr/>
            <p:nvPr/>
          </p:nvCxnSpPr>
          <p:spPr>
            <a:xfrm>
              <a:off x="2286150"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19" name="Google Shape;219;p17"/>
            <p:cNvCxnSpPr/>
            <p:nvPr/>
          </p:nvCxnSpPr>
          <p:spPr>
            <a:xfrm>
              <a:off x="3200525"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0" name="Google Shape;220;p17"/>
            <p:cNvCxnSpPr/>
            <p:nvPr/>
          </p:nvCxnSpPr>
          <p:spPr>
            <a:xfrm>
              <a:off x="4114925"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1" name="Google Shape;221;p17"/>
            <p:cNvCxnSpPr/>
            <p:nvPr/>
          </p:nvCxnSpPr>
          <p:spPr>
            <a:xfrm>
              <a:off x="5029325"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2" name="Google Shape;222;p17"/>
            <p:cNvCxnSpPr/>
            <p:nvPr/>
          </p:nvCxnSpPr>
          <p:spPr>
            <a:xfrm>
              <a:off x="5948500"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3" name="Google Shape;223;p17"/>
            <p:cNvCxnSpPr/>
            <p:nvPr/>
          </p:nvCxnSpPr>
          <p:spPr>
            <a:xfrm>
              <a:off x="6862900"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4" name="Google Shape;224;p17"/>
            <p:cNvCxnSpPr/>
            <p:nvPr/>
          </p:nvCxnSpPr>
          <p:spPr>
            <a:xfrm>
              <a:off x="7777300"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5" name="Google Shape;225;p17"/>
            <p:cNvCxnSpPr/>
            <p:nvPr/>
          </p:nvCxnSpPr>
          <p:spPr>
            <a:xfrm>
              <a:off x="8691700" y="33796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26" name="Google Shape;226;p17"/>
            <p:cNvCxnSpPr/>
            <p:nvPr/>
          </p:nvCxnSpPr>
          <p:spPr>
            <a:xfrm>
              <a:off x="447600" y="3581400"/>
              <a:ext cx="9163200" cy="0"/>
            </a:xfrm>
            <a:prstGeom prst="straightConnector1">
              <a:avLst/>
            </a:prstGeom>
            <a:noFill/>
            <a:ln cap="flat" cmpd="sng" w="28575">
              <a:solidFill>
                <a:srgbClr val="000000"/>
              </a:solidFill>
              <a:prstDash val="solid"/>
              <a:round/>
              <a:headEnd len="med" w="med" type="none"/>
              <a:tailEnd len="med" w="med" type="none"/>
            </a:ln>
          </p:spPr>
        </p:cxnSp>
      </p:grpSp>
      <p:grpSp>
        <p:nvGrpSpPr>
          <p:cNvPr id="227" name="Google Shape;227;p17"/>
          <p:cNvGrpSpPr/>
          <p:nvPr/>
        </p:nvGrpSpPr>
        <p:grpSpPr>
          <a:xfrm>
            <a:off x="447600" y="697301"/>
            <a:ext cx="9163200" cy="1956000"/>
            <a:chOff x="447600" y="544901"/>
            <a:chExt cx="9163200" cy="1956000"/>
          </a:xfrm>
        </p:grpSpPr>
        <p:sp>
          <p:nvSpPr>
            <p:cNvPr id="228" name="Google Shape;228;p17"/>
            <p:cNvSpPr/>
            <p:nvPr/>
          </p:nvSpPr>
          <p:spPr>
            <a:xfrm>
              <a:off x="447600" y="544901"/>
              <a:ext cx="9163200" cy="19560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9" name="Google Shape;229;p17"/>
            <p:cNvCxnSpPr/>
            <p:nvPr/>
          </p:nvCxnSpPr>
          <p:spPr>
            <a:xfrm>
              <a:off x="1376500" y="13222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0" name="Google Shape;230;p17"/>
            <p:cNvCxnSpPr/>
            <p:nvPr/>
          </p:nvCxnSpPr>
          <p:spPr>
            <a:xfrm>
              <a:off x="2286150" y="13222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1" name="Google Shape;231;p17"/>
            <p:cNvCxnSpPr/>
            <p:nvPr/>
          </p:nvCxnSpPr>
          <p:spPr>
            <a:xfrm>
              <a:off x="3200525" y="13222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2" name="Google Shape;232;p17"/>
            <p:cNvCxnSpPr/>
            <p:nvPr/>
          </p:nvCxnSpPr>
          <p:spPr>
            <a:xfrm>
              <a:off x="4114925" y="13222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3" name="Google Shape;233;p17"/>
            <p:cNvCxnSpPr/>
            <p:nvPr/>
          </p:nvCxnSpPr>
          <p:spPr>
            <a:xfrm>
              <a:off x="5029325" y="13222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4" name="Google Shape;234;p17"/>
            <p:cNvCxnSpPr/>
            <p:nvPr/>
          </p:nvCxnSpPr>
          <p:spPr>
            <a:xfrm>
              <a:off x="5948500" y="13222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5" name="Google Shape;235;p17"/>
            <p:cNvCxnSpPr/>
            <p:nvPr/>
          </p:nvCxnSpPr>
          <p:spPr>
            <a:xfrm>
              <a:off x="6862900" y="12961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6" name="Google Shape;236;p17"/>
            <p:cNvCxnSpPr/>
            <p:nvPr/>
          </p:nvCxnSpPr>
          <p:spPr>
            <a:xfrm>
              <a:off x="7777300" y="12961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7" name="Google Shape;237;p17"/>
            <p:cNvCxnSpPr/>
            <p:nvPr/>
          </p:nvCxnSpPr>
          <p:spPr>
            <a:xfrm>
              <a:off x="8691700" y="12961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38" name="Google Shape;238;p17"/>
            <p:cNvCxnSpPr/>
            <p:nvPr/>
          </p:nvCxnSpPr>
          <p:spPr>
            <a:xfrm>
              <a:off x="68020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39" name="Google Shape;239;p17"/>
            <p:cNvCxnSpPr/>
            <p:nvPr/>
          </p:nvCxnSpPr>
          <p:spPr>
            <a:xfrm>
              <a:off x="113740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0" name="Google Shape;240;p17"/>
            <p:cNvCxnSpPr/>
            <p:nvPr/>
          </p:nvCxnSpPr>
          <p:spPr>
            <a:xfrm>
              <a:off x="159460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1" name="Google Shape;241;p17"/>
            <p:cNvCxnSpPr/>
            <p:nvPr/>
          </p:nvCxnSpPr>
          <p:spPr>
            <a:xfrm>
              <a:off x="205180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2" name="Google Shape;242;p17"/>
            <p:cNvCxnSpPr/>
            <p:nvPr/>
          </p:nvCxnSpPr>
          <p:spPr>
            <a:xfrm>
              <a:off x="251470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3" name="Google Shape;243;p17"/>
            <p:cNvCxnSpPr/>
            <p:nvPr/>
          </p:nvCxnSpPr>
          <p:spPr>
            <a:xfrm>
              <a:off x="297190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4" name="Google Shape;244;p17"/>
            <p:cNvCxnSpPr/>
            <p:nvPr/>
          </p:nvCxnSpPr>
          <p:spPr>
            <a:xfrm>
              <a:off x="34348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5" name="Google Shape;245;p17"/>
            <p:cNvCxnSpPr/>
            <p:nvPr/>
          </p:nvCxnSpPr>
          <p:spPr>
            <a:xfrm>
              <a:off x="38920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6" name="Google Shape;246;p17"/>
            <p:cNvCxnSpPr/>
            <p:nvPr/>
          </p:nvCxnSpPr>
          <p:spPr>
            <a:xfrm>
              <a:off x="43492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7" name="Google Shape;247;p17"/>
            <p:cNvCxnSpPr/>
            <p:nvPr/>
          </p:nvCxnSpPr>
          <p:spPr>
            <a:xfrm>
              <a:off x="48064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8" name="Google Shape;248;p17"/>
            <p:cNvCxnSpPr/>
            <p:nvPr/>
          </p:nvCxnSpPr>
          <p:spPr>
            <a:xfrm>
              <a:off x="52636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49" name="Google Shape;249;p17"/>
            <p:cNvCxnSpPr/>
            <p:nvPr/>
          </p:nvCxnSpPr>
          <p:spPr>
            <a:xfrm>
              <a:off x="57208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0" name="Google Shape;250;p17"/>
            <p:cNvCxnSpPr/>
            <p:nvPr/>
          </p:nvCxnSpPr>
          <p:spPr>
            <a:xfrm>
              <a:off x="61780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1" name="Google Shape;251;p17"/>
            <p:cNvCxnSpPr/>
            <p:nvPr/>
          </p:nvCxnSpPr>
          <p:spPr>
            <a:xfrm>
              <a:off x="66352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2" name="Google Shape;252;p17"/>
            <p:cNvCxnSpPr/>
            <p:nvPr/>
          </p:nvCxnSpPr>
          <p:spPr>
            <a:xfrm>
              <a:off x="70924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3" name="Google Shape;253;p17"/>
            <p:cNvCxnSpPr/>
            <p:nvPr/>
          </p:nvCxnSpPr>
          <p:spPr>
            <a:xfrm>
              <a:off x="75496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4" name="Google Shape;254;p17"/>
            <p:cNvCxnSpPr/>
            <p:nvPr/>
          </p:nvCxnSpPr>
          <p:spPr>
            <a:xfrm>
              <a:off x="80068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5" name="Google Shape;255;p17"/>
            <p:cNvCxnSpPr/>
            <p:nvPr/>
          </p:nvCxnSpPr>
          <p:spPr>
            <a:xfrm>
              <a:off x="84640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6" name="Google Shape;256;p17"/>
            <p:cNvCxnSpPr/>
            <p:nvPr/>
          </p:nvCxnSpPr>
          <p:spPr>
            <a:xfrm>
              <a:off x="89212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7" name="Google Shape;257;p17"/>
            <p:cNvCxnSpPr/>
            <p:nvPr/>
          </p:nvCxnSpPr>
          <p:spPr>
            <a:xfrm>
              <a:off x="9378450" y="1414500"/>
              <a:ext cx="0" cy="219000"/>
            </a:xfrm>
            <a:prstGeom prst="straightConnector1">
              <a:avLst/>
            </a:prstGeom>
            <a:noFill/>
            <a:ln cap="flat" cmpd="sng" w="28575">
              <a:solidFill>
                <a:srgbClr val="06C306"/>
              </a:solidFill>
              <a:prstDash val="solid"/>
              <a:round/>
              <a:headEnd len="med" w="med" type="none"/>
              <a:tailEnd len="med" w="med" type="none"/>
            </a:ln>
          </p:spPr>
        </p:cxnSp>
        <p:cxnSp>
          <p:nvCxnSpPr>
            <p:cNvPr id="258" name="Google Shape;258;p17"/>
            <p:cNvCxnSpPr/>
            <p:nvPr/>
          </p:nvCxnSpPr>
          <p:spPr>
            <a:xfrm>
              <a:off x="447600" y="1524000"/>
              <a:ext cx="9163200" cy="0"/>
            </a:xfrm>
            <a:prstGeom prst="straightConnector1">
              <a:avLst/>
            </a:prstGeom>
            <a:noFill/>
            <a:ln cap="flat" cmpd="sng" w="28575">
              <a:solidFill>
                <a:srgbClr val="000000"/>
              </a:solidFill>
              <a:prstDash val="solid"/>
              <a:round/>
              <a:headEnd len="med" w="med" type="none"/>
              <a:tailEnd len="med" w="med" type="none"/>
            </a:ln>
          </p:spPr>
        </p:cxnSp>
        <p:cxnSp>
          <p:nvCxnSpPr>
            <p:cNvPr id="259" name="Google Shape;259;p17"/>
            <p:cNvCxnSpPr/>
            <p:nvPr/>
          </p:nvCxnSpPr>
          <p:spPr>
            <a:xfrm>
              <a:off x="9155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0" name="Google Shape;260;p17"/>
            <p:cNvCxnSpPr/>
            <p:nvPr/>
          </p:nvCxnSpPr>
          <p:spPr>
            <a:xfrm>
              <a:off x="18299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1" name="Google Shape;261;p17"/>
            <p:cNvCxnSpPr/>
            <p:nvPr/>
          </p:nvCxnSpPr>
          <p:spPr>
            <a:xfrm>
              <a:off x="27500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2" name="Google Shape;262;p17"/>
            <p:cNvCxnSpPr/>
            <p:nvPr/>
          </p:nvCxnSpPr>
          <p:spPr>
            <a:xfrm>
              <a:off x="36644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3" name="Google Shape;263;p17"/>
            <p:cNvCxnSpPr/>
            <p:nvPr/>
          </p:nvCxnSpPr>
          <p:spPr>
            <a:xfrm>
              <a:off x="45788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4" name="Google Shape;264;p17"/>
            <p:cNvCxnSpPr/>
            <p:nvPr/>
          </p:nvCxnSpPr>
          <p:spPr>
            <a:xfrm>
              <a:off x="54932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5" name="Google Shape;265;p17"/>
            <p:cNvCxnSpPr/>
            <p:nvPr/>
          </p:nvCxnSpPr>
          <p:spPr>
            <a:xfrm>
              <a:off x="64076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6" name="Google Shape;266;p17"/>
            <p:cNvCxnSpPr/>
            <p:nvPr/>
          </p:nvCxnSpPr>
          <p:spPr>
            <a:xfrm>
              <a:off x="73220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7" name="Google Shape;267;p17"/>
            <p:cNvCxnSpPr/>
            <p:nvPr/>
          </p:nvCxnSpPr>
          <p:spPr>
            <a:xfrm>
              <a:off x="8236400" y="1387350"/>
              <a:ext cx="0" cy="285900"/>
            </a:xfrm>
            <a:prstGeom prst="straightConnector1">
              <a:avLst/>
            </a:prstGeom>
            <a:noFill/>
            <a:ln cap="flat" cmpd="sng" w="28575">
              <a:solidFill>
                <a:srgbClr val="06C306"/>
              </a:solidFill>
              <a:prstDash val="solid"/>
              <a:round/>
              <a:headEnd len="med" w="med" type="none"/>
              <a:tailEnd len="med" w="med" type="none"/>
            </a:ln>
          </p:spPr>
        </p:cxnSp>
        <p:cxnSp>
          <p:nvCxnSpPr>
            <p:cNvPr id="268" name="Google Shape;268;p17"/>
            <p:cNvCxnSpPr/>
            <p:nvPr/>
          </p:nvCxnSpPr>
          <p:spPr>
            <a:xfrm>
              <a:off x="9150800" y="1387350"/>
              <a:ext cx="0" cy="285900"/>
            </a:xfrm>
            <a:prstGeom prst="straightConnector1">
              <a:avLst/>
            </a:prstGeom>
            <a:noFill/>
            <a:ln cap="flat" cmpd="sng" w="28575">
              <a:solidFill>
                <a:srgbClr val="06C306"/>
              </a:solidFill>
              <a:prstDash val="solid"/>
              <a:round/>
              <a:headEnd len="med" w="med" type="none"/>
              <a:tailEnd len="med" w="med" type="none"/>
            </a:ln>
          </p:spPr>
        </p:cxnSp>
      </p:grpSp>
      <p:grpSp>
        <p:nvGrpSpPr>
          <p:cNvPr id="269" name="Google Shape;269;p17"/>
          <p:cNvGrpSpPr/>
          <p:nvPr/>
        </p:nvGrpSpPr>
        <p:grpSpPr>
          <a:xfrm>
            <a:off x="447600" y="5421701"/>
            <a:ext cx="9163200" cy="1956000"/>
            <a:chOff x="447600" y="5421701"/>
            <a:chExt cx="9163200" cy="1956000"/>
          </a:xfrm>
        </p:grpSpPr>
        <p:sp>
          <p:nvSpPr>
            <p:cNvPr id="270" name="Google Shape;270;p17"/>
            <p:cNvSpPr/>
            <p:nvPr/>
          </p:nvSpPr>
          <p:spPr>
            <a:xfrm>
              <a:off x="447600" y="5759850"/>
              <a:ext cx="9163200" cy="12819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7"/>
            <p:cNvSpPr/>
            <p:nvPr/>
          </p:nvSpPr>
          <p:spPr>
            <a:xfrm>
              <a:off x="447600" y="5421701"/>
              <a:ext cx="9163200" cy="1956000"/>
            </a:xfrm>
            <a:prstGeom prst="rect">
              <a:avLst/>
            </a:prstGeom>
            <a:solidFill>
              <a:srgbClr val="FFFFFF"/>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2" name="Google Shape;272;p17"/>
            <p:cNvGrpSpPr/>
            <p:nvPr/>
          </p:nvGrpSpPr>
          <p:grpSpPr>
            <a:xfrm>
              <a:off x="447600" y="6199050"/>
              <a:ext cx="9163200" cy="403500"/>
              <a:chOff x="447600" y="3151050"/>
              <a:chExt cx="9163200" cy="403500"/>
            </a:xfrm>
          </p:grpSpPr>
          <p:cxnSp>
            <p:nvCxnSpPr>
              <p:cNvPr id="273" name="Google Shape;273;p17"/>
              <p:cNvCxnSpPr/>
              <p:nvPr/>
            </p:nvCxnSpPr>
            <p:spPr>
              <a:xfrm>
                <a:off x="1376500"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74" name="Google Shape;274;p17"/>
              <p:cNvCxnSpPr/>
              <p:nvPr/>
            </p:nvCxnSpPr>
            <p:spPr>
              <a:xfrm>
                <a:off x="2286150"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75" name="Google Shape;275;p17"/>
              <p:cNvCxnSpPr/>
              <p:nvPr/>
            </p:nvCxnSpPr>
            <p:spPr>
              <a:xfrm>
                <a:off x="3200525"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76" name="Google Shape;276;p17"/>
              <p:cNvCxnSpPr/>
              <p:nvPr/>
            </p:nvCxnSpPr>
            <p:spPr>
              <a:xfrm>
                <a:off x="4114925"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77" name="Google Shape;277;p17"/>
              <p:cNvCxnSpPr/>
              <p:nvPr/>
            </p:nvCxnSpPr>
            <p:spPr>
              <a:xfrm>
                <a:off x="5029325"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78" name="Google Shape;278;p17"/>
              <p:cNvCxnSpPr/>
              <p:nvPr/>
            </p:nvCxnSpPr>
            <p:spPr>
              <a:xfrm>
                <a:off x="5948500"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79" name="Google Shape;279;p17"/>
              <p:cNvCxnSpPr/>
              <p:nvPr/>
            </p:nvCxnSpPr>
            <p:spPr>
              <a:xfrm>
                <a:off x="6862900"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80" name="Google Shape;280;p17"/>
              <p:cNvCxnSpPr/>
              <p:nvPr/>
            </p:nvCxnSpPr>
            <p:spPr>
              <a:xfrm>
                <a:off x="7777300"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81" name="Google Shape;281;p17"/>
              <p:cNvCxnSpPr/>
              <p:nvPr/>
            </p:nvCxnSpPr>
            <p:spPr>
              <a:xfrm>
                <a:off x="8691700" y="3151050"/>
                <a:ext cx="0" cy="403500"/>
              </a:xfrm>
              <a:prstGeom prst="straightConnector1">
                <a:avLst/>
              </a:prstGeom>
              <a:noFill/>
              <a:ln cap="flat" cmpd="sng" w="38100">
                <a:solidFill>
                  <a:srgbClr val="000000"/>
                </a:solidFill>
                <a:prstDash val="solid"/>
                <a:round/>
                <a:headEnd len="med" w="med" type="none"/>
                <a:tailEnd len="med" w="med" type="none"/>
              </a:ln>
            </p:spPr>
          </p:cxnSp>
          <p:cxnSp>
            <p:nvCxnSpPr>
              <p:cNvPr id="282" name="Google Shape;282;p17"/>
              <p:cNvCxnSpPr/>
              <p:nvPr/>
            </p:nvCxnSpPr>
            <p:spPr>
              <a:xfrm>
                <a:off x="447600" y="3352800"/>
                <a:ext cx="9163200" cy="0"/>
              </a:xfrm>
              <a:prstGeom prst="straightConnector1">
                <a:avLst/>
              </a:prstGeom>
              <a:noFill/>
              <a:ln cap="flat" cmpd="sng" w="28575">
                <a:solidFill>
                  <a:srgbClr val="000000"/>
                </a:solidFill>
                <a:prstDash val="solid"/>
                <a:round/>
                <a:headEnd len="med" w="med" type="none"/>
                <a:tailEnd len="med" w="med" type="none"/>
              </a:ln>
            </p:spPr>
          </p:cxnSp>
        </p:grpSp>
      </p:grpSp>
      <p:sp>
        <p:nvSpPr>
          <p:cNvPr id="283" name="Google Shape;283;p17"/>
          <p:cNvSpPr txBox="1"/>
          <p:nvPr/>
        </p:nvSpPr>
        <p:spPr>
          <a:xfrm>
            <a:off x="2597100" y="85450"/>
            <a:ext cx="48642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a:t>MAKE-YOUR-OWN NUMBER LINE (WITHOUT BOXES)</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87" name="Shape 287"/>
        <p:cNvGrpSpPr/>
        <p:nvPr/>
      </p:nvGrpSpPr>
      <p:grpSpPr>
        <a:xfrm>
          <a:off x="0" y="0"/>
          <a:ext cx="0" cy="0"/>
          <a:chOff x="0" y="0"/>
          <a:chExt cx="0" cy="0"/>
        </a:xfrm>
      </p:grpSpPr>
      <p:sp>
        <p:nvSpPr>
          <p:cNvPr id="288" name="Google Shape;288;p18"/>
          <p:cNvSpPr txBox="1"/>
          <p:nvPr/>
        </p:nvSpPr>
        <p:spPr>
          <a:xfrm>
            <a:off x="563250" y="98425"/>
            <a:ext cx="8931900" cy="1975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800" u="sng">
                <a:solidFill>
                  <a:schemeClr val="dk1"/>
                </a:solidFill>
              </a:rPr>
              <a:t>OBJECTIVE</a:t>
            </a:r>
            <a:endParaRPr sz="1800" u="sng">
              <a:solidFill>
                <a:schemeClr val="dk1"/>
              </a:solidFill>
              <a:latin typeface="Montserrat Medium"/>
              <a:ea typeface="Montserrat Medium"/>
              <a:cs typeface="Montserrat Medium"/>
              <a:sym typeface="Montserrat Medium"/>
            </a:endParaRPr>
          </a:p>
          <a:p>
            <a:pPr indent="0" lvl="0" marL="0" rtl="0" algn="l">
              <a:spcBef>
                <a:spcPts val="1000"/>
              </a:spcBef>
              <a:spcAft>
                <a:spcPts val="0"/>
              </a:spcAft>
              <a:buNone/>
            </a:pPr>
            <a:r>
              <a:rPr lang="en" sz="1800">
                <a:solidFill>
                  <a:schemeClr val="dk1"/>
                </a:solidFill>
                <a:latin typeface="Montserrat Medium"/>
                <a:ea typeface="Montserrat Medium"/>
                <a:cs typeface="Montserrat Medium"/>
                <a:sym typeface="Montserrat Medium"/>
              </a:rPr>
              <a:t>The objective of this task is to add unit fractions repeatedly to create number lines in different fractional units (i.e.: wholes, halves, and fourths).</a:t>
            </a:r>
            <a:endParaRPr sz="1800">
              <a:solidFill>
                <a:schemeClr val="dk1"/>
              </a:solidFill>
              <a:latin typeface="Montserrat Medium"/>
              <a:ea typeface="Montserrat Medium"/>
              <a:cs typeface="Montserrat Medium"/>
              <a:sym typeface="Montserrat Medium"/>
            </a:endParaRPr>
          </a:p>
          <a:p>
            <a:pPr indent="0" lvl="0" marL="0" rtl="0" algn="l">
              <a:spcBef>
                <a:spcPts val="0"/>
              </a:spcBef>
              <a:spcAft>
                <a:spcPts val="0"/>
              </a:spcAft>
              <a:buNone/>
            </a:pPr>
            <a:r>
              <a:t/>
            </a:r>
            <a:endParaRPr sz="1800">
              <a:solidFill>
                <a:schemeClr val="dk1"/>
              </a:solidFill>
              <a:latin typeface="Montserrat Medium"/>
              <a:ea typeface="Montserrat Medium"/>
              <a:cs typeface="Montserrat Medium"/>
              <a:sym typeface="Montserrat Medium"/>
            </a:endParaRPr>
          </a:p>
          <a:p>
            <a:pPr indent="0" lvl="0" marL="0" rtl="0" algn="l">
              <a:spcBef>
                <a:spcPts val="0"/>
              </a:spcBef>
              <a:spcAft>
                <a:spcPts val="0"/>
              </a:spcAft>
              <a:buNone/>
            </a:pPr>
            <a:r>
              <a:rPr lang="en" sz="1800">
                <a:solidFill>
                  <a:schemeClr val="dk1"/>
                </a:solidFill>
                <a:latin typeface="Montserrat Medium"/>
                <a:ea typeface="Montserrat Medium"/>
                <a:cs typeface="Montserrat Medium"/>
                <a:sym typeface="Montserrat Medium"/>
              </a:rPr>
              <a:t>The goal of this activity to experience how unit fractions compose whole numbers and larger fractions.</a:t>
            </a:r>
            <a:endParaRPr sz="1800">
              <a:solidFill>
                <a:schemeClr val="dk1"/>
              </a:solidFill>
              <a:latin typeface="Montserrat Medium"/>
              <a:ea typeface="Montserrat Medium"/>
              <a:cs typeface="Montserrat Medium"/>
              <a:sym typeface="Montserrat Medium"/>
            </a:endParaRPr>
          </a:p>
        </p:txBody>
      </p:sp>
      <p:sp>
        <p:nvSpPr>
          <p:cNvPr id="289" name="Google Shape;289;p18"/>
          <p:cNvSpPr txBox="1"/>
          <p:nvPr/>
        </p:nvSpPr>
        <p:spPr>
          <a:xfrm>
            <a:off x="563250" y="2460625"/>
            <a:ext cx="8931900" cy="4760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Clr>
                <a:schemeClr val="dk1"/>
              </a:buClr>
              <a:buSzPts val="1100"/>
              <a:buFont typeface="Arial"/>
              <a:buNone/>
            </a:pPr>
            <a:r>
              <a:rPr b="1" lang="en" sz="1800" u="sng">
                <a:solidFill>
                  <a:schemeClr val="dk1"/>
                </a:solidFill>
              </a:rPr>
              <a:t>EMBRACE THE REPETITION!</a:t>
            </a:r>
            <a:endParaRPr sz="1800">
              <a:solidFill>
                <a:schemeClr val="dk1"/>
              </a:solidFill>
              <a:latin typeface="Montserrat Medium"/>
              <a:ea typeface="Montserrat Medium"/>
              <a:cs typeface="Montserrat Medium"/>
              <a:sym typeface="Montserrat Medium"/>
            </a:endParaRPr>
          </a:p>
          <a:p>
            <a:pPr indent="0" lvl="0" marL="0" rtl="0" algn="l">
              <a:lnSpc>
                <a:spcPct val="115000"/>
              </a:lnSpc>
              <a:spcBef>
                <a:spcPts val="1000"/>
              </a:spcBef>
              <a:spcAft>
                <a:spcPts val="0"/>
              </a:spcAft>
              <a:buClr>
                <a:schemeClr val="dk1"/>
              </a:buClr>
              <a:buSzPts val="1100"/>
              <a:buFont typeface="Arial"/>
              <a:buNone/>
            </a:pPr>
            <a:r>
              <a:rPr lang="en" sz="1700">
                <a:solidFill>
                  <a:schemeClr val="dk1"/>
                </a:solidFill>
                <a:latin typeface="Montserrat Medium"/>
                <a:ea typeface="Montserrat Medium"/>
                <a:cs typeface="Montserrat Medium"/>
                <a:sym typeface="Montserrat Medium"/>
              </a:rPr>
              <a:t>In the </a:t>
            </a:r>
            <a:r>
              <a:rPr b="1" lang="en" sz="1700">
                <a:solidFill>
                  <a:schemeClr val="dk1"/>
                </a:solidFill>
                <a:latin typeface="Montserrat"/>
                <a:ea typeface="Montserrat"/>
                <a:cs typeface="Montserrat"/>
                <a:sym typeface="Montserrat"/>
              </a:rPr>
              <a:t>beginning of this activity</a:t>
            </a:r>
            <a:r>
              <a:rPr lang="en" sz="1700">
                <a:solidFill>
                  <a:schemeClr val="dk1"/>
                </a:solidFill>
                <a:latin typeface="Montserrat Medium"/>
                <a:ea typeface="Montserrat Medium"/>
                <a:cs typeface="Montserrat Medium"/>
                <a:sym typeface="Montserrat Medium"/>
              </a:rPr>
              <a:t>, students</a:t>
            </a:r>
            <a:r>
              <a:rPr i="1" lang="en" sz="1700">
                <a:solidFill>
                  <a:schemeClr val="dk1"/>
                </a:solidFill>
                <a:latin typeface="Montserrat Medium"/>
                <a:ea typeface="Montserrat Medium"/>
                <a:cs typeface="Montserrat Medium"/>
                <a:sym typeface="Montserrat Medium"/>
              </a:rPr>
              <a:t> may</a:t>
            </a:r>
            <a:r>
              <a:rPr lang="en" sz="1700">
                <a:solidFill>
                  <a:schemeClr val="dk1"/>
                </a:solidFill>
                <a:latin typeface="Montserrat Medium"/>
                <a:ea typeface="Montserrat Medium"/>
                <a:cs typeface="Montserrat Medium"/>
                <a:sym typeface="Montserrat Medium"/>
              </a:rPr>
              <a:t> notice that adding unit fractions up to one whole comes easily after all of their practice.</a:t>
            </a:r>
            <a:endParaRPr sz="1700">
              <a:solidFill>
                <a:schemeClr val="dk1"/>
              </a:solidFill>
              <a:latin typeface="Montserrat Medium"/>
              <a:ea typeface="Montserrat Medium"/>
              <a:cs typeface="Montserrat Medium"/>
              <a:sym typeface="Montserrat Medium"/>
            </a:endParaRPr>
          </a:p>
          <a:p>
            <a:pPr indent="0" lvl="0" marL="0" rtl="0" algn="l">
              <a:lnSpc>
                <a:spcPct val="115000"/>
              </a:lnSpc>
              <a:spcBef>
                <a:spcPts val="1000"/>
              </a:spcBef>
              <a:spcAft>
                <a:spcPts val="0"/>
              </a:spcAft>
              <a:buClr>
                <a:schemeClr val="dk1"/>
              </a:buClr>
              <a:buSzPts val="1100"/>
              <a:buFont typeface="Arial"/>
              <a:buNone/>
            </a:pPr>
            <a:r>
              <a:rPr b="1" lang="en" sz="1700">
                <a:solidFill>
                  <a:schemeClr val="dk1"/>
                </a:solidFill>
                <a:latin typeface="Montserrat"/>
                <a:ea typeface="Montserrat"/>
                <a:cs typeface="Montserrat"/>
                <a:sym typeface="Montserrat"/>
              </a:rPr>
              <a:t>After reaching 1</a:t>
            </a:r>
            <a:r>
              <a:rPr lang="en" sz="1700">
                <a:solidFill>
                  <a:schemeClr val="dk1"/>
                </a:solidFill>
                <a:latin typeface="Montserrat Medium"/>
                <a:ea typeface="Montserrat Medium"/>
                <a:cs typeface="Montserrat Medium"/>
                <a:sym typeface="Montserrat Medium"/>
              </a:rPr>
              <a:t>, students should pay attention to what is happening to the numerator as it continues to increase. Did you have to count all of the tiles in order to fill in the last box? Is there a pattern here that will help you label fractional number lines without having to count each unit before it one-by-one?</a:t>
            </a:r>
            <a:endParaRPr sz="1700">
              <a:solidFill>
                <a:schemeClr val="dk1"/>
              </a:solidFill>
              <a:latin typeface="Montserrat Medium"/>
              <a:ea typeface="Montserrat Medium"/>
              <a:cs typeface="Montserrat Medium"/>
              <a:sym typeface="Montserrat Medium"/>
            </a:endParaRPr>
          </a:p>
          <a:p>
            <a:pPr indent="0" lvl="0" marL="0" rtl="0" algn="l">
              <a:lnSpc>
                <a:spcPct val="115000"/>
              </a:lnSpc>
              <a:spcBef>
                <a:spcPts val="1000"/>
              </a:spcBef>
              <a:spcAft>
                <a:spcPts val="0"/>
              </a:spcAft>
              <a:buClr>
                <a:schemeClr val="dk1"/>
              </a:buClr>
              <a:buSzPts val="1100"/>
              <a:buFont typeface="Arial"/>
              <a:buNone/>
            </a:pPr>
            <a:r>
              <a:rPr lang="en" sz="1700">
                <a:solidFill>
                  <a:schemeClr val="dk1"/>
                </a:solidFill>
                <a:latin typeface="Montserrat Medium"/>
                <a:ea typeface="Montserrat Medium"/>
                <a:cs typeface="Montserrat Medium"/>
                <a:sym typeface="Montserrat Medium"/>
              </a:rPr>
              <a:t>Once the </a:t>
            </a:r>
            <a:r>
              <a:rPr b="1" lang="en" sz="1700">
                <a:solidFill>
                  <a:schemeClr val="dk1"/>
                </a:solidFill>
                <a:latin typeface="Montserrat"/>
                <a:ea typeface="Montserrat"/>
                <a:cs typeface="Montserrat"/>
                <a:sym typeface="Montserrat"/>
              </a:rPr>
              <a:t>task starts feeling repetitive</a:t>
            </a:r>
            <a:r>
              <a:rPr lang="en" sz="1700">
                <a:solidFill>
                  <a:schemeClr val="dk1"/>
                </a:solidFill>
                <a:latin typeface="Montserrat Medium"/>
                <a:ea typeface="Montserrat Medium"/>
                <a:cs typeface="Montserrat Medium"/>
                <a:sym typeface="Montserrat Medium"/>
              </a:rPr>
              <a:t>, students should pause, reflect, and talk with each other about the patterns that are emerging. Could you label the rest of the number line without using the unit fraction tile? Could you label just the bottom row of boxes whole number ticks without using the fraction tile? If so, what allows you to do so? If not, what would you need to know to finish the task?</a:t>
            </a:r>
            <a:endParaRPr sz="1700">
              <a:solidFill>
                <a:schemeClr val="dk1"/>
              </a:solidFill>
              <a:latin typeface="Montserrat Medium"/>
              <a:ea typeface="Montserrat Medium"/>
              <a:cs typeface="Montserrat Medium"/>
              <a:sym typeface="Montserrat Medium"/>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93" name="Shape 293"/>
        <p:cNvGrpSpPr/>
        <p:nvPr/>
      </p:nvGrpSpPr>
      <p:grpSpPr>
        <a:xfrm>
          <a:off x="0" y="0"/>
          <a:ext cx="0" cy="0"/>
          <a:chOff x="0" y="0"/>
          <a:chExt cx="0" cy="0"/>
        </a:xfrm>
      </p:grpSpPr>
      <p:sp>
        <p:nvSpPr>
          <p:cNvPr id="294" name="Google Shape;294;p19"/>
          <p:cNvSpPr txBox="1"/>
          <p:nvPr/>
        </p:nvSpPr>
        <p:spPr>
          <a:xfrm>
            <a:off x="181650" y="98425"/>
            <a:ext cx="9695100" cy="73851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700" u="sng">
                <a:solidFill>
                  <a:schemeClr val="dk1"/>
                </a:solidFill>
              </a:rPr>
              <a:t>EXPLORING</a:t>
            </a:r>
            <a:endParaRPr sz="1700">
              <a:solidFill>
                <a:schemeClr val="dk1"/>
              </a:solidFill>
              <a:latin typeface="Montserrat Medium"/>
              <a:ea typeface="Montserrat Medium"/>
              <a:cs typeface="Montserrat Medium"/>
              <a:sym typeface="Montserrat Medium"/>
            </a:endParaRPr>
          </a:p>
          <a:p>
            <a:pPr indent="0" lvl="0" marL="0" rtl="0" algn="l">
              <a:lnSpc>
                <a:spcPct val="115000"/>
              </a:lnSpc>
              <a:spcBef>
                <a:spcPts val="1000"/>
              </a:spcBef>
              <a:spcAft>
                <a:spcPts val="0"/>
              </a:spcAft>
              <a:buNone/>
            </a:pPr>
            <a:r>
              <a:rPr lang="en" sz="1600">
                <a:solidFill>
                  <a:schemeClr val="dk1"/>
                </a:solidFill>
                <a:latin typeface="Montserrat Medium"/>
                <a:ea typeface="Montserrat Medium"/>
                <a:cs typeface="Montserrat Medium"/>
                <a:sym typeface="Montserrat Medium"/>
              </a:rPr>
              <a:t>After labeling your lines, try the following tasks with a partner using your new number lines:</a:t>
            </a:r>
            <a:endParaRPr sz="1600">
              <a:solidFill>
                <a:schemeClr val="dk1"/>
              </a:solidFill>
              <a:latin typeface="Montserrat Medium"/>
              <a:ea typeface="Montserrat Medium"/>
              <a:cs typeface="Montserrat Medium"/>
              <a:sym typeface="Montserrat Medium"/>
            </a:endParaRPr>
          </a:p>
          <a:p>
            <a:pPr indent="0" lvl="0" marL="0" rtl="0" algn="l">
              <a:lnSpc>
                <a:spcPct val="115000"/>
              </a:lnSpc>
              <a:spcBef>
                <a:spcPts val="1000"/>
              </a:spcBef>
              <a:spcAft>
                <a:spcPts val="0"/>
              </a:spcAft>
              <a:buNone/>
            </a:pPr>
            <a:r>
              <a:rPr b="1" lang="en" sz="1600">
                <a:solidFill>
                  <a:schemeClr val="dk1"/>
                </a:solidFill>
                <a:latin typeface="Montserrat"/>
                <a:ea typeface="Montserrat"/>
                <a:cs typeface="Montserrat"/>
                <a:sym typeface="Montserrat"/>
              </a:rPr>
              <a:t>Comparing the numbers:</a:t>
            </a:r>
            <a:endParaRPr b="1" sz="1600">
              <a:solidFill>
                <a:schemeClr val="dk1"/>
              </a:solidFill>
              <a:latin typeface="Montserrat"/>
              <a:ea typeface="Montserrat"/>
              <a:cs typeface="Montserrat"/>
              <a:sym typeface="Montserrat"/>
            </a:endParaRPr>
          </a:p>
          <a:p>
            <a:pPr indent="-330200" lvl="0" marL="457200" rtl="0" algn="l">
              <a:lnSpc>
                <a:spcPct val="115000"/>
              </a:lnSpc>
              <a:spcBef>
                <a:spcPts val="50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Look at the black tick marks on all 3 number lines. These are whole numbers and they are in the same places on each line.</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What do you notice about the different ways that 1 is written as a fraction? What sort of pattern do you see?</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Compare the 1s to the 2s next. What patterns do you see now?</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Could you use these patterns for other fractional units?</a:t>
            </a:r>
            <a:endParaRPr sz="1600">
              <a:solidFill>
                <a:schemeClr val="dk1"/>
              </a:solidFill>
              <a:latin typeface="Montserrat Medium"/>
              <a:ea typeface="Montserrat Medium"/>
              <a:cs typeface="Montserrat Medium"/>
              <a:sym typeface="Montserrat Medium"/>
            </a:endParaRPr>
          </a:p>
          <a:p>
            <a:pPr indent="0" lvl="0" marL="0" rtl="0" algn="l">
              <a:lnSpc>
                <a:spcPct val="115000"/>
              </a:lnSpc>
              <a:spcBef>
                <a:spcPts val="1000"/>
              </a:spcBef>
              <a:spcAft>
                <a:spcPts val="0"/>
              </a:spcAft>
              <a:buNone/>
            </a:pPr>
            <a:r>
              <a:rPr b="1" lang="en" sz="1600">
                <a:solidFill>
                  <a:schemeClr val="dk1"/>
                </a:solidFill>
                <a:latin typeface="Montserrat"/>
                <a:ea typeface="Montserrat"/>
                <a:cs typeface="Montserrat"/>
                <a:sym typeface="Montserrat"/>
              </a:rPr>
              <a:t>Measuring, or comparing lengths of objects:</a:t>
            </a:r>
            <a:endParaRPr b="1" sz="1600">
              <a:solidFill>
                <a:schemeClr val="dk1"/>
              </a:solidFill>
              <a:latin typeface="Montserrat"/>
              <a:ea typeface="Montserrat"/>
              <a:cs typeface="Montserrat"/>
              <a:sym typeface="Montserrat"/>
            </a:endParaRPr>
          </a:p>
          <a:p>
            <a:pPr indent="-330200" lvl="0" marL="457200" rtl="0" algn="l">
              <a:lnSpc>
                <a:spcPct val="115000"/>
              </a:lnSpc>
              <a:spcBef>
                <a:spcPts val="50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Find small objectives or images in the room.</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Place a number line with the zero-end at the start of the object.</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Where does the object end, according to that number line? If it ends right at a tick, what is that object’s measurement (in terms of your fractions tiles)? If it ends between tick marks, can you use a different number line to get an accurate measurement? What is your best approximation for how long the object is?</a:t>
            </a:r>
            <a:endParaRPr b="1" sz="1600">
              <a:solidFill>
                <a:schemeClr val="dk1"/>
              </a:solidFill>
              <a:latin typeface="Montserrat"/>
              <a:ea typeface="Montserrat"/>
              <a:cs typeface="Montserrat"/>
              <a:sym typeface="Montserrat"/>
            </a:endParaRPr>
          </a:p>
          <a:p>
            <a:pPr indent="0" lvl="0" marL="0" rtl="0" algn="l">
              <a:lnSpc>
                <a:spcPct val="115000"/>
              </a:lnSpc>
              <a:spcBef>
                <a:spcPts val="1000"/>
              </a:spcBef>
              <a:spcAft>
                <a:spcPts val="0"/>
              </a:spcAft>
              <a:buNone/>
            </a:pPr>
            <a:r>
              <a:rPr b="1" lang="en" sz="1600">
                <a:solidFill>
                  <a:schemeClr val="dk1"/>
                </a:solidFill>
                <a:latin typeface="Montserrat"/>
                <a:ea typeface="Montserrat"/>
                <a:cs typeface="Montserrat"/>
                <a:sym typeface="Montserrat"/>
              </a:rPr>
              <a:t>Finding equivalent fractions:</a:t>
            </a:r>
            <a:endParaRPr b="1" sz="1600">
              <a:solidFill>
                <a:schemeClr val="dk1"/>
              </a:solidFill>
              <a:latin typeface="Montserrat"/>
              <a:ea typeface="Montserrat"/>
              <a:cs typeface="Montserrat"/>
              <a:sym typeface="Montserrat"/>
            </a:endParaRPr>
          </a:p>
          <a:p>
            <a:pPr indent="-330200" lvl="0" marL="457200" rtl="0" algn="l">
              <a:lnSpc>
                <a:spcPct val="115000"/>
              </a:lnSpc>
              <a:spcBef>
                <a:spcPts val="50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Fold two number lines across the horizontal line (the line that runs through the entire strip of paper).</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With both number lines showing fractions, place one number line on top of the other (nothing overlapping), lining up their zero-ends.</a:t>
            </a:r>
            <a:endParaRPr sz="1600">
              <a:solidFill>
                <a:schemeClr val="dk1"/>
              </a:solidFill>
              <a:latin typeface="Montserrat Medium"/>
              <a:ea typeface="Montserrat Medium"/>
              <a:cs typeface="Montserrat Medium"/>
              <a:sym typeface="Montserrat Medium"/>
            </a:endParaRPr>
          </a:p>
          <a:p>
            <a:pPr indent="-330200" lvl="0" marL="457200" rtl="0" algn="l">
              <a:lnSpc>
                <a:spcPct val="115000"/>
              </a:lnSpc>
              <a:spcBef>
                <a:spcPts val="0"/>
              </a:spcBef>
              <a:spcAft>
                <a:spcPts val="0"/>
              </a:spcAft>
              <a:buClr>
                <a:schemeClr val="dk1"/>
              </a:buClr>
              <a:buSzPts val="1600"/>
              <a:buFont typeface="Montserrat Medium"/>
              <a:buAutoNum type="arabicPeriod"/>
            </a:pPr>
            <a:r>
              <a:rPr lang="en" sz="1600">
                <a:solidFill>
                  <a:schemeClr val="dk1"/>
                </a:solidFill>
                <a:latin typeface="Montserrat Medium"/>
                <a:ea typeface="Montserrat Medium"/>
                <a:cs typeface="Montserrat Medium"/>
                <a:sym typeface="Montserrat Medium"/>
              </a:rPr>
              <a:t>Look for fractions with different denominators that are at the same point on the number line. Do you notice anything about these numbers?</a:t>
            </a:r>
            <a:endParaRPr sz="1600">
              <a:solidFill>
                <a:schemeClr val="dk1"/>
              </a:solidFill>
              <a:latin typeface="Montserrat Medium"/>
              <a:ea typeface="Montserrat Medium"/>
              <a:cs typeface="Montserrat Medium"/>
              <a:sym typeface="Montserrat Medium"/>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98" name="Shape 298"/>
        <p:cNvGrpSpPr/>
        <p:nvPr/>
      </p:nvGrpSpPr>
      <p:grpSpPr>
        <a:xfrm>
          <a:off x="0" y="0"/>
          <a:ext cx="0" cy="0"/>
          <a:chOff x="0" y="0"/>
          <a:chExt cx="0" cy="0"/>
        </a:xfrm>
      </p:grpSpPr>
      <p:grpSp>
        <p:nvGrpSpPr>
          <p:cNvPr id="299" name="Google Shape;299;p20"/>
          <p:cNvGrpSpPr/>
          <p:nvPr/>
        </p:nvGrpSpPr>
        <p:grpSpPr>
          <a:xfrm>
            <a:off x="3990655" y="1728800"/>
            <a:ext cx="2280440" cy="2697150"/>
            <a:chOff x="4160385" y="1957400"/>
            <a:chExt cx="2280440" cy="2697150"/>
          </a:xfrm>
        </p:grpSpPr>
        <p:pic>
          <p:nvPicPr>
            <p:cNvPr id="300" name="Google Shape;300;p20"/>
            <p:cNvPicPr preferRelativeResize="0"/>
            <p:nvPr/>
          </p:nvPicPr>
          <p:blipFill rotWithShape="1">
            <a:blip r:embed="rId3">
              <a:alphaModFix/>
            </a:blip>
            <a:srcRect b="54050" l="6533" r="0" t="1660"/>
            <a:stretch/>
          </p:blipFill>
          <p:spPr>
            <a:xfrm>
              <a:off x="4160385" y="1957400"/>
              <a:ext cx="2280440" cy="2697150"/>
            </a:xfrm>
            <a:prstGeom prst="rect">
              <a:avLst/>
            </a:prstGeom>
            <a:noFill/>
            <a:ln cap="flat" cmpd="sng" w="19050">
              <a:solidFill>
                <a:schemeClr val="dk2"/>
              </a:solidFill>
              <a:prstDash val="solid"/>
              <a:round/>
              <a:headEnd len="sm" w="sm" type="none"/>
              <a:tailEnd len="sm" w="sm" type="none"/>
            </a:ln>
          </p:spPr>
        </p:pic>
        <p:grpSp>
          <p:nvGrpSpPr>
            <p:cNvPr id="301" name="Google Shape;301;p20"/>
            <p:cNvGrpSpPr/>
            <p:nvPr/>
          </p:nvGrpSpPr>
          <p:grpSpPr>
            <a:xfrm>
              <a:off x="4339265" y="3333237"/>
              <a:ext cx="248894" cy="1039216"/>
              <a:chOff x="1971925" y="6091975"/>
              <a:chExt cx="219000" cy="914400"/>
            </a:xfrm>
          </p:grpSpPr>
          <p:sp>
            <p:nvSpPr>
              <p:cNvPr id="302" name="Google Shape;302;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03" name="Google Shape;303;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grpSp>
          <p:nvGrpSpPr>
            <p:cNvPr id="304" name="Google Shape;304;p20"/>
            <p:cNvGrpSpPr/>
            <p:nvPr/>
          </p:nvGrpSpPr>
          <p:grpSpPr>
            <a:xfrm>
              <a:off x="4617953" y="3333237"/>
              <a:ext cx="248894" cy="1039216"/>
              <a:chOff x="1971925" y="6091975"/>
              <a:chExt cx="219000" cy="914400"/>
            </a:xfrm>
          </p:grpSpPr>
          <p:sp>
            <p:nvSpPr>
              <p:cNvPr id="305" name="Google Shape;305;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06" name="Google Shape;306;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sp>
          <p:nvSpPr>
            <p:cNvPr id="307" name="Google Shape;307;p20"/>
            <p:cNvSpPr txBox="1"/>
            <p:nvPr/>
          </p:nvSpPr>
          <p:spPr>
            <a:xfrm>
              <a:off x="4663749" y="2742606"/>
              <a:ext cx="449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2/4</a:t>
              </a:r>
              <a:endParaRPr sz="900"/>
            </a:p>
          </p:txBody>
        </p:sp>
      </p:grpSp>
      <p:grpSp>
        <p:nvGrpSpPr>
          <p:cNvPr id="308" name="Google Shape;308;p20"/>
          <p:cNvGrpSpPr/>
          <p:nvPr/>
        </p:nvGrpSpPr>
        <p:grpSpPr>
          <a:xfrm>
            <a:off x="7114855" y="1728800"/>
            <a:ext cx="2280440" cy="2697150"/>
            <a:chOff x="7277910" y="1957400"/>
            <a:chExt cx="2280440" cy="2697150"/>
          </a:xfrm>
        </p:grpSpPr>
        <p:pic>
          <p:nvPicPr>
            <p:cNvPr id="309" name="Google Shape;309;p20"/>
            <p:cNvPicPr preferRelativeResize="0"/>
            <p:nvPr/>
          </p:nvPicPr>
          <p:blipFill rotWithShape="1">
            <a:blip r:embed="rId3">
              <a:alphaModFix/>
            </a:blip>
            <a:srcRect b="54050" l="6533" r="0" t="1660"/>
            <a:stretch/>
          </p:blipFill>
          <p:spPr>
            <a:xfrm>
              <a:off x="7277910" y="1957400"/>
              <a:ext cx="2280440" cy="2697150"/>
            </a:xfrm>
            <a:prstGeom prst="rect">
              <a:avLst/>
            </a:prstGeom>
            <a:noFill/>
            <a:ln cap="flat" cmpd="sng" w="19050">
              <a:solidFill>
                <a:schemeClr val="dk2"/>
              </a:solidFill>
              <a:prstDash val="solid"/>
              <a:round/>
              <a:headEnd len="sm" w="sm" type="none"/>
              <a:tailEnd len="sm" w="sm" type="none"/>
            </a:ln>
          </p:spPr>
        </p:pic>
        <p:grpSp>
          <p:nvGrpSpPr>
            <p:cNvPr id="310" name="Google Shape;310;p20"/>
            <p:cNvGrpSpPr/>
            <p:nvPr/>
          </p:nvGrpSpPr>
          <p:grpSpPr>
            <a:xfrm>
              <a:off x="7456790" y="3333237"/>
              <a:ext cx="248894" cy="1039216"/>
              <a:chOff x="1971925" y="6091975"/>
              <a:chExt cx="219000" cy="914400"/>
            </a:xfrm>
          </p:grpSpPr>
          <p:sp>
            <p:nvSpPr>
              <p:cNvPr id="311" name="Google Shape;311;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2" name="Google Shape;312;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grpSp>
          <p:nvGrpSpPr>
            <p:cNvPr id="313" name="Google Shape;313;p20"/>
            <p:cNvGrpSpPr/>
            <p:nvPr/>
          </p:nvGrpSpPr>
          <p:grpSpPr>
            <a:xfrm>
              <a:off x="7747221" y="3333237"/>
              <a:ext cx="248893" cy="1039216"/>
              <a:chOff x="1971925" y="6091975"/>
              <a:chExt cx="219000" cy="914400"/>
            </a:xfrm>
          </p:grpSpPr>
          <p:sp>
            <p:nvSpPr>
              <p:cNvPr id="314" name="Google Shape;314;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5" name="Google Shape;315;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grpSp>
          <p:nvGrpSpPr>
            <p:cNvPr id="316" name="Google Shape;316;p20"/>
            <p:cNvGrpSpPr/>
            <p:nvPr/>
          </p:nvGrpSpPr>
          <p:grpSpPr>
            <a:xfrm>
              <a:off x="8037652" y="3333237"/>
              <a:ext cx="248893" cy="1039216"/>
              <a:chOff x="1971925" y="6091975"/>
              <a:chExt cx="219000" cy="914400"/>
            </a:xfrm>
          </p:grpSpPr>
          <p:sp>
            <p:nvSpPr>
              <p:cNvPr id="317" name="Google Shape;317;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8" name="Google Shape;318;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sp>
          <p:nvSpPr>
            <p:cNvPr id="319" name="Google Shape;319;p20"/>
            <p:cNvSpPr txBox="1"/>
            <p:nvPr/>
          </p:nvSpPr>
          <p:spPr>
            <a:xfrm>
              <a:off x="7781274" y="2742606"/>
              <a:ext cx="449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2/4</a:t>
              </a:r>
              <a:endParaRPr sz="900"/>
            </a:p>
          </p:txBody>
        </p:sp>
        <p:grpSp>
          <p:nvGrpSpPr>
            <p:cNvPr id="320" name="Google Shape;320;p20"/>
            <p:cNvGrpSpPr/>
            <p:nvPr/>
          </p:nvGrpSpPr>
          <p:grpSpPr>
            <a:xfrm>
              <a:off x="8328082" y="3333237"/>
              <a:ext cx="248893" cy="1039216"/>
              <a:chOff x="1971925" y="6091975"/>
              <a:chExt cx="219000" cy="914400"/>
            </a:xfrm>
          </p:grpSpPr>
          <p:sp>
            <p:nvSpPr>
              <p:cNvPr id="321" name="Google Shape;321;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22" name="Google Shape;322;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sp>
          <p:nvSpPr>
            <p:cNvPr id="323" name="Google Shape;323;p20"/>
            <p:cNvSpPr txBox="1"/>
            <p:nvPr/>
          </p:nvSpPr>
          <p:spPr>
            <a:xfrm>
              <a:off x="8327995" y="2406612"/>
              <a:ext cx="5088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t>4/4</a:t>
              </a:r>
              <a:endParaRPr/>
            </a:p>
          </p:txBody>
        </p:sp>
      </p:grpSp>
      <p:grpSp>
        <p:nvGrpSpPr>
          <p:cNvPr id="324" name="Google Shape;324;p20"/>
          <p:cNvGrpSpPr/>
          <p:nvPr/>
        </p:nvGrpSpPr>
        <p:grpSpPr>
          <a:xfrm>
            <a:off x="714055" y="1728800"/>
            <a:ext cx="2280440" cy="2697150"/>
            <a:chOff x="869664" y="1957400"/>
            <a:chExt cx="2280440" cy="2697150"/>
          </a:xfrm>
        </p:grpSpPr>
        <p:pic>
          <p:nvPicPr>
            <p:cNvPr id="325" name="Google Shape;325;p20"/>
            <p:cNvPicPr preferRelativeResize="0"/>
            <p:nvPr/>
          </p:nvPicPr>
          <p:blipFill rotWithShape="1">
            <a:blip r:embed="rId3">
              <a:alphaModFix/>
            </a:blip>
            <a:srcRect b="54050" l="6533" r="0" t="1660"/>
            <a:stretch/>
          </p:blipFill>
          <p:spPr>
            <a:xfrm>
              <a:off x="869664" y="1957400"/>
              <a:ext cx="2280440" cy="2697150"/>
            </a:xfrm>
            <a:prstGeom prst="rect">
              <a:avLst/>
            </a:prstGeom>
            <a:noFill/>
            <a:ln cap="flat" cmpd="sng" w="19050">
              <a:solidFill>
                <a:schemeClr val="dk2"/>
              </a:solidFill>
              <a:prstDash val="solid"/>
              <a:round/>
              <a:headEnd len="sm" w="sm" type="none"/>
              <a:tailEnd len="sm" w="sm" type="none"/>
            </a:ln>
          </p:spPr>
        </p:pic>
        <p:grpSp>
          <p:nvGrpSpPr>
            <p:cNvPr id="326" name="Google Shape;326;p20"/>
            <p:cNvGrpSpPr/>
            <p:nvPr/>
          </p:nvGrpSpPr>
          <p:grpSpPr>
            <a:xfrm>
              <a:off x="1048545" y="2207465"/>
              <a:ext cx="248894" cy="1039216"/>
              <a:chOff x="1971925" y="6091975"/>
              <a:chExt cx="219000" cy="914400"/>
            </a:xfrm>
          </p:grpSpPr>
          <p:sp>
            <p:nvSpPr>
              <p:cNvPr id="327" name="Google Shape;327;p20"/>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28" name="Google Shape;328;p20"/>
              <p:cNvPicPr preferRelativeResize="0"/>
              <p:nvPr/>
            </p:nvPicPr>
            <p:blipFill rotWithShape="1">
              <a:blip r:embed="rId4">
                <a:alphaModFix/>
              </a:blip>
              <a:srcRect b="0" l="15704" r="0" t="0"/>
              <a:stretch/>
            </p:blipFill>
            <p:spPr>
              <a:xfrm>
                <a:off x="1989098" y="6305550"/>
                <a:ext cx="184675" cy="371475"/>
              </a:xfrm>
              <a:prstGeom prst="rect">
                <a:avLst/>
              </a:prstGeom>
              <a:noFill/>
              <a:ln>
                <a:noFill/>
              </a:ln>
            </p:spPr>
          </p:pic>
        </p:grpSp>
        <p:sp>
          <p:nvSpPr>
            <p:cNvPr id="329" name="Google Shape;329;p20"/>
            <p:cNvSpPr txBox="1"/>
            <p:nvPr/>
          </p:nvSpPr>
          <p:spPr>
            <a:xfrm>
              <a:off x="1136703" y="3445787"/>
              <a:ext cx="339300" cy="384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300"/>
                <a:t>¼</a:t>
              </a:r>
              <a:endParaRPr sz="1300"/>
            </a:p>
          </p:txBody>
        </p:sp>
      </p:grpSp>
      <p:sp>
        <p:nvSpPr>
          <p:cNvPr id="330" name="Google Shape;330;p20"/>
          <p:cNvSpPr txBox="1"/>
          <p:nvPr/>
        </p:nvSpPr>
        <p:spPr>
          <a:xfrm>
            <a:off x="511175" y="4565650"/>
            <a:ext cx="2686200" cy="14835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1250">
                <a:latin typeface="Montserrat"/>
                <a:ea typeface="Montserrat"/>
                <a:cs typeface="Montserrat"/>
                <a:sym typeface="Montserrat"/>
              </a:rPr>
              <a:t>Line a up a tile with the starting side (the left) against the start of the line. If the right side of the tile lines up with a tick, write the fraction in the tick’s corresponding box.</a:t>
            </a:r>
            <a:endParaRPr sz="1250">
              <a:latin typeface="Montserrat"/>
              <a:ea typeface="Montserrat"/>
              <a:cs typeface="Montserrat"/>
              <a:sym typeface="Montserrat"/>
            </a:endParaRPr>
          </a:p>
        </p:txBody>
      </p:sp>
      <p:sp>
        <p:nvSpPr>
          <p:cNvPr id="331" name="Google Shape;331;p20"/>
          <p:cNvSpPr txBox="1"/>
          <p:nvPr/>
        </p:nvSpPr>
        <p:spPr>
          <a:xfrm>
            <a:off x="511175" y="984250"/>
            <a:ext cx="2686200" cy="6339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450" u="sng">
                <a:latin typeface="Montserrat"/>
                <a:ea typeface="Montserrat"/>
                <a:cs typeface="Montserrat"/>
                <a:sym typeface="Montserrat"/>
              </a:rPr>
              <a:t>STEP 1:</a:t>
            </a:r>
            <a:endParaRPr b="1" sz="1450" u="sng">
              <a:latin typeface="Montserrat"/>
              <a:ea typeface="Montserrat"/>
              <a:cs typeface="Montserrat"/>
              <a:sym typeface="Montserrat"/>
            </a:endParaRPr>
          </a:p>
          <a:p>
            <a:pPr indent="0" lvl="0" marL="0" rtl="0" algn="ctr">
              <a:lnSpc>
                <a:spcPct val="115000"/>
              </a:lnSpc>
              <a:spcBef>
                <a:spcPts val="0"/>
              </a:spcBef>
              <a:spcAft>
                <a:spcPts val="0"/>
              </a:spcAft>
              <a:buNone/>
            </a:pPr>
            <a:r>
              <a:rPr lang="en" sz="1250">
                <a:latin typeface="Montserrat"/>
                <a:ea typeface="Montserrat"/>
                <a:cs typeface="Montserrat"/>
                <a:sym typeface="Montserrat"/>
              </a:rPr>
              <a:t>Place your tiles.</a:t>
            </a:r>
            <a:endParaRPr sz="1250">
              <a:latin typeface="Montserrat"/>
              <a:ea typeface="Montserrat"/>
              <a:cs typeface="Montserrat"/>
              <a:sym typeface="Montserrat"/>
            </a:endParaRPr>
          </a:p>
        </p:txBody>
      </p:sp>
      <p:sp>
        <p:nvSpPr>
          <p:cNvPr id="332" name="Google Shape;332;p20"/>
          <p:cNvSpPr txBox="1"/>
          <p:nvPr/>
        </p:nvSpPr>
        <p:spPr>
          <a:xfrm>
            <a:off x="3787775" y="984250"/>
            <a:ext cx="2686200" cy="6339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450" u="sng">
                <a:latin typeface="Montserrat"/>
                <a:ea typeface="Montserrat"/>
                <a:cs typeface="Montserrat"/>
                <a:sym typeface="Montserrat"/>
              </a:rPr>
              <a:t>STEP 2:</a:t>
            </a:r>
            <a:endParaRPr b="1" sz="1450" u="sng">
              <a:latin typeface="Montserrat"/>
              <a:ea typeface="Montserrat"/>
              <a:cs typeface="Montserrat"/>
              <a:sym typeface="Montserrat"/>
            </a:endParaRPr>
          </a:p>
          <a:p>
            <a:pPr indent="0" lvl="0" marL="0" rtl="0" algn="ctr">
              <a:lnSpc>
                <a:spcPct val="115000"/>
              </a:lnSpc>
              <a:spcBef>
                <a:spcPts val="0"/>
              </a:spcBef>
              <a:spcAft>
                <a:spcPts val="0"/>
              </a:spcAft>
              <a:buNone/>
            </a:pPr>
            <a:r>
              <a:rPr lang="en" sz="1250">
                <a:latin typeface="Montserrat"/>
                <a:ea typeface="Montserrat"/>
                <a:cs typeface="Montserrat"/>
                <a:sym typeface="Montserrat"/>
              </a:rPr>
              <a:t>Place more tiles.</a:t>
            </a:r>
            <a:endParaRPr sz="1250">
              <a:latin typeface="Montserrat"/>
              <a:ea typeface="Montserrat"/>
              <a:cs typeface="Montserrat"/>
              <a:sym typeface="Montserrat"/>
            </a:endParaRPr>
          </a:p>
        </p:txBody>
      </p:sp>
      <p:sp>
        <p:nvSpPr>
          <p:cNvPr id="333" name="Google Shape;333;p20"/>
          <p:cNvSpPr txBox="1"/>
          <p:nvPr/>
        </p:nvSpPr>
        <p:spPr>
          <a:xfrm>
            <a:off x="3787775" y="4565650"/>
            <a:ext cx="2686200" cy="17046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1250">
                <a:latin typeface="Montserrat"/>
                <a:ea typeface="Montserrat"/>
                <a:cs typeface="Montserrat"/>
                <a:sym typeface="Montserrat"/>
              </a:rPr>
              <a:t>Place another unit tile side-by-side against the last one. If that tile’s end (the right side) lines up with a tick mark, total up the unit fractions placed so far and write that total in that tick mark’s box.</a:t>
            </a:r>
            <a:endParaRPr sz="1250">
              <a:latin typeface="Montserrat"/>
              <a:ea typeface="Montserrat"/>
              <a:cs typeface="Montserrat"/>
              <a:sym typeface="Montserrat"/>
            </a:endParaRPr>
          </a:p>
        </p:txBody>
      </p:sp>
      <p:sp>
        <p:nvSpPr>
          <p:cNvPr id="334" name="Google Shape;334;p20"/>
          <p:cNvSpPr txBox="1"/>
          <p:nvPr/>
        </p:nvSpPr>
        <p:spPr>
          <a:xfrm>
            <a:off x="6911975" y="984250"/>
            <a:ext cx="2686200" cy="6339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 sz="1450" u="sng">
                <a:latin typeface="Montserrat"/>
                <a:ea typeface="Montserrat"/>
                <a:cs typeface="Montserrat"/>
                <a:sym typeface="Montserrat"/>
              </a:rPr>
              <a:t>STEP 3:</a:t>
            </a:r>
            <a:endParaRPr b="1" sz="1450" u="sng">
              <a:latin typeface="Montserrat"/>
              <a:ea typeface="Montserrat"/>
              <a:cs typeface="Montserrat"/>
              <a:sym typeface="Montserrat"/>
            </a:endParaRPr>
          </a:p>
          <a:p>
            <a:pPr indent="0" lvl="0" marL="0" rtl="0" algn="ctr">
              <a:lnSpc>
                <a:spcPct val="115000"/>
              </a:lnSpc>
              <a:spcBef>
                <a:spcPts val="0"/>
              </a:spcBef>
              <a:spcAft>
                <a:spcPts val="0"/>
              </a:spcAft>
              <a:buNone/>
            </a:pPr>
            <a:r>
              <a:rPr lang="en" sz="1250">
                <a:latin typeface="Montserrat"/>
                <a:ea typeface="Montserrat"/>
                <a:cs typeface="Montserrat"/>
                <a:sym typeface="Montserrat"/>
              </a:rPr>
              <a:t>Keep going.</a:t>
            </a:r>
            <a:endParaRPr sz="1250">
              <a:latin typeface="Montserrat"/>
              <a:ea typeface="Montserrat"/>
              <a:cs typeface="Montserrat"/>
              <a:sym typeface="Montserrat"/>
            </a:endParaRPr>
          </a:p>
        </p:txBody>
      </p:sp>
      <p:sp>
        <p:nvSpPr>
          <p:cNvPr id="335" name="Google Shape;335;p20"/>
          <p:cNvSpPr txBox="1"/>
          <p:nvPr/>
        </p:nvSpPr>
        <p:spPr>
          <a:xfrm>
            <a:off x="6911975" y="4565650"/>
            <a:ext cx="2686200" cy="8196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1250">
                <a:latin typeface="Montserrat"/>
                <a:ea typeface="Montserrat"/>
                <a:cs typeface="Montserrat"/>
                <a:sym typeface="Montserrat"/>
              </a:rPr>
              <a:t>Repeat step 2 until you get to the end of the line. Write only like fractions in the boxes.</a:t>
            </a:r>
            <a:endParaRPr sz="1250">
              <a:latin typeface="Montserrat"/>
              <a:ea typeface="Montserrat"/>
              <a:cs typeface="Montserrat"/>
              <a:sym typeface="Montserrat"/>
            </a:endParaRPr>
          </a:p>
        </p:txBody>
      </p:sp>
      <p:sp>
        <p:nvSpPr>
          <p:cNvPr id="336" name="Google Shape;336;p20"/>
          <p:cNvSpPr txBox="1"/>
          <p:nvPr/>
        </p:nvSpPr>
        <p:spPr>
          <a:xfrm>
            <a:off x="2834550" y="85450"/>
            <a:ext cx="43893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a:t>DIRECTIONS FOR LABELING NUMBER LINES</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40" name="Shape 340"/>
        <p:cNvGrpSpPr/>
        <p:nvPr/>
      </p:nvGrpSpPr>
      <p:grpSpPr>
        <a:xfrm>
          <a:off x="0" y="0"/>
          <a:ext cx="0" cy="0"/>
          <a:chOff x="0" y="0"/>
          <a:chExt cx="0" cy="0"/>
        </a:xfrm>
      </p:grpSpPr>
      <p:sp>
        <p:nvSpPr>
          <p:cNvPr id="341" name="Google Shape;341;p21"/>
          <p:cNvSpPr txBox="1"/>
          <p:nvPr/>
        </p:nvSpPr>
        <p:spPr>
          <a:xfrm>
            <a:off x="4090950" y="153150"/>
            <a:ext cx="18765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u="sng">
                <a:latin typeface="Montserrat"/>
                <a:ea typeface="Montserrat"/>
                <a:cs typeface="Montserrat"/>
                <a:sym typeface="Montserrat"/>
              </a:rPr>
              <a:t>Unit blocks</a:t>
            </a:r>
            <a:endParaRPr b="1" u="sng">
              <a:latin typeface="Montserrat"/>
              <a:ea typeface="Montserrat"/>
              <a:cs typeface="Montserrat"/>
              <a:sym typeface="Montserrat"/>
            </a:endParaRPr>
          </a:p>
        </p:txBody>
      </p:sp>
      <p:grpSp>
        <p:nvGrpSpPr>
          <p:cNvPr id="342" name="Google Shape;342;p21"/>
          <p:cNvGrpSpPr/>
          <p:nvPr/>
        </p:nvGrpSpPr>
        <p:grpSpPr>
          <a:xfrm>
            <a:off x="219325" y="986575"/>
            <a:ext cx="933600" cy="5486400"/>
            <a:chOff x="219325" y="986575"/>
            <a:chExt cx="933600" cy="5486400"/>
          </a:xfrm>
        </p:grpSpPr>
        <p:grpSp>
          <p:nvGrpSpPr>
            <p:cNvPr id="343" name="Google Shape;343;p21"/>
            <p:cNvGrpSpPr/>
            <p:nvPr/>
          </p:nvGrpSpPr>
          <p:grpSpPr>
            <a:xfrm>
              <a:off x="219325" y="986575"/>
              <a:ext cx="933600" cy="914400"/>
              <a:chOff x="447925" y="6091975"/>
              <a:chExt cx="933600" cy="914400"/>
            </a:xfrm>
          </p:grpSpPr>
          <p:sp>
            <p:nvSpPr>
              <p:cNvPr id="344" name="Google Shape;34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45" name="Google Shape;34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46" name="Google Shape;346;p21"/>
            <p:cNvGrpSpPr/>
            <p:nvPr/>
          </p:nvGrpSpPr>
          <p:grpSpPr>
            <a:xfrm>
              <a:off x="219325" y="1900975"/>
              <a:ext cx="933600" cy="914400"/>
              <a:chOff x="447925" y="6091975"/>
              <a:chExt cx="933600" cy="914400"/>
            </a:xfrm>
          </p:grpSpPr>
          <p:sp>
            <p:nvSpPr>
              <p:cNvPr id="347" name="Google Shape;34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48" name="Google Shape;34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49" name="Google Shape;349;p21"/>
            <p:cNvGrpSpPr/>
            <p:nvPr/>
          </p:nvGrpSpPr>
          <p:grpSpPr>
            <a:xfrm>
              <a:off x="219325" y="2815375"/>
              <a:ext cx="933600" cy="914400"/>
              <a:chOff x="447925" y="6091975"/>
              <a:chExt cx="933600" cy="914400"/>
            </a:xfrm>
          </p:grpSpPr>
          <p:sp>
            <p:nvSpPr>
              <p:cNvPr id="350" name="Google Shape;35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51" name="Google Shape;35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52" name="Google Shape;352;p21"/>
            <p:cNvGrpSpPr/>
            <p:nvPr/>
          </p:nvGrpSpPr>
          <p:grpSpPr>
            <a:xfrm>
              <a:off x="219325" y="3729775"/>
              <a:ext cx="933600" cy="914400"/>
              <a:chOff x="447925" y="6091975"/>
              <a:chExt cx="933600" cy="914400"/>
            </a:xfrm>
          </p:grpSpPr>
          <p:sp>
            <p:nvSpPr>
              <p:cNvPr id="353" name="Google Shape;353;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54" name="Google Shape;354;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55" name="Google Shape;355;p21"/>
            <p:cNvGrpSpPr/>
            <p:nvPr/>
          </p:nvGrpSpPr>
          <p:grpSpPr>
            <a:xfrm>
              <a:off x="219325" y="4644175"/>
              <a:ext cx="933600" cy="914400"/>
              <a:chOff x="447925" y="6091975"/>
              <a:chExt cx="933600" cy="914400"/>
            </a:xfrm>
          </p:grpSpPr>
          <p:sp>
            <p:nvSpPr>
              <p:cNvPr id="356" name="Google Shape;356;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57" name="Google Shape;357;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58" name="Google Shape;358;p21"/>
            <p:cNvGrpSpPr/>
            <p:nvPr/>
          </p:nvGrpSpPr>
          <p:grpSpPr>
            <a:xfrm>
              <a:off x="219325" y="5558575"/>
              <a:ext cx="933600" cy="914400"/>
              <a:chOff x="447925" y="6091975"/>
              <a:chExt cx="933600" cy="914400"/>
            </a:xfrm>
          </p:grpSpPr>
          <p:sp>
            <p:nvSpPr>
              <p:cNvPr id="359" name="Google Shape;359;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60" name="Google Shape;360;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361" name="Google Shape;361;p21"/>
          <p:cNvGrpSpPr/>
          <p:nvPr/>
        </p:nvGrpSpPr>
        <p:grpSpPr>
          <a:xfrm>
            <a:off x="1183421" y="986575"/>
            <a:ext cx="933600" cy="914400"/>
            <a:chOff x="447925" y="6091975"/>
            <a:chExt cx="933600" cy="914400"/>
          </a:xfrm>
        </p:grpSpPr>
        <p:sp>
          <p:nvSpPr>
            <p:cNvPr id="362" name="Google Shape;362;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63" name="Google Shape;363;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64" name="Google Shape;364;p21"/>
          <p:cNvGrpSpPr/>
          <p:nvPr/>
        </p:nvGrpSpPr>
        <p:grpSpPr>
          <a:xfrm>
            <a:off x="1183421" y="1900975"/>
            <a:ext cx="933600" cy="914400"/>
            <a:chOff x="447925" y="6091975"/>
            <a:chExt cx="933600" cy="914400"/>
          </a:xfrm>
        </p:grpSpPr>
        <p:sp>
          <p:nvSpPr>
            <p:cNvPr id="365" name="Google Shape;365;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66" name="Google Shape;366;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67" name="Google Shape;367;p21"/>
          <p:cNvGrpSpPr/>
          <p:nvPr/>
        </p:nvGrpSpPr>
        <p:grpSpPr>
          <a:xfrm>
            <a:off x="1183421" y="2815375"/>
            <a:ext cx="933600" cy="914400"/>
            <a:chOff x="447925" y="6091975"/>
            <a:chExt cx="933600" cy="914400"/>
          </a:xfrm>
        </p:grpSpPr>
        <p:sp>
          <p:nvSpPr>
            <p:cNvPr id="368" name="Google Shape;368;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69" name="Google Shape;369;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70" name="Google Shape;370;p21"/>
          <p:cNvGrpSpPr/>
          <p:nvPr/>
        </p:nvGrpSpPr>
        <p:grpSpPr>
          <a:xfrm>
            <a:off x="1183421" y="3729775"/>
            <a:ext cx="933600" cy="914400"/>
            <a:chOff x="447925" y="6091975"/>
            <a:chExt cx="933600" cy="914400"/>
          </a:xfrm>
        </p:grpSpPr>
        <p:sp>
          <p:nvSpPr>
            <p:cNvPr id="371" name="Google Shape;371;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72" name="Google Shape;372;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73" name="Google Shape;373;p21"/>
          <p:cNvGrpSpPr/>
          <p:nvPr/>
        </p:nvGrpSpPr>
        <p:grpSpPr>
          <a:xfrm>
            <a:off x="1183421" y="4644175"/>
            <a:ext cx="933600" cy="914400"/>
            <a:chOff x="447925" y="6091975"/>
            <a:chExt cx="933600" cy="914400"/>
          </a:xfrm>
        </p:grpSpPr>
        <p:sp>
          <p:nvSpPr>
            <p:cNvPr id="374" name="Google Shape;37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75" name="Google Shape;37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76" name="Google Shape;376;p21"/>
          <p:cNvGrpSpPr/>
          <p:nvPr/>
        </p:nvGrpSpPr>
        <p:grpSpPr>
          <a:xfrm>
            <a:off x="1183421" y="5558575"/>
            <a:ext cx="933600" cy="914400"/>
            <a:chOff x="447925" y="6091975"/>
            <a:chExt cx="933600" cy="914400"/>
          </a:xfrm>
        </p:grpSpPr>
        <p:sp>
          <p:nvSpPr>
            <p:cNvPr id="377" name="Google Shape;37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78" name="Google Shape;37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79" name="Google Shape;379;p21"/>
          <p:cNvGrpSpPr/>
          <p:nvPr/>
        </p:nvGrpSpPr>
        <p:grpSpPr>
          <a:xfrm>
            <a:off x="3111613" y="986575"/>
            <a:ext cx="933600" cy="5486400"/>
            <a:chOff x="3107313" y="986575"/>
            <a:chExt cx="933600" cy="5486400"/>
          </a:xfrm>
        </p:grpSpPr>
        <p:grpSp>
          <p:nvGrpSpPr>
            <p:cNvPr id="380" name="Google Shape;380;p21"/>
            <p:cNvGrpSpPr/>
            <p:nvPr/>
          </p:nvGrpSpPr>
          <p:grpSpPr>
            <a:xfrm>
              <a:off x="3107313" y="986575"/>
              <a:ext cx="933600" cy="914400"/>
              <a:chOff x="447925" y="6091975"/>
              <a:chExt cx="933600" cy="914400"/>
            </a:xfrm>
          </p:grpSpPr>
          <p:sp>
            <p:nvSpPr>
              <p:cNvPr id="381" name="Google Shape;381;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82" name="Google Shape;382;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83" name="Google Shape;383;p21"/>
            <p:cNvGrpSpPr/>
            <p:nvPr/>
          </p:nvGrpSpPr>
          <p:grpSpPr>
            <a:xfrm>
              <a:off x="3107313" y="1900975"/>
              <a:ext cx="933600" cy="914400"/>
              <a:chOff x="447925" y="6091975"/>
              <a:chExt cx="933600" cy="914400"/>
            </a:xfrm>
          </p:grpSpPr>
          <p:sp>
            <p:nvSpPr>
              <p:cNvPr id="384" name="Google Shape;38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85" name="Google Shape;38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86" name="Google Shape;386;p21"/>
            <p:cNvGrpSpPr/>
            <p:nvPr/>
          </p:nvGrpSpPr>
          <p:grpSpPr>
            <a:xfrm>
              <a:off x="3107313" y="2815375"/>
              <a:ext cx="933600" cy="914400"/>
              <a:chOff x="447925" y="6091975"/>
              <a:chExt cx="933600" cy="914400"/>
            </a:xfrm>
          </p:grpSpPr>
          <p:sp>
            <p:nvSpPr>
              <p:cNvPr id="387" name="Google Shape;38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88" name="Google Shape;38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89" name="Google Shape;389;p21"/>
            <p:cNvGrpSpPr/>
            <p:nvPr/>
          </p:nvGrpSpPr>
          <p:grpSpPr>
            <a:xfrm>
              <a:off x="3107313" y="3729775"/>
              <a:ext cx="933600" cy="914400"/>
              <a:chOff x="447925" y="6091975"/>
              <a:chExt cx="933600" cy="914400"/>
            </a:xfrm>
          </p:grpSpPr>
          <p:sp>
            <p:nvSpPr>
              <p:cNvPr id="390" name="Google Shape;39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91" name="Google Shape;39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92" name="Google Shape;392;p21"/>
            <p:cNvGrpSpPr/>
            <p:nvPr/>
          </p:nvGrpSpPr>
          <p:grpSpPr>
            <a:xfrm>
              <a:off x="3107313" y="4644175"/>
              <a:ext cx="933600" cy="914400"/>
              <a:chOff x="447925" y="6091975"/>
              <a:chExt cx="933600" cy="914400"/>
            </a:xfrm>
          </p:grpSpPr>
          <p:sp>
            <p:nvSpPr>
              <p:cNvPr id="393" name="Google Shape;393;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94" name="Google Shape;394;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395" name="Google Shape;395;p21"/>
            <p:cNvGrpSpPr/>
            <p:nvPr/>
          </p:nvGrpSpPr>
          <p:grpSpPr>
            <a:xfrm>
              <a:off x="3107313" y="5558575"/>
              <a:ext cx="933600" cy="914400"/>
              <a:chOff x="447925" y="6091975"/>
              <a:chExt cx="933600" cy="914400"/>
            </a:xfrm>
          </p:grpSpPr>
          <p:sp>
            <p:nvSpPr>
              <p:cNvPr id="396" name="Google Shape;396;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97" name="Google Shape;397;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398" name="Google Shape;398;p21"/>
          <p:cNvGrpSpPr/>
          <p:nvPr/>
        </p:nvGrpSpPr>
        <p:grpSpPr>
          <a:xfrm>
            <a:off x="2147517" y="986575"/>
            <a:ext cx="933600" cy="5486400"/>
            <a:chOff x="2144650" y="986575"/>
            <a:chExt cx="933600" cy="5486400"/>
          </a:xfrm>
        </p:grpSpPr>
        <p:grpSp>
          <p:nvGrpSpPr>
            <p:cNvPr id="399" name="Google Shape;399;p21"/>
            <p:cNvGrpSpPr/>
            <p:nvPr/>
          </p:nvGrpSpPr>
          <p:grpSpPr>
            <a:xfrm>
              <a:off x="2144650" y="986575"/>
              <a:ext cx="933600" cy="914400"/>
              <a:chOff x="447925" y="6091975"/>
              <a:chExt cx="933600" cy="914400"/>
            </a:xfrm>
          </p:grpSpPr>
          <p:sp>
            <p:nvSpPr>
              <p:cNvPr id="400" name="Google Shape;40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01" name="Google Shape;40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02" name="Google Shape;402;p21"/>
            <p:cNvGrpSpPr/>
            <p:nvPr/>
          </p:nvGrpSpPr>
          <p:grpSpPr>
            <a:xfrm>
              <a:off x="2144650" y="1900975"/>
              <a:ext cx="933600" cy="914400"/>
              <a:chOff x="447925" y="6091975"/>
              <a:chExt cx="933600" cy="914400"/>
            </a:xfrm>
          </p:grpSpPr>
          <p:sp>
            <p:nvSpPr>
              <p:cNvPr id="403" name="Google Shape;403;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04" name="Google Shape;404;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05" name="Google Shape;405;p21"/>
            <p:cNvGrpSpPr/>
            <p:nvPr/>
          </p:nvGrpSpPr>
          <p:grpSpPr>
            <a:xfrm>
              <a:off x="2144650" y="2815375"/>
              <a:ext cx="933600" cy="914400"/>
              <a:chOff x="447925" y="6091975"/>
              <a:chExt cx="933600" cy="914400"/>
            </a:xfrm>
          </p:grpSpPr>
          <p:sp>
            <p:nvSpPr>
              <p:cNvPr id="406" name="Google Shape;406;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07" name="Google Shape;407;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08" name="Google Shape;408;p21"/>
            <p:cNvGrpSpPr/>
            <p:nvPr/>
          </p:nvGrpSpPr>
          <p:grpSpPr>
            <a:xfrm>
              <a:off x="2144650" y="3729775"/>
              <a:ext cx="933600" cy="914400"/>
              <a:chOff x="447925" y="6091975"/>
              <a:chExt cx="933600" cy="914400"/>
            </a:xfrm>
          </p:grpSpPr>
          <p:sp>
            <p:nvSpPr>
              <p:cNvPr id="409" name="Google Shape;409;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10" name="Google Shape;410;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11" name="Google Shape;411;p21"/>
            <p:cNvGrpSpPr/>
            <p:nvPr/>
          </p:nvGrpSpPr>
          <p:grpSpPr>
            <a:xfrm>
              <a:off x="2144650" y="4644175"/>
              <a:ext cx="933600" cy="914400"/>
              <a:chOff x="447925" y="6091975"/>
              <a:chExt cx="933600" cy="914400"/>
            </a:xfrm>
          </p:grpSpPr>
          <p:sp>
            <p:nvSpPr>
              <p:cNvPr id="412" name="Google Shape;412;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13" name="Google Shape;413;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14" name="Google Shape;414;p21"/>
            <p:cNvGrpSpPr/>
            <p:nvPr/>
          </p:nvGrpSpPr>
          <p:grpSpPr>
            <a:xfrm>
              <a:off x="2144650" y="5558575"/>
              <a:ext cx="933600" cy="914400"/>
              <a:chOff x="447925" y="6091975"/>
              <a:chExt cx="933600" cy="914400"/>
            </a:xfrm>
          </p:grpSpPr>
          <p:sp>
            <p:nvSpPr>
              <p:cNvPr id="415" name="Google Shape;415;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16" name="Google Shape;416;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417" name="Google Shape;417;p21"/>
          <p:cNvGrpSpPr/>
          <p:nvPr/>
        </p:nvGrpSpPr>
        <p:grpSpPr>
          <a:xfrm>
            <a:off x="4075708" y="986575"/>
            <a:ext cx="933600" cy="5486400"/>
            <a:chOff x="4070000" y="986575"/>
            <a:chExt cx="933600" cy="5486400"/>
          </a:xfrm>
        </p:grpSpPr>
        <p:grpSp>
          <p:nvGrpSpPr>
            <p:cNvPr id="418" name="Google Shape;418;p21"/>
            <p:cNvGrpSpPr/>
            <p:nvPr/>
          </p:nvGrpSpPr>
          <p:grpSpPr>
            <a:xfrm>
              <a:off x="4070000" y="986575"/>
              <a:ext cx="933600" cy="914400"/>
              <a:chOff x="447925" y="6091975"/>
              <a:chExt cx="933600" cy="914400"/>
            </a:xfrm>
          </p:grpSpPr>
          <p:sp>
            <p:nvSpPr>
              <p:cNvPr id="419" name="Google Shape;419;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20" name="Google Shape;420;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21" name="Google Shape;421;p21"/>
            <p:cNvGrpSpPr/>
            <p:nvPr/>
          </p:nvGrpSpPr>
          <p:grpSpPr>
            <a:xfrm>
              <a:off x="4070000" y="1900975"/>
              <a:ext cx="933600" cy="914400"/>
              <a:chOff x="447925" y="6091975"/>
              <a:chExt cx="933600" cy="914400"/>
            </a:xfrm>
          </p:grpSpPr>
          <p:sp>
            <p:nvSpPr>
              <p:cNvPr id="422" name="Google Shape;422;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23" name="Google Shape;423;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24" name="Google Shape;424;p21"/>
            <p:cNvGrpSpPr/>
            <p:nvPr/>
          </p:nvGrpSpPr>
          <p:grpSpPr>
            <a:xfrm>
              <a:off x="4070000" y="2815375"/>
              <a:ext cx="933600" cy="914400"/>
              <a:chOff x="447925" y="6091975"/>
              <a:chExt cx="933600" cy="914400"/>
            </a:xfrm>
          </p:grpSpPr>
          <p:sp>
            <p:nvSpPr>
              <p:cNvPr id="425" name="Google Shape;425;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26" name="Google Shape;426;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27" name="Google Shape;427;p21"/>
            <p:cNvGrpSpPr/>
            <p:nvPr/>
          </p:nvGrpSpPr>
          <p:grpSpPr>
            <a:xfrm>
              <a:off x="4070000" y="3729775"/>
              <a:ext cx="933600" cy="914400"/>
              <a:chOff x="447925" y="6091975"/>
              <a:chExt cx="933600" cy="914400"/>
            </a:xfrm>
          </p:grpSpPr>
          <p:sp>
            <p:nvSpPr>
              <p:cNvPr id="428" name="Google Shape;428;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29" name="Google Shape;429;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30" name="Google Shape;430;p21"/>
            <p:cNvGrpSpPr/>
            <p:nvPr/>
          </p:nvGrpSpPr>
          <p:grpSpPr>
            <a:xfrm>
              <a:off x="4070000" y="4644175"/>
              <a:ext cx="933600" cy="914400"/>
              <a:chOff x="447925" y="6091975"/>
              <a:chExt cx="933600" cy="914400"/>
            </a:xfrm>
          </p:grpSpPr>
          <p:sp>
            <p:nvSpPr>
              <p:cNvPr id="431" name="Google Shape;431;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2" name="Google Shape;432;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33" name="Google Shape;433;p21"/>
            <p:cNvGrpSpPr/>
            <p:nvPr/>
          </p:nvGrpSpPr>
          <p:grpSpPr>
            <a:xfrm>
              <a:off x="4070000" y="5558575"/>
              <a:ext cx="933600" cy="914400"/>
              <a:chOff x="447925" y="6091975"/>
              <a:chExt cx="933600" cy="914400"/>
            </a:xfrm>
          </p:grpSpPr>
          <p:sp>
            <p:nvSpPr>
              <p:cNvPr id="434" name="Google Shape;43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5" name="Google Shape;43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436" name="Google Shape;436;p21"/>
          <p:cNvGrpSpPr/>
          <p:nvPr/>
        </p:nvGrpSpPr>
        <p:grpSpPr>
          <a:xfrm>
            <a:off x="5039804" y="986575"/>
            <a:ext cx="933600" cy="5486400"/>
            <a:chOff x="5032663" y="986575"/>
            <a:chExt cx="933600" cy="5486400"/>
          </a:xfrm>
        </p:grpSpPr>
        <p:grpSp>
          <p:nvGrpSpPr>
            <p:cNvPr id="437" name="Google Shape;437;p21"/>
            <p:cNvGrpSpPr/>
            <p:nvPr/>
          </p:nvGrpSpPr>
          <p:grpSpPr>
            <a:xfrm>
              <a:off x="5032663" y="986575"/>
              <a:ext cx="933600" cy="914400"/>
              <a:chOff x="447925" y="6091975"/>
              <a:chExt cx="933600" cy="914400"/>
            </a:xfrm>
          </p:grpSpPr>
          <p:sp>
            <p:nvSpPr>
              <p:cNvPr id="438" name="Google Shape;438;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9" name="Google Shape;439;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40" name="Google Shape;440;p21"/>
            <p:cNvGrpSpPr/>
            <p:nvPr/>
          </p:nvGrpSpPr>
          <p:grpSpPr>
            <a:xfrm>
              <a:off x="5032663" y="1900975"/>
              <a:ext cx="933600" cy="914400"/>
              <a:chOff x="447925" y="6091975"/>
              <a:chExt cx="933600" cy="914400"/>
            </a:xfrm>
          </p:grpSpPr>
          <p:sp>
            <p:nvSpPr>
              <p:cNvPr id="441" name="Google Shape;441;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42" name="Google Shape;442;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43" name="Google Shape;443;p21"/>
            <p:cNvGrpSpPr/>
            <p:nvPr/>
          </p:nvGrpSpPr>
          <p:grpSpPr>
            <a:xfrm>
              <a:off x="5032663" y="2815375"/>
              <a:ext cx="933600" cy="914400"/>
              <a:chOff x="447925" y="6091975"/>
              <a:chExt cx="933600" cy="914400"/>
            </a:xfrm>
          </p:grpSpPr>
          <p:sp>
            <p:nvSpPr>
              <p:cNvPr id="444" name="Google Shape;44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45" name="Google Shape;44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46" name="Google Shape;446;p21"/>
            <p:cNvGrpSpPr/>
            <p:nvPr/>
          </p:nvGrpSpPr>
          <p:grpSpPr>
            <a:xfrm>
              <a:off x="5032663" y="3729775"/>
              <a:ext cx="933600" cy="914400"/>
              <a:chOff x="447925" y="6091975"/>
              <a:chExt cx="933600" cy="914400"/>
            </a:xfrm>
          </p:grpSpPr>
          <p:sp>
            <p:nvSpPr>
              <p:cNvPr id="447" name="Google Shape;44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48" name="Google Shape;44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49" name="Google Shape;449;p21"/>
            <p:cNvGrpSpPr/>
            <p:nvPr/>
          </p:nvGrpSpPr>
          <p:grpSpPr>
            <a:xfrm>
              <a:off x="5032663" y="4644175"/>
              <a:ext cx="933600" cy="914400"/>
              <a:chOff x="447925" y="6091975"/>
              <a:chExt cx="933600" cy="914400"/>
            </a:xfrm>
          </p:grpSpPr>
          <p:sp>
            <p:nvSpPr>
              <p:cNvPr id="450" name="Google Shape;45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1" name="Google Shape;45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52" name="Google Shape;452;p21"/>
            <p:cNvGrpSpPr/>
            <p:nvPr/>
          </p:nvGrpSpPr>
          <p:grpSpPr>
            <a:xfrm>
              <a:off x="5032663" y="5558575"/>
              <a:ext cx="933600" cy="914400"/>
              <a:chOff x="447925" y="6091975"/>
              <a:chExt cx="933600" cy="914400"/>
            </a:xfrm>
          </p:grpSpPr>
          <p:sp>
            <p:nvSpPr>
              <p:cNvPr id="453" name="Google Shape;453;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4" name="Google Shape;454;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455" name="Google Shape;455;p21"/>
          <p:cNvGrpSpPr/>
          <p:nvPr/>
        </p:nvGrpSpPr>
        <p:grpSpPr>
          <a:xfrm>
            <a:off x="6967996" y="986575"/>
            <a:ext cx="933600" cy="5486400"/>
            <a:chOff x="6957988" y="986575"/>
            <a:chExt cx="933600" cy="5486400"/>
          </a:xfrm>
        </p:grpSpPr>
        <p:grpSp>
          <p:nvGrpSpPr>
            <p:cNvPr id="456" name="Google Shape;456;p21"/>
            <p:cNvGrpSpPr/>
            <p:nvPr/>
          </p:nvGrpSpPr>
          <p:grpSpPr>
            <a:xfrm>
              <a:off x="6957988" y="986575"/>
              <a:ext cx="933600" cy="914400"/>
              <a:chOff x="447925" y="6091975"/>
              <a:chExt cx="933600" cy="914400"/>
            </a:xfrm>
          </p:grpSpPr>
          <p:sp>
            <p:nvSpPr>
              <p:cNvPr id="457" name="Google Shape;45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8" name="Google Shape;45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59" name="Google Shape;459;p21"/>
            <p:cNvGrpSpPr/>
            <p:nvPr/>
          </p:nvGrpSpPr>
          <p:grpSpPr>
            <a:xfrm>
              <a:off x="6957988" y="1900975"/>
              <a:ext cx="933600" cy="914400"/>
              <a:chOff x="447925" y="6091975"/>
              <a:chExt cx="933600" cy="914400"/>
            </a:xfrm>
          </p:grpSpPr>
          <p:sp>
            <p:nvSpPr>
              <p:cNvPr id="460" name="Google Shape;46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61" name="Google Shape;46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62" name="Google Shape;462;p21"/>
            <p:cNvGrpSpPr/>
            <p:nvPr/>
          </p:nvGrpSpPr>
          <p:grpSpPr>
            <a:xfrm>
              <a:off x="6957988" y="2815375"/>
              <a:ext cx="933600" cy="914400"/>
              <a:chOff x="447925" y="6091975"/>
              <a:chExt cx="933600" cy="914400"/>
            </a:xfrm>
          </p:grpSpPr>
          <p:sp>
            <p:nvSpPr>
              <p:cNvPr id="463" name="Google Shape;463;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64" name="Google Shape;464;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65" name="Google Shape;465;p21"/>
            <p:cNvGrpSpPr/>
            <p:nvPr/>
          </p:nvGrpSpPr>
          <p:grpSpPr>
            <a:xfrm>
              <a:off x="6957988" y="3729775"/>
              <a:ext cx="933600" cy="914400"/>
              <a:chOff x="447925" y="6091975"/>
              <a:chExt cx="933600" cy="914400"/>
            </a:xfrm>
          </p:grpSpPr>
          <p:sp>
            <p:nvSpPr>
              <p:cNvPr id="466" name="Google Shape;466;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67" name="Google Shape;467;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68" name="Google Shape;468;p21"/>
            <p:cNvGrpSpPr/>
            <p:nvPr/>
          </p:nvGrpSpPr>
          <p:grpSpPr>
            <a:xfrm>
              <a:off x="6957988" y="4644175"/>
              <a:ext cx="933600" cy="914400"/>
              <a:chOff x="447925" y="6091975"/>
              <a:chExt cx="933600" cy="914400"/>
            </a:xfrm>
          </p:grpSpPr>
          <p:sp>
            <p:nvSpPr>
              <p:cNvPr id="469" name="Google Shape;469;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70" name="Google Shape;470;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71" name="Google Shape;471;p21"/>
            <p:cNvGrpSpPr/>
            <p:nvPr/>
          </p:nvGrpSpPr>
          <p:grpSpPr>
            <a:xfrm>
              <a:off x="6957988" y="5558575"/>
              <a:ext cx="933600" cy="914400"/>
              <a:chOff x="447925" y="6091975"/>
              <a:chExt cx="933600" cy="914400"/>
            </a:xfrm>
          </p:grpSpPr>
          <p:sp>
            <p:nvSpPr>
              <p:cNvPr id="472" name="Google Shape;472;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73" name="Google Shape;473;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474" name="Google Shape;474;p21"/>
          <p:cNvGrpSpPr/>
          <p:nvPr/>
        </p:nvGrpSpPr>
        <p:grpSpPr>
          <a:xfrm>
            <a:off x="6003900" y="986575"/>
            <a:ext cx="933600" cy="5486400"/>
            <a:chOff x="5995325" y="986575"/>
            <a:chExt cx="933600" cy="5486400"/>
          </a:xfrm>
        </p:grpSpPr>
        <p:grpSp>
          <p:nvGrpSpPr>
            <p:cNvPr id="475" name="Google Shape;475;p21"/>
            <p:cNvGrpSpPr/>
            <p:nvPr/>
          </p:nvGrpSpPr>
          <p:grpSpPr>
            <a:xfrm>
              <a:off x="5995325" y="986575"/>
              <a:ext cx="933600" cy="914400"/>
              <a:chOff x="447925" y="6091975"/>
              <a:chExt cx="933600" cy="914400"/>
            </a:xfrm>
          </p:grpSpPr>
          <p:sp>
            <p:nvSpPr>
              <p:cNvPr id="476" name="Google Shape;476;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77" name="Google Shape;477;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78" name="Google Shape;478;p21"/>
            <p:cNvGrpSpPr/>
            <p:nvPr/>
          </p:nvGrpSpPr>
          <p:grpSpPr>
            <a:xfrm>
              <a:off x="5995325" y="1900975"/>
              <a:ext cx="933600" cy="914400"/>
              <a:chOff x="447925" y="6091975"/>
              <a:chExt cx="933600" cy="914400"/>
            </a:xfrm>
          </p:grpSpPr>
          <p:sp>
            <p:nvSpPr>
              <p:cNvPr id="479" name="Google Shape;479;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80" name="Google Shape;480;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81" name="Google Shape;481;p21"/>
            <p:cNvGrpSpPr/>
            <p:nvPr/>
          </p:nvGrpSpPr>
          <p:grpSpPr>
            <a:xfrm>
              <a:off x="5995325" y="2815375"/>
              <a:ext cx="933600" cy="914400"/>
              <a:chOff x="447925" y="6091975"/>
              <a:chExt cx="933600" cy="914400"/>
            </a:xfrm>
          </p:grpSpPr>
          <p:sp>
            <p:nvSpPr>
              <p:cNvPr id="482" name="Google Shape;482;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83" name="Google Shape;483;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84" name="Google Shape;484;p21"/>
            <p:cNvGrpSpPr/>
            <p:nvPr/>
          </p:nvGrpSpPr>
          <p:grpSpPr>
            <a:xfrm>
              <a:off x="5995325" y="3729775"/>
              <a:ext cx="933600" cy="914400"/>
              <a:chOff x="447925" y="6091975"/>
              <a:chExt cx="933600" cy="914400"/>
            </a:xfrm>
          </p:grpSpPr>
          <p:sp>
            <p:nvSpPr>
              <p:cNvPr id="485" name="Google Shape;485;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86" name="Google Shape;486;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87" name="Google Shape;487;p21"/>
            <p:cNvGrpSpPr/>
            <p:nvPr/>
          </p:nvGrpSpPr>
          <p:grpSpPr>
            <a:xfrm>
              <a:off x="5995325" y="4644175"/>
              <a:ext cx="933600" cy="914400"/>
              <a:chOff x="447925" y="6091975"/>
              <a:chExt cx="933600" cy="914400"/>
            </a:xfrm>
          </p:grpSpPr>
          <p:sp>
            <p:nvSpPr>
              <p:cNvPr id="488" name="Google Shape;488;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89" name="Google Shape;489;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90" name="Google Shape;490;p21"/>
            <p:cNvGrpSpPr/>
            <p:nvPr/>
          </p:nvGrpSpPr>
          <p:grpSpPr>
            <a:xfrm>
              <a:off x="5995325" y="5558575"/>
              <a:ext cx="933600" cy="914400"/>
              <a:chOff x="447925" y="6091975"/>
              <a:chExt cx="933600" cy="914400"/>
            </a:xfrm>
          </p:grpSpPr>
          <p:sp>
            <p:nvSpPr>
              <p:cNvPr id="491" name="Google Shape;491;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92" name="Google Shape;492;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493" name="Google Shape;493;p21"/>
          <p:cNvGrpSpPr/>
          <p:nvPr/>
        </p:nvGrpSpPr>
        <p:grpSpPr>
          <a:xfrm>
            <a:off x="8896188" y="986575"/>
            <a:ext cx="933600" cy="5486400"/>
            <a:chOff x="8896188" y="986575"/>
            <a:chExt cx="933600" cy="5486400"/>
          </a:xfrm>
        </p:grpSpPr>
        <p:grpSp>
          <p:nvGrpSpPr>
            <p:cNvPr id="494" name="Google Shape;494;p21"/>
            <p:cNvGrpSpPr/>
            <p:nvPr/>
          </p:nvGrpSpPr>
          <p:grpSpPr>
            <a:xfrm>
              <a:off x="8896188" y="986575"/>
              <a:ext cx="933600" cy="914400"/>
              <a:chOff x="447925" y="6091975"/>
              <a:chExt cx="933600" cy="914400"/>
            </a:xfrm>
          </p:grpSpPr>
          <p:sp>
            <p:nvSpPr>
              <p:cNvPr id="495" name="Google Shape;495;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96" name="Google Shape;496;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497" name="Google Shape;497;p21"/>
            <p:cNvGrpSpPr/>
            <p:nvPr/>
          </p:nvGrpSpPr>
          <p:grpSpPr>
            <a:xfrm>
              <a:off x="8896188" y="1900975"/>
              <a:ext cx="933600" cy="914400"/>
              <a:chOff x="447925" y="6091975"/>
              <a:chExt cx="933600" cy="914400"/>
            </a:xfrm>
          </p:grpSpPr>
          <p:sp>
            <p:nvSpPr>
              <p:cNvPr id="498" name="Google Shape;498;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99" name="Google Shape;499;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00" name="Google Shape;500;p21"/>
            <p:cNvGrpSpPr/>
            <p:nvPr/>
          </p:nvGrpSpPr>
          <p:grpSpPr>
            <a:xfrm>
              <a:off x="8896188" y="2815375"/>
              <a:ext cx="933600" cy="914400"/>
              <a:chOff x="447925" y="6091975"/>
              <a:chExt cx="933600" cy="914400"/>
            </a:xfrm>
          </p:grpSpPr>
          <p:sp>
            <p:nvSpPr>
              <p:cNvPr id="501" name="Google Shape;501;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02" name="Google Shape;502;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03" name="Google Shape;503;p21"/>
            <p:cNvGrpSpPr/>
            <p:nvPr/>
          </p:nvGrpSpPr>
          <p:grpSpPr>
            <a:xfrm>
              <a:off x="8896188" y="3729775"/>
              <a:ext cx="933600" cy="914400"/>
              <a:chOff x="447925" y="6091975"/>
              <a:chExt cx="933600" cy="914400"/>
            </a:xfrm>
          </p:grpSpPr>
          <p:sp>
            <p:nvSpPr>
              <p:cNvPr id="504" name="Google Shape;50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05" name="Google Shape;50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06" name="Google Shape;506;p21"/>
            <p:cNvGrpSpPr/>
            <p:nvPr/>
          </p:nvGrpSpPr>
          <p:grpSpPr>
            <a:xfrm>
              <a:off x="8896188" y="4644175"/>
              <a:ext cx="933600" cy="914400"/>
              <a:chOff x="447925" y="6091975"/>
              <a:chExt cx="933600" cy="914400"/>
            </a:xfrm>
          </p:grpSpPr>
          <p:sp>
            <p:nvSpPr>
              <p:cNvPr id="507" name="Google Shape;50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08" name="Google Shape;50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09" name="Google Shape;509;p21"/>
            <p:cNvGrpSpPr/>
            <p:nvPr/>
          </p:nvGrpSpPr>
          <p:grpSpPr>
            <a:xfrm>
              <a:off x="8896188" y="5558575"/>
              <a:ext cx="933600" cy="914400"/>
              <a:chOff x="447925" y="6091975"/>
              <a:chExt cx="933600" cy="914400"/>
            </a:xfrm>
          </p:grpSpPr>
          <p:sp>
            <p:nvSpPr>
              <p:cNvPr id="510" name="Google Shape;51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1" name="Google Shape;51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grpSp>
        <p:nvGrpSpPr>
          <p:cNvPr id="512" name="Google Shape;512;p21"/>
          <p:cNvGrpSpPr/>
          <p:nvPr/>
        </p:nvGrpSpPr>
        <p:grpSpPr>
          <a:xfrm>
            <a:off x="7932092" y="986575"/>
            <a:ext cx="933600" cy="5486400"/>
            <a:chOff x="7933525" y="986575"/>
            <a:chExt cx="933600" cy="5486400"/>
          </a:xfrm>
        </p:grpSpPr>
        <p:grpSp>
          <p:nvGrpSpPr>
            <p:cNvPr id="513" name="Google Shape;513;p21"/>
            <p:cNvGrpSpPr/>
            <p:nvPr/>
          </p:nvGrpSpPr>
          <p:grpSpPr>
            <a:xfrm>
              <a:off x="7933525" y="986575"/>
              <a:ext cx="933600" cy="914400"/>
              <a:chOff x="447925" y="6091975"/>
              <a:chExt cx="933600" cy="914400"/>
            </a:xfrm>
          </p:grpSpPr>
          <p:sp>
            <p:nvSpPr>
              <p:cNvPr id="514" name="Google Shape;514;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5" name="Google Shape;515;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16" name="Google Shape;516;p21"/>
            <p:cNvGrpSpPr/>
            <p:nvPr/>
          </p:nvGrpSpPr>
          <p:grpSpPr>
            <a:xfrm>
              <a:off x="7933525" y="1900975"/>
              <a:ext cx="933600" cy="914400"/>
              <a:chOff x="447925" y="6091975"/>
              <a:chExt cx="933600" cy="914400"/>
            </a:xfrm>
          </p:grpSpPr>
          <p:sp>
            <p:nvSpPr>
              <p:cNvPr id="517" name="Google Shape;517;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8" name="Google Shape;518;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19" name="Google Shape;519;p21"/>
            <p:cNvGrpSpPr/>
            <p:nvPr/>
          </p:nvGrpSpPr>
          <p:grpSpPr>
            <a:xfrm>
              <a:off x="7933525" y="2815375"/>
              <a:ext cx="933600" cy="914400"/>
              <a:chOff x="447925" y="6091975"/>
              <a:chExt cx="933600" cy="914400"/>
            </a:xfrm>
          </p:grpSpPr>
          <p:sp>
            <p:nvSpPr>
              <p:cNvPr id="520" name="Google Shape;520;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21" name="Google Shape;521;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22" name="Google Shape;522;p21"/>
            <p:cNvGrpSpPr/>
            <p:nvPr/>
          </p:nvGrpSpPr>
          <p:grpSpPr>
            <a:xfrm>
              <a:off x="7933525" y="3729775"/>
              <a:ext cx="933600" cy="914400"/>
              <a:chOff x="447925" y="6091975"/>
              <a:chExt cx="933600" cy="914400"/>
            </a:xfrm>
          </p:grpSpPr>
          <p:sp>
            <p:nvSpPr>
              <p:cNvPr id="523" name="Google Shape;523;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24" name="Google Shape;524;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25" name="Google Shape;525;p21"/>
            <p:cNvGrpSpPr/>
            <p:nvPr/>
          </p:nvGrpSpPr>
          <p:grpSpPr>
            <a:xfrm>
              <a:off x="7933525" y="4644175"/>
              <a:ext cx="933600" cy="914400"/>
              <a:chOff x="447925" y="6091975"/>
              <a:chExt cx="933600" cy="914400"/>
            </a:xfrm>
          </p:grpSpPr>
          <p:sp>
            <p:nvSpPr>
              <p:cNvPr id="526" name="Google Shape;526;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27" name="Google Shape;527;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nvGrpSpPr>
            <p:cNvPr id="528" name="Google Shape;528;p21"/>
            <p:cNvGrpSpPr/>
            <p:nvPr/>
          </p:nvGrpSpPr>
          <p:grpSpPr>
            <a:xfrm>
              <a:off x="7933525" y="5558575"/>
              <a:ext cx="933600" cy="914400"/>
              <a:chOff x="447925" y="6091975"/>
              <a:chExt cx="933600" cy="914400"/>
            </a:xfrm>
          </p:grpSpPr>
          <p:sp>
            <p:nvSpPr>
              <p:cNvPr id="529" name="Google Shape;529;p21"/>
              <p:cNvSpPr/>
              <p:nvPr/>
            </p:nvSpPr>
            <p:spPr>
              <a:xfrm>
                <a:off x="447925" y="6091975"/>
                <a:ext cx="933600" cy="914400"/>
              </a:xfrm>
              <a:prstGeom prst="rect">
                <a:avLst/>
              </a:prstGeom>
              <a:solidFill>
                <a:srgbClr val="FF00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30" name="Google Shape;530;p21"/>
              <p:cNvPicPr preferRelativeResize="0"/>
              <p:nvPr/>
            </p:nvPicPr>
            <p:blipFill rotWithShape="1">
              <a:blip r:embed="rId3">
                <a:alphaModFix/>
              </a:blip>
              <a:srcRect b="4654" l="0" r="0" t="9301"/>
              <a:stretch/>
            </p:blipFill>
            <p:spPr>
              <a:xfrm>
                <a:off x="800075" y="6320015"/>
                <a:ext cx="295275" cy="390185"/>
              </a:xfrm>
              <a:prstGeom prst="rect">
                <a:avLst/>
              </a:prstGeom>
              <a:noFill/>
              <a:ln>
                <a:noFill/>
              </a:ln>
            </p:spPr>
          </p:pic>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4" name="Shape 534"/>
        <p:cNvGrpSpPr/>
        <p:nvPr/>
      </p:nvGrpSpPr>
      <p:grpSpPr>
        <a:xfrm>
          <a:off x="0" y="0"/>
          <a:ext cx="0" cy="0"/>
          <a:chOff x="0" y="0"/>
          <a:chExt cx="0" cy="0"/>
        </a:xfrm>
      </p:grpSpPr>
      <p:sp>
        <p:nvSpPr>
          <p:cNvPr id="535" name="Google Shape;535;p22"/>
          <p:cNvSpPr txBox="1"/>
          <p:nvPr/>
        </p:nvSpPr>
        <p:spPr>
          <a:xfrm>
            <a:off x="4090950" y="153150"/>
            <a:ext cx="18765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u="sng">
                <a:latin typeface="Montserrat"/>
                <a:ea typeface="Montserrat"/>
                <a:cs typeface="Montserrat"/>
                <a:sym typeface="Montserrat"/>
              </a:rPr>
              <a:t>Unit blocks</a:t>
            </a:r>
            <a:endParaRPr b="1" u="sng">
              <a:latin typeface="Montserrat"/>
              <a:ea typeface="Montserrat"/>
              <a:cs typeface="Montserrat"/>
              <a:sym typeface="Montserrat"/>
            </a:endParaRPr>
          </a:p>
        </p:txBody>
      </p:sp>
      <p:grpSp>
        <p:nvGrpSpPr>
          <p:cNvPr id="536" name="Google Shape;536;p22"/>
          <p:cNvGrpSpPr/>
          <p:nvPr/>
        </p:nvGrpSpPr>
        <p:grpSpPr>
          <a:xfrm>
            <a:off x="2228305" y="1062775"/>
            <a:ext cx="219000" cy="914400"/>
            <a:chOff x="1971925" y="6091975"/>
            <a:chExt cx="219000" cy="914400"/>
          </a:xfrm>
        </p:grpSpPr>
        <p:sp>
          <p:nvSpPr>
            <p:cNvPr id="537" name="Google Shape;53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38" name="Google Shape;53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39" name="Google Shape;539;p22"/>
          <p:cNvGrpSpPr/>
          <p:nvPr/>
        </p:nvGrpSpPr>
        <p:grpSpPr>
          <a:xfrm>
            <a:off x="4817842" y="1062775"/>
            <a:ext cx="438000" cy="914400"/>
            <a:chOff x="1457725" y="6091975"/>
            <a:chExt cx="438000" cy="914400"/>
          </a:xfrm>
        </p:grpSpPr>
        <p:sp>
          <p:nvSpPr>
            <p:cNvPr id="540" name="Google Shape;54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41" name="Google Shape;54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42" name="Google Shape;542;p22"/>
          <p:cNvGrpSpPr/>
          <p:nvPr/>
        </p:nvGrpSpPr>
        <p:grpSpPr>
          <a:xfrm>
            <a:off x="3267325" y="1062775"/>
            <a:ext cx="219000" cy="914400"/>
            <a:chOff x="1971925" y="6091975"/>
            <a:chExt cx="219000" cy="914400"/>
          </a:xfrm>
        </p:grpSpPr>
        <p:sp>
          <p:nvSpPr>
            <p:cNvPr id="543" name="Google Shape;54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44" name="Google Shape;54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45" name="Google Shape;545;p22"/>
          <p:cNvGrpSpPr/>
          <p:nvPr/>
        </p:nvGrpSpPr>
        <p:grpSpPr>
          <a:xfrm>
            <a:off x="5292263" y="1062775"/>
            <a:ext cx="438000" cy="914400"/>
            <a:chOff x="1457725" y="6091975"/>
            <a:chExt cx="438000" cy="914400"/>
          </a:xfrm>
        </p:grpSpPr>
        <p:sp>
          <p:nvSpPr>
            <p:cNvPr id="546" name="Google Shape;54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47" name="Google Shape;54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48" name="Google Shape;548;p22"/>
          <p:cNvGrpSpPr/>
          <p:nvPr/>
        </p:nvGrpSpPr>
        <p:grpSpPr>
          <a:xfrm>
            <a:off x="2488060" y="1062775"/>
            <a:ext cx="219000" cy="914400"/>
            <a:chOff x="1971925" y="6091975"/>
            <a:chExt cx="219000" cy="914400"/>
          </a:xfrm>
        </p:grpSpPr>
        <p:sp>
          <p:nvSpPr>
            <p:cNvPr id="549" name="Google Shape;54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0" name="Google Shape;55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51" name="Google Shape;551;p22"/>
          <p:cNvGrpSpPr/>
          <p:nvPr/>
        </p:nvGrpSpPr>
        <p:grpSpPr>
          <a:xfrm>
            <a:off x="5766683" y="1062775"/>
            <a:ext cx="438000" cy="914400"/>
            <a:chOff x="1457725" y="6091975"/>
            <a:chExt cx="438000" cy="914400"/>
          </a:xfrm>
        </p:grpSpPr>
        <p:sp>
          <p:nvSpPr>
            <p:cNvPr id="552" name="Google Shape;55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3" name="Google Shape;55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54" name="Google Shape;554;p22"/>
          <p:cNvGrpSpPr/>
          <p:nvPr/>
        </p:nvGrpSpPr>
        <p:grpSpPr>
          <a:xfrm>
            <a:off x="3007570" y="1062775"/>
            <a:ext cx="219000" cy="914400"/>
            <a:chOff x="1971925" y="6091975"/>
            <a:chExt cx="219000" cy="914400"/>
          </a:xfrm>
        </p:grpSpPr>
        <p:sp>
          <p:nvSpPr>
            <p:cNvPr id="555" name="Google Shape;55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6" name="Google Shape;55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57" name="Google Shape;557;p22"/>
          <p:cNvGrpSpPr/>
          <p:nvPr/>
        </p:nvGrpSpPr>
        <p:grpSpPr>
          <a:xfrm>
            <a:off x="6715525" y="1062775"/>
            <a:ext cx="438000" cy="914400"/>
            <a:chOff x="1457725" y="6091975"/>
            <a:chExt cx="438000" cy="914400"/>
          </a:xfrm>
        </p:grpSpPr>
        <p:sp>
          <p:nvSpPr>
            <p:cNvPr id="558" name="Google Shape;55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9" name="Google Shape;55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60" name="Google Shape;560;p22"/>
          <p:cNvGrpSpPr/>
          <p:nvPr/>
        </p:nvGrpSpPr>
        <p:grpSpPr>
          <a:xfrm>
            <a:off x="2747815" y="1062775"/>
            <a:ext cx="219000" cy="914400"/>
            <a:chOff x="1971925" y="6091975"/>
            <a:chExt cx="219000" cy="914400"/>
          </a:xfrm>
        </p:grpSpPr>
        <p:sp>
          <p:nvSpPr>
            <p:cNvPr id="561" name="Google Shape;56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62" name="Google Shape;56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63" name="Google Shape;563;p22"/>
          <p:cNvGrpSpPr/>
          <p:nvPr/>
        </p:nvGrpSpPr>
        <p:grpSpPr>
          <a:xfrm>
            <a:off x="6241104" y="1062775"/>
            <a:ext cx="438000" cy="914400"/>
            <a:chOff x="1457725" y="6091975"/>
            <a:chExt cx="438000" cy="914400"/>
          </a:xfrm>
        </p:grpSpPr>
        <p:sp>
          <p:nvSpPr>
            <p:cNvPr id="564" name="Google Shape;56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65" name="Google Shape;56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66" name="Google Shape;566;p22"/>
          <p:cNvGrpSpPr/>
          <p:nvPr/>
        </p:nvGrpSpPr>
        <p:grpSpPr>
          <a:xfrm>
            <a:off x="2228305" y="1977175"/>
            <a:ext cx="219000" cy="914400"/>
            <a:chOff x="1971925" y="6091975"/>
            <a:chExt cx="219000" cy="914400"/>
          </a:xfrm>
        </p:grpSpPr>
        <p:sp>
          <p:nvSpPr>
            <p:cNvPr id="567" name="Google Shape;56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68" name="Google Shape;56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69" name="Google Shape;569;p22"/>
          <p:cNvGrpSpPr/>
          <p:nvPr/>
        </p:nvGrpSpPr>
        <p:grpSpPr>
          <a:xfrm>
            <a:off x="4817842" y="1977175"/>
            <a:ext cx="438000" cy="914400"/>
            <a:chOff x="1457725" y="6091975"/>
            <a:chExt cx="438000" cy="914400"/>
          </a:xfrm>
        </p:grpSpPr>
        <p:sp>
          <p:nvSpPr>
            <p:cNvPr id="570" name="Google Shape;57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71" name="Google Shape;57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72" name="Google Shape;572;p22"/>
          <p:cNvGrpSpPr/>
          <p:nvPr/>
        </p:nvGrpSpPr>
        <p:grpSpPr>
          <a:xfrm>
            <a:off x="3267325" y="1977175"/>
            <a:ext cx="219000" cy="914400"/>
            <a:chOff x="1971925" y="6091975"/>
            <a:chExt cx="219000" cy="914400"/>
          </a:xfrm>
        </p:grpSpPr>
        <p:sp>
          <p:nvSpPr>
            <p:cNvPr id="573" name="Google Shape;57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74" name="Google Shape;57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75" name="Google Shape;575;p22"/>
          <p:cNvGrpSpPr/>
          <p:nvPr/>
        </p:nvGrpSpPr>
        <p:grpSpPr>
          <a:xfrm>
            <a:off x="5292263" y="1977175"/>
            <a:ext cx="438000" cy="914400"/>
            <a:chOff x="1457725" y="6091975"/>
            <a:chExt cx="438000" cy="914400"/>
          </a:xfrm>
        </p:grpSpPr>
        <p:sp>
          <p:nvSpPr>
            <p:cNvPr id="576" name="Google Shape;57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77" name="Google Shape;57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78" name="Google Shape;578;p22"/>
          <p:cNvGrpSpPr/>
          <p:nvPr/>
        </p:nvGrpSpPr>
        <p:grpSpPr>
          <a:xfrm>
            <a:off x="2488060" y="1977175"/>
            <a:ext cx="219000" cy="914400"/>
            <a:chOff x="1971925" y="6091975"/>
            <a:chExt cx="219000" cy="914400"/>
          </a:xfrm>
        </p:grpSpPr>
        <p:sp>
          <p:nvSpPr>
            <p:cNvPr id="579" name="Google Shape;57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80" name="Google Shape;58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81" name="Google Shape;581;p22"/>
          <p:cNvGrpSpPr/>
          <p:nvPr/>
        </p:nvGrpSpPr>
        <p:grpSpPr>
          <a:xfrm>
            <a:off x="5766683" y="1977175"/>
            <a:ext cx="438000" cy="914400"/>
            <a:chOff x="1457725" y="6091975"/>
            <a:chExt cx="438000" cy="914400"/>
          </a:xfrm>
        </p:grpSpPr>
        <p:sp>
          <p:nvSpPr>
            <p:cNvPr id="582" name="Google Shape;58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83" name="Google Shape;58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84" name="Google Shape;584;p22"/>
          <p:cNvGrpSpPr/>
          <p:nvPr/>
        </p:nvGrpSpPr>
        <p:grpSpPr>
          <a:xfrm>
            <a:off x="3007570" y="1977175"/>
            <a:ext cx="219000" cy="914400"/>
            <a:chOff x="1971925" y="6091975"/>
            <a:chExt cx="219000" cy="914400"/>
          </a:xfrm>
        </p:grpSpPr>
        <p:sp>
          <p:nvSpPr>
            <p:cNvPr id="585" name="Google Shape;58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86" name="Google Shape;58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87" name="Google Shape;587;p22"/>
          <p:cNvGrpSpPr/>
          <p:nvPr/>
        </p:nvGrpSpPr>
        <p:grpSpPr>
          <a:xfrm>
            <a:off x="6715525" y="1977175"/>
            <a:ext cx="438000" cy="914400"/>
            <a:chOff x="1457725" y="6091975"/>
            <a:chExt cx="438000" cy="914400"/>
          </a:xfrm>
        </p:grpSpPr>
        <p:sp>
          <p:nvSpPr>
            <p:cNvPr id="588" name="Google Shape;58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89" name="Google Shape;58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90" name="Google Shape;590;p22"/>
          <p:cNvGrpSpPr/>
          <p:nvPr/>
        </p:nvGrpSpPr>
        <p:grpSpPr>
          <a:xfrm>
            <a:off x="2747815" y="1977175"/>
            <a:ext cx="219000" cy="914400"/>
            <a:chOff x="1971925" y="6091975"/>
            <a:chExt cx="219000" cy="914400"/>
          </a:xfrm>
        </p:grpSpPr>
        <p:sp>
          <p:nvSpPr>
            <p:cNvPr id="591" name="Google Shape;59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92" name="Google Shape;59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93" name="Google Shape;593;p22"/>
          <p:cNvGrpSpPr/>
          <p:nvPr/>
        </p:nvGrpSpPr>
        <p:grpSpPr>
          <a:xfrm>
            <a:off x="6241104" y="1977175"/>
            <a:ext cx="438000" cy="914400"/>
            <a:chOff x="1457725" y="6091975"/>
            <a:chExt cx="438000" cy="914400"/>
          </a:xfrm>
        </p:grpSpPr>
        <p:sp>
          <p:nvSpPr>
            <p:cNvPr id="594" name="Google Shape;59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95" name="Google Shape;59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596" name="Google Shape;596;p22"/>
          <p:cNvGrpSpPr/>
          <p:nvPr/>
        </p:nvGrpSpPr>
        <p:grpSpPr>
          <a:xfrm>
            <a:off x="2228305" y="2891575"/>
            <a:ext cx="219000" cy="914400"/>
            <a:chOff x="1971925" y="6091975"/>
            <a:chExt cx="219000" cy="914400"/>
          </a:xfrm>
        </p:grpSpPr>
        <p:sp>
          <p:nvSpPr>
            <p:cNvPr id="597" name="Google Shape;59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98" name="Google Shape;59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599" name="Google Shape;599;p22"/>
          <p:cNvGrpSpPr/>
          <p:nvPr/>
        </p:nvGrpSpPr>
        <p:grpSpPr>
          <a:xfrm>
            <a:off x="4817842" y="2891575"/>
            <a:ext cx="438000" cy="914400"/>
            <a:chOff x="1457725" y="6091975"/>
            <a:chExt cx="438000" cy="914400"/>
          </a:xfrm>
        </p:grpSpPr>
        <p:sp>
          <p:nvSpPr>
            <p:cNvPr id="600" name="Google Shape;60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01" name="Google Shape;60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02" name="Google Shape;602;p22"/>
          <p:cNvGrpSpPr/>
          <p:nvPr/>
        </p:nvGrpSpPr>
        <p:grpSpPr>
          <a:xfrm>
            <a:off x="3267325" y="2891575"/>
            <a:ext cx="219000" cy="914400"/>
            <a:chOff x="1971925" y="6091975"/>
            <a:chExt cx="219000" cy="914400"/>
          </a:xfrm>
        </p:grpSpPr>
        <p:sp>
          <p:nvSpPr>
            <p:cNvPr id="603" name="Google Shape;60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04" name="Google Shape;60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05" name="Google Shape;605;p22"/>
          <p:cNvGrpSpPr/>
          <p:nvPr/>
        </p:nvGrpSpPr>
        <p:grpSpPr>
          <a:xfrm>
            <a:off x="5292263" y="2891575"/>
            <a:ext cx="438000" cy="914400"/>
            <a:chOff x="1457725" y="6091975"/>
            <a:chExt cx="438000" cy="914400"/>
          </a:xfrm>
        </p:grpSpPr>
        <p:sp>
          <p:nvSpPr>
            <p:cNvPr id="606" name="Google Shape;60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07" name="Google Shape;60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08" name="Google Shape;608;p22"/>
          <p:cNvGrpSpPr/>
          <p:nvPr/>
        </p:nvGrpSpPr>
        <p:grpSpPr>
          <a:xfrm>
            <a:off x="2488060" y="2891575"/>
            <a:ext cx="219000" cy="914400"/>
            <a:chOff x="1971925" y="6091975"/>
            <a:chExt cx="219000" cy="914400"/>
          </a:xfrm>
        </p:grpSpPr>
        <p:sp>
          <p:nvSpPr>
            <p:cNvPr id="609" name="Google Shape;60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10" name="Google Shape;61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11" name="Google Shape;611;p22"/>
          <p:cNvGrpSpPr/>
          <p:nvPr/>
        </p:nvGrpSpPr>
        <p:grpSpPr>
          <a:xfrm>
            <a:off x="5766683" y="2891575"/>
            <a:ext cx="438000" cy="914400"/>
            <a:chOff x="1457725" y="6091975"/>
            <a:chExt cx="438000" cy="914400"/>
          </a:xfrm>
        </p:grpSpPr>
        <p:sp>
          <p:nvSpPr>
            <p:cNvPr id="612" name="Google Shape;61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13" name="Google Shape;61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14" name="Google Shape;614;p22"/>
          <p:cNvGrpSpPr/>
          <p:nvPr/>
        </p:nvGrpSpPr>
        <p:grpSpPr>
          <a:xfrm>
            <a:off x="3007570" y="2891575"/>
            <a:ext cx="219000" cy="914400"/>
            <a:chOff x="1971925" y="6091975"/>
            <a:chExt cx="219000" cy="914400"/>
          </a:xfrm>
        </p:grpSpPr>
        <p:sp>
          <p:nvSpPr>
            <p:cNvPr id="615" name="Google Shape;61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16" name="Google Shape;61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17" name="Google Shape;617;p22"/>
          <p:cNvGrpSpPr/>
          <p:nvPr/>
        </p:nvGrpSpPr>
        <p:grpSpPr>
          <a:xfrm>
            <a:off x="6715525" y="2891575"/>
            <a:ext cx="438000" cy="914400"/>
            <a:chOff x="1457725" y="6091975"/>
            <a:chExt cx="438000" cy="914400"/>
          </a:xfrm>
        </p:grpSpPr>
        <p:sp>
          <p:nvSpPr>
            <p:cNvPr id="618" name="Google Shape;61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19" name="Google Shape;61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20" name="Google Shape;620;p22"/>
          <p:cNvGrpSpPr/>
          <p:nvPr/>
        </p:nvGrpSpPr>
        <p:grpSpPr>
          <a:xfrm>
            <a:off x="2747815" y="2891575"/>
            <a:ext cx="219000" cy="914400"/>
            <a:chOff x="1971925" y="6091975"/>
            <a:chExt cx="219000" cy="914400"/>
          </a:xfrm>
        </p:grpSpPr>
        <p:sp>
          <p:nvSpPr>
            <p:cNvPr id="621" name="Google Shape;62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22" name="Google Shape;62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23" name="Google Shape;623;p22"/>
          <p:cNvGrpSpPr/>
          <p:nvPr/>
        </p:nvGrpSpPr>
        <p:grpSpPr>
          <a:xfrm>
            <a:off x="6241104" y="2891575"/>
            <a:ext cx="438000" cy="914400"/>
            <a:chOff x="1457725" y="6091975"/>
            <a:chExt cx="438000" cy="914400"/>
          </a:xfrm>
        </p:grpSpPr>
        <p:sp>
          <p:nvSpPr>
            <p:cNvPr id="624" name="Google Shape;62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25" name="Google Shape;62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26" name="Google Shape;626;p22"/>
          <p:cNvGrpSpPr/>
          <p:nvPr/>
        </p:nvGrpSpPr>
        <p:grpSpPr>
          <a:xfrm>
            <a:off x="2228305" y="3805975"/>
            <a:ext cx="219000" cy="914400"/>
            <a:chOff x="1971925" y="6091975"/>
            <a:chExt cx="219000" cy="914400"/>
          </a:xfrm>
        </p:grpSpPr>
        <p:sp>
          <p:nvSpPr>
            <p:cNvPr id="627" name="Google Shape;62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28" name="Google Shape;62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29" name="Google Shape;629;p22"/>
          <p:cNvGrpSpPr/>
          <p:nvPr/>
        </p:nvGrpSpPr>
        <p:grpSpPr>
          <a:xfrm>
            <a:off x="4817842" y="3805975"/>
            <a:ext cx="438000" cy="914400"/>
            <a:chOff x="1457725" y="6091975"/>
            <a:chExt cx="438000" cy="914400"/>
          </a:xfrm>
        </p:grpSpPr>
        <p:sp>
          <p:nvSpPr>
            <p:cNvPr id="630" name="Google Shape;63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1" name="Google Shape;63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32" name="Google Shape;632;p22"/>
          <p:cNvGrpSpPr/>
          <p:nvPr/>
        </p:nvGrpSpPr>
        <p:grpSpPr>
          <a:xfrm>
            <a:off x="3267325" y="3805975"/>
            <a:ext cx="219000" cy="914400"/>
            <a:chOff x="1971925" y="6091975"/>
            <a:chExt cx="219000" cy="914400"/>
          </a:xfrm>
        </p:grpSpPr>
        <p:sp>
          <p:nvSpPr>
            <p:cNvPr id="633" name="Google Shape;63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4" name="Google Shape;63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35" name="Google Shape;635;p22"/>
          <p:cNvGrpSpPr/>
          <p:nvPr/>
        </p:nvGrpSpPr>
        <p:grpSpPr>
          <a:xfrm>
            <a:off x="5292263" y="3805975"/>
            <a:ext cx="438000" cy="914400"/>
            <a:chOff x="1457725" y="6091975"/>
            <a:chExt cx="438000" cy="914400"/>
          </a:xfrm>
        </p:grpSpPr>
        <p:sp>
          <p:nvSpPr>
            <p:cNvPr id="636" name="Google Shape;63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7" name="Google Shape;63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38" name="Google Shape;638;p22"/>
          <p:cNvGrpSpPr/>
          <p:nvPr/>
        </p:nvGrpSpPr>
        <p:grpSpPr>
          <a:xfrm>
            <a:off x="2488060" y="3805975"/>
            <a:ext cx="219000" cy="914400"/>
            <a:chOff x="1971925" y="6091975"/>
            <a:chExt cx="219000" cy="914400"/>
          </a:xfrm>
        </p:grpSpPr>
        <p:sp>
          <p:nvSpPr>
            <p:cNvPr id="639" name="Google Shape;63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40" name="Google Shape;64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41" name="Google Shape;641;p22"/>
          <p:cNvGrpSpPr/>
          <p:nvPr/>
        </p:nvGrpSpPr>
        <p:grpSpPr>
          <a:xfrm>
            <a:off x="5766683" y="3805975"/>
            <a:ext cx="438000" cy="914400"/>
            <a:chOff x="1457725" y="6091975"/>
            <a:chExt cx="438000" cy="914400"/>
          </a:xfrm>
        </p:grpSpPr>
        <p:sp>
          <p:nvSpPr>
            <p:cNvPr id="642" name="Google Shape;64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43" name="Google Shape;64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44" name="Google Shape;644;p22"/>
          <p:cNvGrpSpPr/>
          <p:nvPr/>
        </p:nvGrpSpPr>
        <p:grpSpPr>
          <a:xfrm>
            <a:off x="3007570" y="3805975"/>
            <a:ext cx="219000" cy="914400"/>
            <a:chOff x="1971925" y="6091975"/>
            <a:chExt cx="219000" cy="914400"/>
          </a:xfrm>
        </p:grpSpPr>
        <p:sp>
          <p:nvSpPr>
            <p:cNvPr id="645" name="Google Shape;64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46" name="Google Shape;64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47" name="Google Shape;647;p22"/>
          <p:cNvGrpSpPr/>
          <p:nvPr/>
        </p:nvGrpSpPr>
        <p:grpSpPr>
          <a:xfrm>
            <a:off x="6715525" y="3805975"/>
            <a:ext cx="438000" cy="914400"/>
            <a:chOff x="1457725" y="6091975"/>
            <a:chExt cx="438000" cy="914400"/>
          </a:xfrm>
        </p:grpSpPr>
        <p:sp>
          <p:nvSpPr>
            <p:cNvPr id="648" name="Google Shape;64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49" name="Google Shape;64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50" name="Google Shape;650;p22"/>
          <p:cNvGrpSpPr/>
          <p:nvPr/>
        </p:nvGrpSpPr>
        <p:grpSpPr>
          <a:xfrm>
            <a:off x="2747815" y="3805975"/>
            <a:ext cx="219000" cy="914400"/>
            <a:chOff x="1971925" y="6091975"/>
            <a:chExt cx="219000" cy="914400"/>
          </a:xfrm>
        </p:grpSpPr>
        <p:sp>
          <p:nvSpPr>
            <p:cNvPr id="651" name="Google Shape;65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2" name="Google Shape;65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53" name="Google Shape;653;p22"/>
          <p:cNvGrpSpPr/>
          <p:nvPr/>
        </p:nvGrpSpPr>
        <p:grpSpPr>
          <a:xfrm>
            <a:off x="6241104" y="3805975"/>
            <a:ext cx="438000" cy="914400"/>
            <a:chOff x="1457725" y="6091975"/>
            <a:chExt cx="438000" cy="914400"/>
          </a:xfrm>
        </p:grpSpPr>
        <p:sp>
          <p:nvSpPr>
            <p:cNvPr id="654" name="Google Shape;65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5" name="Google Shape;65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56" name="Google Shape;656;p22"/>
          <p:cNvGrpSpPr/>
          <p:nvPr/>
        </p:nvGrpSpPr>
        <p:grpSpPr>
          <a:xfrm>
            <a:off x="2228305" y="4720375"/>
            <a:ext cx="219000" cy="914400"/>
            <a:chOff x="1971925" y="6091975"/>
            <a:chExt cx="219000" cy="914400"/>
          </a:xfrm>
        </p:grpSpPr>
        <p:sp>
          <p:nvSpPr>
            <p:cNvPr id="657" name="Google Shape;65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8" name="Google Shape;65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59" name="Google Shape;659;p22"/>
          <p:cNvGrpSpPr/>
          <p:nvPr/>
        </p:nvGrpSpPr>
        <p:grpSpPr>
          <a:xfrm>
            <a:off x="4817842" y="4720375"/>
            <a:ext cx="438000" cy="914400"/>
            <a:chOff x="1457725" y="6091975"/>
            <a:chExt cx="438000" cy="914400"/>
          </a:xfrm>
        </p:grpSpPr>
        <p:sp>
          <p:nvSpPr>
            <p:cNvPr id="660" name="Google Shape;66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61" name="Google Shape;66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62" name="Google Shape;662;p22"/>
          <p:cNvGrpSpPr/>
          <p:nvPr/>
        </p:nvGrpSpPr>
        <p:grpSpPr>
          <a:xfrm>
            <a:off x="3267325" y="4720375"/>
            <a:ext cx="219000" cy="914400"/>
            <a:chOff x="1971925" y="6091975"/>
            <a:chExt cx="219000" cy="914400"/>
          </a:xfrm>
        </p:grpSpPr>
        <p:sp>
          <p:nvSpPr>
            <p:cNvPr id="663" name="Google Shape;66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64" name="Google Shape;66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65" name="Google Shape;665;p22"/>
          <p:cNvGrpSpPr/>
          <p:nvPr/>
        </p:nvGrpSpPr>
        <p:grpSpPr>
          <a:xfrm>
            <a:off x="5292263" y="4720375"/>
            <a:ext cx="438000" cy="914400"/>
            <a:chOff x="1457725" y="6091975"/>
            <a:chExt cx="438000" cy="914400"/>
          </a:xfrm>
        </p:grpSpPr>
        <p:sp>
          <p:nvSpPr>
            <p:cNvPr id="666" name="Google Shape;66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67" name="Google Shape;66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68" name="Google Shape;668;p22"/>
          <p:cNvGrpSpPr/>
          <p:nvPr/>
        </p:nvGrpSpPr>
        <p:grpSpPr>
          <a:xfrm>
            <a:off x="2488060" y="4720375"/>
            <a:ext cx="219000" cy="914400"/>
            <a:chOff x="1971925" y="6091975"/>
            <a:chExt cx="219000" cy="914400"/>
          </a:xfrm>
        </p:grpSpPr>
        <p:sp>
          <p:nvSpPr>
            <p:cNvPr id="669" name="Google Shape;66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70" name="Google Shape;67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71" name="Google Shape;671;p22"/>
          <p:cNvGrpSpPr/>
          <p:nvPr/>
        </p:nvGrpSpPr>
        <p:grpSpPr>
          <a:xfrm>
            <a:off x="5766683" y="4720375"/>
            <a:ext cx="438000" cy="914400"/>
            <a:chOff x="1457725" y="6091975"/>
            <a:chExt cx="438000" cy="914400"/>
          </a:xfrm>
        </p:grpSpPr>
        <p:sp>
          <p:nvSpPr>
            <p:cNvPr id="672" name="Google Shape;67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73" name="Google Shape;67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74" name="Google Shape;674;p22"/>
          <p:cNvGrpSpPr/>
          <p:nvPr/>
        </p:nvGrpSpPr>
        <p:grpSpPr>
          <a:xfrm>
            <a:off x="3007570" y="4720375"/>
            <a:ext cx="219000" cy="914400"/>
            <a:chOff x="1971925" y="6091975"/>
            <a:chExt cx="219000" cy="914400"/>
          </a:xfrm>
        </p:grpSpPr>
        <p:sp>
          <p:nvSpPr>
            <p:cNvPr id="675" name="Google Shape;67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76" name="Google Shape;67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77" name="Google Shape;677;p22"/>
          <p:cNvGrpSpPr/>
          <p:nvPr/>
        </p:nvGrpSpPr>
        <p:grpSpPr>
          <a:xfrm>
            <a:off x="6715525" y="4720375"/>
            <a:ext cx="438000" cy="914400"/>
            <a:chOff x="1457725" y="6091975"/>
            <a:chExt cx="438000" cy="914400"/>
          </a:xfrm>
        </p:grpSpPr>
        <p:sp>
          <p:nvSpPr>
            <p:cNvPr id="678" name="Google Shape;67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79" name="Google Shape;67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80" name="Google Shape;680;p22"/>
          <p:cNvGrpSpPr/>
          <p:nvPr/>
        </p:nvGrpSpPr>
        <p:grpSpPr>
          <a:xfrm>
            <a:off x="2747815" y="4720375"/>
            <a:ext cx="219000" cy="914400"/>
            <a:chOff x="1971925" y="6091975"/>
            <a:chExt cx="219000" cy="914400"/>
          </a:xfrm>
        </p:grpSpPr>
        <p:sp>
          <p:nvSpPr>
            <p:cNvPr id="681" name="Google Shape;68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2" name="Google Shape;68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83" name="Google Shape;683;p22"/>
          <p:cNvGrpSpPr/>
          <p:nvPr/>
        </p:nvGrpSpPr>
        <p:grpSpPr>
          <a:xfrm>
            <a:off x="6241104" y="4720375"/>
            <a:ext cx="438000" cy="914400"/>
            <a:chOff x="1457725" y="6091975"/>
            <a:chExt cx="438000" cy="914400"/>
          </a:xfrm>
        </p:grpSpPr>
        <p:sp>
          <p:nvSpPr>
            <p:cNvPr id="684" name="Google Shape;68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5" name="Google Shape;68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86" name="Google Shape;686;p22"/>
          <p:cNvGrpSpPr/>
          <p:nvPr/>
        </p:nvGrpSpPr>
        <p:grpSpPr>
          <a:xfrm>
            <a:off x="2228305" y="5634775"/>
            <a:ext cx="219000" cy="914400"/>
            <a:chOff x="1971925" y="6091975"/>
            <a:chExt cx="219000" cy="914400"/>
          </a:xfrm>
        </p:grpSpPr>
        <p:sp>
          <p:nvSpPr>
            <p:cNvPr id="687" name="Google Shape;68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88" name="Google Shape;68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89" name="Google Shape;689;p22"/>
          <p:cNvGrpSpPr/>
          <p:nvPr/>
        </p:nvGrpSpPr>
        <p:grpSpPr>
          <a:xfrm>
            <a:off x="4817842" y="5634775"/>
            <a:ext cx="438000" cy="914400"/>
            <a:chOff x="1457725" y="6091975"/>
            <a:chExt cx="438000" cy="914400"/>
          </a:xfrm>
        </p:grpSpPr>
        <p:sp>
          <p:nvSpPr>
            <p:cNvPr id="690" name="Google Shape;69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91" name="Google Shape;69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92" name="Google Shape;692;p22"/>
          <p:cNvGrpSpPr/>
          <p:nvPr/>
        </p:nvGrpSpPr>
        <p:grpSpPr>
          <a:xfrm>
            <a:off x="3267325" y="5634775"/>
            <a:ext cx="219000" cy="914400"/>
            <a:chOff x="1971925" y="6091975"/>
            <a:chExt cx="219000" cy="914400"/>
          </a:xfrm>
        </p:grpSpPr>
        <p:sp>
          <p:nvSpPr>
            <p:cNvPr id="693" name="Google Shape;69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94" name="Google Shape;69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695" name="Google Shape;695;p22"/>
          <p:cNvGrpSpPr/>
          <p:nvPr/>
        </p:nvGrpSpPr>
        <p:grpSpPr>
          <a:xfrm>
            <a:off x="5292263" y="5634775"/>
            <a:ext cx="438000" cy="914400"/>
            <a:chOff x="1457725" y="6091975"/>
            <a:chExt cx="438000" cy="914400"/>
          </a:xfrm>
        </p:grpSpPr>
        <p:sp>
          <p:nvSpPr>
            <p:cNvPr id="696" name="Google Shape;69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97" name="Google Shape;69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698" name="Google Shape;698;p22"/>
          <p:cNvGrpSpPr/>
          <p:nvPr/>
        </p:nvGrpSpPr>
        <p:grpSpPr>
          <a:xfrm>
            <a:off x="2488060" y="5634775"/>
            <a:ext cx="219000" cy="914400"/>
            <a:chOff x="1971925" y="6091975"/>
            <a:chExt cx="219000" cy="914400"/>
          </a:xfrm>
        </p:grpSpPr>
        <p:sp>
          <p:nvSpPr>
            <p:cNvPr id="699" name="Google Shape;69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0" name="Google Shape;70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01" name="Google Shape;701;p22"/>
          <p:cNvGrpSpPr/>
          <p:nvPr/>
        </p:nvGrpSpPr>
        <p:grpSpPr>
          <a:xfrm>
            <a:off x="5766683" y="5634775"/>
            <a:ext cx="438000" cy="914400"/>
            <a:chOff x="1457725" y="6091975"/>
            <a:chExt cx="438000" cy="914400"/>
          </a:xfrm>
        </p:grpSpPr>
        <p:sp>
          <p:nvSpPr>
            <p:cNvPr id="702" name="Google Shape;70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3" name="Google Shape;70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04" name="Google Shape;704;p22"/>
          <p:cNvGrpSpPr/>
          <p:nvPr/>
        </p:nvGrpSpPr>
        <p:grpSpPr>
          <a:xfrm>
            <a:off x="3007570" y="5634775"/>
            <a:ext cx="219000" cy="914400"/>
            <a:chOff x="1971925" y="6091975"/>
            <a:chExt cx="219000" cy="914400"/>
          </a:xfrm>
        </p:grpSpPr>
        <p:sp>
          <p:nvSpPr>
            <p:cNvPr id="705" name="Google Shape;70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6" name="Google Shape;70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07" name="Google Shape;707;p22"/>
          <p:cNvGrpSpPr/>
          <p:nvPr/>
        </p:nvGrpSpPr>
        <p:grpSpPr>
          <a:xfrm>
            <a:off x="6715525" y="5634775"/>
            <a:ext cx="438000" cy="914400"/>
            <a:chOff x="1457725" y="6091975"/>
            <a:chExt cx="438000" cy="914400"/>
          </a:xfrm>
        </p:grpSpPr>
        <p:sp>
          <p:nvSpPr>
            <p:cNvPr id="708" name="Google Shape;70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09" name="Google Shape;70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10" name="Google Shape;710;p22"/>
          <p:cNvGrpSpPr/>
          <p:nvPr/>
        </p:nvGrpSpPr>
        <p:grpSpPr>
          <a:xfrm>
            <a:off x="2747815" y="5634775"/>
            <a:ext cx="219000" cy="914400"/>
            <a:chOff x="1971925" y="6091975"/>
            <a:chExt cx="219000" cy="914400"/>
          </a:xfrm>
        </p:grpSpPr>
        <p:sp>
          <p:nvSpPr>
            <p:cNvPr id="711" name="Google Shape;71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12" name="Google Shape;71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13" name="Google Shape;713;p22"/>
          <p:cNvGrpSpPr/>
          <p:nvPr/>
        </p:nvGrpSpPr>
        <p:grpSpPr>
          <a:xfrm>
            <a:off x="6241104" y="5634775"/>
            <a:ext cx="438000" cy="914400"/>
            <a:chOff x="1457725" y="6091975"/>
            <a:chExt cx="438000" cy="914400"/>
          </a:xfrm>
        </p:grpSpPr>
        <p:sp>
          <p:nvSpPr>
            <p:cNvPr id="714" name="Google Shape;71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15" name="Google Shape;71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16" name="Google Shape;716;p22"/>
          <p:cNvGrpSpPr/>
          <p:nvPr/>
        </p:nvGrpSpPr>
        <p:grpSpPr>
          <a:xfrm>
            <a:off x="1968550" y="1062775"/>
            <a:ext cx="219000" cy="914400"/>
            <a:chOff x="1971925" y="6091975"/>
            <a:chExt cx="219000" cy="914400"/>
          </a:xfrm>
        </p:grpSpPr>
        <p:sp>
          <p:nvSpPr>
            <p:cNvPr id="717" name="Google Shape;71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18" name="Google Shape;71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19" name="Google Shape;719;p22"/>
          <p:cNvGrpSpPr/>
          <p:nvPr/>
        </p:nvGrpSpPr>
        <p:grpSpPr>
          <a:xfrm>
            <a:off x="1968550" y="1977175"/>
            <a:ext cx="219000" cy="914400"/>
            <a:chOff x="1971925" y="6091975"/>
            <a:chExt cx="219000" cy="914400"/>
          </a:xfrm>
        </p:grpSpPr>
        <p:sp>
          <p:nvSpPr>
            <p:cNvPr id="720" name="Google Shape;720;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21" name="Google Shape;721;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22" name="Google Shape;722;p22"/>
          <p:cNvGrpSpPr/>
          <p:nvPr/>
        </p:nvGrpSpPr>
        <p:grpSpPr>
          <a:xfrm>
            <a:off x="1968550" y="2891575"/>
            <a:ext cx="219000" cy="914400"/>
            <a:chOff x="1971925" y="6091975"/>
            <a:chExt cx="219000" cy="914400"/>
          </a:xfrm>
        </p:grpSpPr>
        <p:sp>
          <p:nvSpPr>
            <p:cNvPr id="723" name="Google Shape;72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24" name="Google Shape;72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25" name="Google Shape;725;p22"/>
          <p:cNvGrpSpPr/>
          <p:nvPr/>
        </p:nvGrpSpPr>
        <p:grpSpPr>
          <a:xfrm>
            <a:off x="1968550" y="3805975"/>
            <a:ext cx="219000" cy="914400"/>
            <a:chOff x="1971925" y="6091975"/>
            <a:chExt cx="219000" cy="914400"/>
          </a:xfrm>
        </p:grpSpPr>
        <p:sp>
          <p:nvSpPr>
            <p:cNvPr id="726" name="Google Shape;726;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27" name="Google Shape;727;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28" name="Google Shape;728;p22"/>
          <p:cNvGrpSpPr/>
          <p:nvPr/>
        </p:nvGrpSpPr>
        <p:grpSpPr>
          <a:xfrm>
            <a:off x="1968550" y="4720375"/>
            <a:ext cx="219000" cy="914400"/>
            <a:chOff x="1971925" y="6091975"/>
            <a:chExt cx="219000" cy="914400"/>
          </a:xfrm>
        </p:grpSpPr>
        <p:sp>
          <p:nvSpPr>
            <p:cNvPr id="729" name="Google Shape;72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30" name="Google Shape;73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31" name="Google Shape;731;p22"/>
          <p:cNvGrpSpPr/>
          <p:nvPr/>
        </p:nvGrpSpPr>
        <p:grpSpPr>
          <a:xfrm>
            <a:off x="1968550" y="5634775"/>
            <a:ext cx="219000" cy="914400"/>
            <a:chOff x="1971925" y="6091975"/>
            <a:chExt cx="219000" cy="914400"/>
          </a:xfrm>
        </p:grpSpPr>
        <p:sp>
          <p:nvSpPr>
            <p:cNvPr id="732" name="Google Shape;732;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33" name="Google Shape;733;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34" name="Google Shape;734;p22"/>
          <p:cNvGrpSpPr/>
          <p:nvPr/>
        </p:nvGrpSpPr>
        <p:grpSpPr>
          <a:xfrm>
            <a:off x="3869000" y="1062775"/>
            <a:ext cx="438000" cy="914400"/>
            <a:chOff x="1457725" y="6091975"/>
            <a:chExt cx="438000" cy="914400"/>
          </a:xfrm>
        </p:grpSpPr>
        <p:sp>
          <p:nvSpPr>
            <p:cNvPr id="735" name="Google Shape;735;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36" name="Google Shape;736;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37" name="Google Shape;737;p22"/>
          <p:cNvGrpSpPr/>
          <p:nvPr/>
        </p:nvGrpSpPr>
        <p:grpSpPr>
          <a:xfrm>
            <a:off x="4343421" y="1062775"/>
            <a:ext cx="438000" cy="914400"/>
            <a:chOff x="1457725" y="6091975"/>
            <a:chExt cx="438000" cy="914400"/>
          </a:xfrm>
        </p:grpSpPr>
        <p:sp>
          <p:nvSpPr>
            <p:cNvPr id="738" name="Google Shape;73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39" name="Google Shape;73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40" name="Google Shape;740;p22"/>
          <p:cNvGrpSpPr/>
          <p:nvPr/>
        </p:nvGrpSpPr>
        <p:grpSpPr>
          <a:xfrm>
            <a:off x="3869000" y="1977175"/>
            <a:ext cx="438000" cy="914400"/>
            <a:chOff x="1457725" y="6091975"/>
            <a:chExt cx="438000" cy="914400"/>
          </a:xfrm>
        </p:grpSpPr>
        <p:sp>
          <p:nvSpPr>
            <p:cNvPr id="741" name="Google Shape;741;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42" name="Google Shape;742;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43" name="Google Shape;743;p22"/>
          <p:cNvGrpSpPr/>
          <p:nvPr/>
        </p:nvGrpSpPr>
        <p:grpSpPr>
          <a:xfrm>
            <a:off x="4343421" y="1977175"/>
            <a:ext cx="438000" cy="914400"/>
            <a:chOff x="1457725" y="6091975"/>
            <a:chExt cx="438000" cy="914400"/>
          </a:xfrm>
        </p:grpSpPr>
        <p:sp>
          <p:nvSpPr>
            <p:cNvPr id="744" name="Google Shape;74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45" name="Google Shape;74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46" name="Google Shape;746;p22"/>
          <p:cNvGrpSpPr/>
          <p:nvPr/>
        </p:nvGrpSpPr>
        <p:grpSpPr>
          <a:xfrm>
            <a:off x="3869000" y="2891575"/>
            <a:ext cx="438000" cy="914400"/>
            <a:chOff x="1457725" y="6091975"/>
            <a:chExt cx="438000" cy="914400"/>
          </a:xfrm>
        </p:grpSpPr>
        <p:sp>
          <p:nvSpPr>
            <p:cNvPr id="747" name="Google Shape;747;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48" name="Google Shape;748;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49" name="Google Shape;749;p22"/>
          <p:cNvGrpSpPr/>
          <p:nvPr/>
        </p:nvGrpSpPr>
        <p:grpSpPr>
          <a:xfrm>
            <a:off x="4343421" y="2891575"/>
            <a:ext cx="438000" cy="914400"/>
            <a:chOff x="1457725" y="6091975"/>
            <a:chExt cx="438000" cy="914400"/>
          </a:xfrm>
        </p:grpSpPr>
        <p:sp>
          <p:nvSpPr>
            <p:cNvPr id="750" name="Google Shape;75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51" name="Google Shape;75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52" name="Google Shape;752;p22"/>
          <p:cNvGrpSpPr/>
          <p:nvPr/>
        </p:nvGrpSpPr>
        <p:grpSpPr>
          <a:xfrm>
            <a:off x="3869000" y="3805975"/>
            <a:ext cx="438000" cy="914400"/>
            <a:chOff x="1457725" y="6091975"/>
            <a:chExt cx="438000" cy="914400"/>
          </a:xfrm>
        </p:grpSpPr>
        <p:sp>
          <p:nvSpPr>
            <p:cNvPr id="753" name="Google Shape;753;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54" name="Google Shape;754;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55" name="Google Shape;755;p22"/>
          <p:cNvGrpSpPr/>
          <p:nvPr/>
        </p:nvGrpSpPr>
        <p:grpSpPr>
          <a:xfrm>
            <a:off x="4343421" y="3805975"/>
            <a:ext cx="438000" cy="914400"/>
            <a:chOff x="1457725" y="6091975"/>
            <a:chExt cx="438000" cy="914400"/>
          </a:xfrm>
        </p:grpSpPr>
        <p:sp>
          <p:nvSpPr>
            <p:cNvPr id="756" name="Google Shape;75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57" name="Google Shape;75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58" name="Google Shape;758;p22"/>
          <p:cNvGrpSpPr/>
          <p:nvPr/>
        </p:nvGrpSpPr>
        <p:grpSpPr>
          <a:xfrm>
            <a:off x="3869000" y="4720375"/>
            <a:ext cx="438000" cy="914400"/>
            <a:chOff x="1457725" y="6091975"/>
            <a:chExt cx="438000" cy="914400"/>
          </a:xfrm>
        </p:grpSpPr>
        <p:sp>
          <p:nvSpPr>
            <p:cNvPr id="759" name="Google Shape;759;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60" name="Google Shape;760;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61" name="Google Shape;761;p22"/>
          <p:cNvGrpSpPr/>
          <p:nvPr/>
        </p:nvGrpSpPr>
        <p:grpSpPr>
          <a:xfrm>
            <a:off x="4343421" y="4720375"/>
            <a:ext cx="438000" cy="914400"/>
            <a:chOff x="1457725" y="6091975"/>
            <a:chExt cx="438000" cy="914400"/>
          </a:xfrm>
        </p:grpSpPr>
        <p:sp>
          <p:nvSpPr>
            <p:cNvPr id="762" name="Google Shape;76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63" name="Google Shape;76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64" name="Google Shape;764;p22"/>
          <p:cNvGrpSpPr/>
          <p:nvPr/>
        </p:nvGrpSpPr>
        <p:grpSpPr>
          <a:xfrm>
            <a:off x="3869000" y="5634775"/>
            <a:ext cx="438000" cy="914400"/>
            <a:chOff x="1457725" y="6091975"/>
            <a:chExt cx="438000" cy="914400"/>
          </a:xfrm>
        </p:grpSpPr>
        <p:sp>
          <p:nvSpPr>
            <p:cNvPr id="765" name="Google Shape;765;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66" name="Google Shape;766;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67" name="Google Shape;767;p22"/>
          <p:cNvGrpSpPr/>
          <p:nvPr/>
        </p:nvGrpSpPr>
        <p:grpSpPr>
          <a:xfrm>
            <a:off x="4343421" y="5634775"/>
            <a:ext cx="438000" cy="914400"/>
            <a:chOff x="1457725" y="6091975"/>
            <a:chExt cx="438000" cy="914400"/>
          </a:xfrm>
        </p:grpSpPr>
        <p:sp>
          <p:nvSpPr>
            <p:cNvPr id="768" name="Google Shape;76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69" name="Google Shape;76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770" name="Google Shape;770;p22"/>
          <p:cNvGrpSpPr/>
          <p:nvPr/>
        </p:nvGrpSpPr>
        <p:grpSpPr>
          <a:xfrm>
            <a:off x="3528388" y="1062775"/>
            <a:ext cx="219000" cy="914400"/>
            <a:chOff x="1971925" y="6091975"/>
            <a:chExt cx="219000" cy="914400"/>
          </a:xfrm>
        </p:grpSpPr>
        <p:sp>
          <p:nvSpPr>
            <p:cNvPr id="771" name="Google Shape;77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72" name="Google Shape;77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73" name="Google Shape;773;p22"/>
          <p:cNvGrpSpPr/>
          <p:nvPr/>
        </p:nvGrpSpPr>
        <p:grpSpPr>
          <a:xfrm>
            <a:off x="3528388" y="1977175"/>
            <a:ext cx="219000" cy="914400"/>
            <a:chOff x="1971925" y="6091975"/>
            <a:chExt cx="219000" cy="914400"/>
          </a:xfrm>
        </p:grpSpPr>
        <p:sp>
          <p:nvSpPr>
            <p:cNvPr id="774" name="Google Shape;774;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75" name="Google Shape;775;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76" name="Google Shape;776;p22"/>
          <p:cNvGrpSpPr/>
          <p:nvPr/>
        </p:nvGrpSpPr>
        <p:grpSpPr>
          <a:xfrm>
            <a:off x="3528388" y="2891575"/>
            <a:ext cx="219000" cy="914400"/>
            <a:chOff x="1971925" y="6091975"/>
            <a:chExt cx="219000" cy="914400"/>
          </a:xfrm>
        </p:grpSpPr>
        <p:sp>
          <p:nvSpPr>
            <p:cNvPr id="777" name="Google Shape;77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78" name="Google Shape;77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79" name="Google Shape;779;p22"/>
          <p:cNvGrpSpPr/>
          <p:nvPr/>
        </p:nvGrpSpPr>
        <p:grpSpPr>
          <a:xfrm>
            <a:off x="3528388" y="3805975"/>
            <a:ext cx="219000" cy="914400"/>
            <a:chOff x="1971925" y="6091975"/>
            <a:chExt cx="219000" cy="914400"/>
          </a:xfrm>
        </p:grpSpPr>
        <p:sp>
          <p:nvSpPr>
            <p:cNvPr id="780" name="Google Shape;780;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81" name="Google Shape;781;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82" name="Google Shape;782;p22"/>
          <p:cNvGrpSpPr/>
          <p:nvPr/>
        </p:nvGrpSpPr>
        <p:grpSpPr>
          <a:xfrm>
            <a:off x="3528388" y="4720375"/>
            <a:ext cx="219000" cy="914400"/>
            <a:chOff x="1971925" y="6091975"/>
            <a:chExt cx="219000" cy="914400"/>
          </a:xfrm>
        </p:grpSpPr>
        <p:sp>
          <p:nvSpPr>
            <p:cNvPr id="783" name="Google Shape;78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84" name="Google Shape;78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85" name="Google Shape;785;p22"/>
          <p:cNvGrpSpPr/>
          <p:nvPr/>
        </p:nvGrpSpPr>
        <p:grpSpPr>
          <a:xfrm>
            <a:off x="3528388" y="5634775"/>
            <a:ext cx="219000" cy="914400"/>
            <a:chOff x="1971925" y="6091975"/>
            <a:chExt cx="219000" cy="914400"/>
          </a:xfrm>
        </p:grpSpPr>
        <p:sp>
          <p:nvSpPr>
            <p:cNvPr id="786" name="Google Shape;786;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87" name="Google Shape;787;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88" name="Google Shape;788;p22"/>
          <p:cNvGrpSpPr/>
          <p:nvPr/>
        </p:nvGrpSpPr>
        <p:grpSpPr>
          <a:xfrm>
            <a:off x="399505" y="1062775"/>
            <a:ext cx="219000" cy="914400"/>
            <a:chOff x="1971925" y="6091975"/>
            <a:chExt cx="219000" cy="914400"/>
          </a:xfrm>
        </p:grpSpPr>
        <p:sp>
          <p:nvSpPr>
            <p:cNvPr id="789" name="Google Shape;78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90" name="Google Shape;79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91" name="Google Shape;791;p22"/>
          <p:cNvGrpSpPr/>
          <p:nvPr/>
        </p:nvGrpSpPr>
        <p:grpSpPr>
          <a:xfrm>
            <a:off x="1438525" y="1062775"/>
            <a:ext cx="219000" cy="914400"/>
            <a:chOff x="1971925" y="6091975"/>
            <a:chExt cx="219000" cy="914400"/>
          </a:xfrm>
        </p:grpSpPr>
        <p:sp>
          <p:nvSpPr>
            <p:cNvPr id="792" name="Google Shape;792;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93" name="Google Shape;793;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94" name="Google Shape;794;p22"/>
          <p:cNvGrpSpPr/>
          <p:nvPr/>
        </p:nvGrpSpPr>
        <p:grpSpPr>
          <a:xfrm>
            <a:off x="659260" y="1062775"/>
            <a:ext cx="219000" cy="914400"/>
            <a:chOff x="1971925" y="6091975"/>
            <a:chExt cx="219000" cy="914400"/>
          </a:xfrm>
        </p:grpSpPr>
        <p:sp>
          <p:nvSpPr>
            <p:cNvPr id="795" name="Google Shape;79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96" name="Google Shape;79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797" name="Google Shape;797;p22"/>
          <p:cNvGrpSpPr/>
          <p:nvPr/>
        </p:nvGrpSpPr>
        <p:grpSpPr>
          <a:xfrm>
            <a:off x="1178770" y="1062775"/>
            <a:ext cx="219000" cy="914400"/>
            <a:chOff x="1971925" y="6091975"/>
            <a:chExt cx="219000" cy="914400"/>
          </a:xfrm>
        </p:grpSpPr>
        <p:sp>
          <p:nvSpPr>
            <p:cNvPr id="798" name="Google Shape;798;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99" name="Google Shape;799;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00" name="Google Shape;800;p22"/>
          <p:cNvGrpSpPr/>
          <p:nvPr/>
        </p:nvGrpSpPr>
        <p:grpSpPr>
          <a:xfrm>
            <a:off x="919015" y="1062775"/>
            <a:ext cx="219000" cy="914400"/>
            <a:chOff x="1971925" y="6091975"/>
            <a:chExt cx="219000" cy="914400"/>
          </a:xfrm>
        </p:grpSpPr>
        <p:sp>
          <p:nvSpPr>
            <p:cNvPr id="801" name="Google Shape;80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02" name="Google Shape;80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03" name="Google Shape;803;p22"/>
          <p:cNvGrpSpPr/>
          <p:nvPr/>
        </p:nvGrpSpPr>
        <p:grpSpPr>
          <a:xfrm>
            <a:off x="399505" y="1977175"/>
            <a:ext cx="219000" cy="914400"/>
            <a:chOff x="1971925" y="6091975"/>
            <a:chExt cx="219000" cy="914400"/>
          </a:xfrm>
        </p:grpSpPr>
        <p:sp>
          <p:nvSpPr>
            <p:cNvPr id="804" name="Google Shape;804;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05" name="Google Shape;805;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06" name="Google Shape;806;p22"/>
          <p:cNvGrpSpPr/>
          <p:nvPr/>
        </p:nvGrpSpPr>
        <p:grpSpPr>
          <a:xfrm>
            <a:off x="1438525" y="1977175"/>
            <a:ext cx="219000" cy="914400"/>
            <a:chOff x="1971925" y="6091975"/>
            <a:chExt cx="219000" cy="914400"/>
          </a:xfrm>
        </p:grpSpPr>
        <p:sp>
          <p:nvSpPr>
            <p:cNvPr id="807" name="Google Shape;80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08" name="Google Shape;80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09" name="Google Shape;809;p22"/>
          <p:cNvGrpSpPr/>
          <p:nvPr/>
        </p:nvGrpSpPr>
        <p:grpSpPr>
          <a:xfrm>
            <a:off x="659260" y="1977175"/>
            <a:ext cx="219000" cy="914400"/>
            <a:chOff x="1971925" y="6091975"/>
            <a:chExt cx="219000" cy="914400"/>
          </a:xfrm>
        </p:grpSpPr>
        <p:sp>
          <p:nvSpPr>
            <p:cNvPr id="810" name="Google Shape;810;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11" name="Google Shape;811;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12" name="Google Shape;812;p22"/>
          <p:cNvGrpSpPr/>
          <p:nvPr/>
        </p:nvGrpSpPr>
        <p:grpSpPr>
          <a:xfrm>
            <a:off x="1178770" y="1977175"/>
            <a:ext cx="219000" cy="914400"/>
            <a:chOff x="1971925" y="6091975"/>
            <a:chExt cx="219000" cy="914400"/>
          </a:xfrm>
        </p:grpSpPr>
        <p:sp>
          <p:nvSpPr>
            <p:cNvPr id="813" name="Google Shape;81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14" name="Google Shape;81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15" name="Google Shape;815;p22"/>
          <p:cNvGrpSpPr/>
          <p:nvPr/>
        </p:nvGrpSpPr>
        <p:grpSpPr>
          <a:xfrm>
            <a:off x="919015" y="1977175"/>
            <a:ext cx="219000" cy="914400"/>
            <a:chOff x="1971925" y="6091975"/>
            <a:chExt cx="219000" cy="914400"/>
          </a:xfrm>
        </p:grpSpPr>
        <p:sp>
          <p:nvSpPr>
            <p:cNvPr id="816" name="Google Shape;816;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17" name="Google Shape;817;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18" name="Google Shape;818;p22"/>
          <p:cNvGrpSpPr/>
          <p:nvPr/>
        </p:nvGrpSpPr>
        <p:grpSpPr>
          <a:xfrm>
            <a:off x="399505" y="2891575"/>
            <a:ext cx="219000" cy="914400"/>
            <a:chOff x="1971925" y="6091975"/>
            <a:chExt cx="219000" cy="914400"/>
          </a:xfrm>
        </p:grpSpPr>
        <p:sp>
          <p:nvSpPr>
            <p:cNvPr id="819" name="Google Shape;81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20" name="Google Shape;82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21" name="Google Shape;821;p22"/>
          <p:cNvGrpSpPr/>
          <p:nvPr/>
        </p:nvGrpSpPr>
        <p:grpSpPr>
          <a:xfrm>
            <a:off x="1438525" y="2891575"/>
            <a:ext cx="219000" cy="914400"/>
            <a:chOff x="1971925" y="6091975"/>
            <a:chExt cx="219000" cy="914400"/>
          </a:xfrm>
        </p:grpSpPr>
        <p:sp>
          <p:nvSpPr>
            <p:cNvPr id="822" name="Google Shape;822;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23" name="Google Shape;823;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24" name="Google Shape;824;p22"/>
          <p:cNvGrpSpPr/>
          <p:nvPr/>
        </p:nvGrpSpPr>
        <p:grpSpPr>
          <a:xfrm>
            <a:off x="659260" y="2891575"/>
            <a:ext cx="219000" cy="914400"/>
            <a:chOff x="1971925" y="6091975"/>
            <a:chExt cx="219000" cy="914400"/>
          </a:xfrm>
        </p:grpSpPr>
        <p:sp>
          <p:nvSpPr>
            <p:cNvPr id="825" name="Google Shape;82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26" name="Google Shape;82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27" name="Google Shape;827;p22"/>
          <p:cNvGrpSpPr/>
          <p:nvPr/>
        </p:nvGrpSpPr>
        <p:grpSpPr>
          <a:xfrm>
            <a:off x="1178770" y="2891575"/>
            <a:ext cx="219000" cy="914400"/>
            <a:chOff x="1971925" y="6091975"/>
            <a:chExt cx="219000" cy="914400"/>
          </a:xfrm>
        </p:grpSpPr>
        <p:sp>
          <p:nvSpPr>
            <p:cNvPr id="828" name="Google Shape;828;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29" name="Google Shape;829;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30" name="Google Shape;830;p22"/>
          <p:cNvGrpSpPr/>
          <p:nvPr/>
        </p:nvGrpSpPr>
        <p:grpSpPr>
          <a:xfrm>
            <a:off x="919015" y="2891575"/>
            <a:ext cx="219000" cy="914400"/>
            <a:chOff x="1971925" y="6091975"/>
            <a:chExt cx="219000" cy="914400"/>
          </a:xfrm>
        </p:grpSpPr>
        <p:sp>
          <p:nvSpPr>
            <p:cNvPr id="831" name="Google Shape;83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32" name="Google Shape;83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33" name="Google Shape;833;p22"/>
          <p:cNvGrpSpPr/>
          <p:nvPr/>
        </p:nvGrpSpPr>
        <p:grpSpPr>
          <a:xfrm>
            <a:off x="399505" y="3805975"/>
            <a:ext cx="219000" cy="914400"/>
            <a:chOff x="1971925" y="6091975"/>
            <a:chExt cx="219000" cy="914400"/>
          </a:xfrm>
        </p:grpSpPr>
        <p:sp>
          <p:nvSpPr>
            <p:cNvPr id="834" name="Google Shape;834;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35" name="Google Shape;835;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36" name="Google Shape;836;p22"/>
          <p:cNvGrpSpPr/>
          <p:nvPr/>
        </p:nvGrpSpPr>
        <p:grpSpPr>
          <a:xfrm>
            <a:off x="1438525" y="3805975"/>
            <a:ext cx="219000" cy="914400"/>
            <a:chOff x="1971925" y="6091975"/>
            <a:chExt cx="219000" cy="914400"/>
          </a:xfrm>
        </p:grpSpPr>
        <p:sp>
          <p:nvSpPr>
            <p:cNvPr id="837" name="Google Shape;83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38" name="Google Shape;83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39" name="Google Shape;839;p22"/>
          <p:cNvGrpSpPr/>
          <p:nvPr/>
        </p:nvGrpSpPr>
        <p:grpSpPr>
          <a:xfrm>
            <a:off x="659260" y="3805975"/>
            <a:ext cx="219000" cy="914400"/>
            <a:chOff x="1971925" y="6091975"/>
            <a:chExt cx="219000" cy="914400"/>
          </a:xfrm>
        </p:grpSpPr>
        <p:sp>
          <p:nvSpPr>
            <p:cNvPr id="840" name="Google Shape;840;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41" name="Google Shape;841;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42" name="Google Shape;842;p22"/>
          <p:cNvGrpSpPr/>
          <p:nvPr/>
        </p:nvGrpSpPr>
        <p:grpSpPr>
          <a:xfrm>
            <a:off x="1178770" y="3805975"/>
            <a:ext cx="219000" cy="914400"/>
            <a:chOff x="1971925" y="6091975"/>
            <a:chExt cx="219000" cy="914400"/>
          </a:xfrm>
        </p:grpSpPr>
        <p:sp>
          <p:nvSpPr>
            <p:cNvPr id="843" name="Google Shape;84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44" name="Google Shape;84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45" name="Google Shape;845;p22"/>
          <p:cNvGrpSpPr/>
          <p:nvPr/>
        </p:nvGrpSpPr>
        <p:grpSpPr>
          <a:xfrm>
            <a:off x="919015" y="3805975"/>
            <a:ext cx="219000" cy="914400"/>
            <a:chOff x="1971925" y="6091975"/>
            <a:chExt cx="219000" cy="914400"/>
          </a:xfrm>
        </p:grpSpPr>
        <p:sp>
          <p:nvSpPr>
            <p:cNvPr id="846" name="Google Shape;846;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47" name="Google Shape;847;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48" name="Google Shape;848;p22"/>
          <p:cNvGrpSpPr/>
          <p:nvPr/>
        </p:nvGrpSpPr>
        <p:grpSpPr>
          <a:xfrm>
            <a:off x="399505" y="4720375"/>
            <a:ext cx="219000" cy="914400"/>
            <a:chOff x="1971925" y="6091975"/>
            <a:chExt cx="219000" cy="914400"/>
          </a:xfrm>
        </p:grpSpPr>
        <p:sp>
          <p:nvSpPr>
            <p:cNvPr id="849" name="Google Shape;84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50" name="Google Shape;85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51" name="Google Shape;851;p22"/>
          <p:cNvGrpSpPr/>
          <p:nvPr/>
        </p:nvGrpSpPr>
        <p:grpSpPr>
          <a:xfrm>
            <a:off x="1438525" y="4720375"/>
            <a:ext cx="219000" cy="914400"/>
            <a:chOff x="1971925" y="6091975"/>
            <a:chExt cx="219000" cy="914400"/>
          </a:xfrm>
        </p:grpSpPr>
        <p:sp>
          <p:nvSpPr>
            <p:cNvPr id="852" name="Google Shape;852;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53" name="Google Shape;853;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54" name="Google Shape;854;p22"/>
          <p:cNvGrpSpPr/>
          <p:nvPr/>
        </p:nvGrpSpPr>
        <p:grpSpPr>
          <a:xfrm>
            <a:off x="659260" y="4720375"/>
            <a:ext cx="219000" cy="914400"/>
            <a:chOff x="1971925" y="6091975"/>
            <a:chExt cx="219000" cy="914400"/>
          </a:xfrm>
        </p:grpSpPr>
        <p:sp>
          <p:nvSpPr>
            <p:cNvPr id="855" name="Google Shape;85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56" name="Google Shape;85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57" name="Google Shape;857;p22"/>
          <p:cNvGrpSpPr/>
          <p:nvPr/>
        </p:nvGrpSpPr>
        <p:grpSpPr>
          <a:xfrm>
            <a:off x="1178770" y="4720375"/>
            <a:ext cx="219000" cy="914400"/>
            <a:chOff x="1971925" y="6091975"/>
            <a:chExt cx="219000" cy="914400"/>
          </a:xfrm>
        </p:grpSpPr>
        <p:sp>
          <p:nvSpPr>
            <p:cNvPr id="858" name="Google Shape;858;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59" name="Google Shape;859;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60" name="Google Shape;860;p22"/>
          <p:cNvGrpSpPr/>
          <p:nvPr/>
        </p:nvGrpSpPr>
        <p:grpSpPr>
          <a:xfrm>
            <a:off x="919015" y="4720375"/>
            <a:ext cx="219000" cy="914400"/>
            <a:chOff x="1971925" y="6091975"/>
            <a:chExt cx="219000" cy="914400"/>
          </a:xfrm>
        </p:grpSpPr>
        <p:sp>
          <p:nvSpPr>
            <p:cNvPr id="861" name="Google Shape;86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62" name="Google Shape;86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63" name="Google Shape;863;p22"/>
          <p:cNvGrpSpPr/>
          <p:nvPr/>
        </p:nvGrpSpPr>
        <p:grpSpPr>
          <a:xfrm>
            <a:off x="399505" y="5634775"/>
            <a:ext cx="219000" cy="914400"/>
            <a:chOff x="1971925" y="6091975"/>
            <a:chExt cx="219000" cy="914400"/>
          </a:xfrm>
        </p:grpSpPr>
        <p:sp>
          <p:nvSpPr>
            <p:cNvPr id="864" name="Google Shape;864;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65" name="Google Shape;865;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66" name="Google Shape;866;p22"/>
          <p:cNvGrpSpPr/>
          <p:nvPr/>
        </p:nvGrpSpPr>
        <p:grpSpPr>
          <a:xfrm>
            <a:off x="1438525" y="5634775"/>
            <a:ext cx="219000" cy="914400"/>
            <a:chOff x="1971925" y="6091975"/>
            <a:chExt cx="219000" cy="914400"/>
          </a:xfrm>
        </p:grpSpPr>
        <p:sp>
          <p:nvSpPr>
            <p:cNvPr id="867" name="Google Shape;86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68" name="Google Shape;86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69" name="Google Shape;869;p22"/>
          <p:cNvGrpSpPr/>
          <p:nvPr/>
        </p:nvGrpSpPr>
        <p:grpSpPr>
          <a:xfrm>
            <a:off x="659260" y="5634775"/>
            <a:ext cx="219000" cy="914400"/>
            <a:chOff x="1971925" y="6091975"/>
            <a:chExt cx="219000" cy="914400"/>
          </a:xfrm>
        </p:grpSpPr>
        <p:sp>
          <p:nvSpPr>
            <p:cNvPr id="870" name="Google Shape;870;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71" name="Google Shape;871;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72" name="Google Shape;872;p22"/>
          <p:cNvGrpSpPr/>
          <p:nvPr/>
        </p:nvGrpSpPr>
        <p:grpSpPr>
          <a:xfrm>
            <a:off x="1178770" y="5634775"/>
            <a:ext cx="219000" cy="914400"/>
            <a:chOff x="1971925" y="6091975"/>
            <a:chExt cx="219000" cy="914400"/>
          </a:xfrm>
        </p:grpSpPr>
        <p:sp>
          <p:nvSpPr>
            <p:cNvPr id="873" name="Google Shape;87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74" name="Google Shape;87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75" name="Google Shape;875;p22"/>
          <p:cNvGrpSpPr/>
          <p:nvPr/>
        </p:nvGrpSpPr>
        <p:grpSpPr>
          <a:xfrm>
            <a:off x="919015" y="5634775"/>
            <a:ext cx="219000" cy="914400"/>
            <a:chOff x="1971925" y="6091975"/>
            <a:chExt cx="219000" cy="914400"/>
          </a:xfrm>
        </p:grpSpPr>
        <p:sp>
          <p:nvSpPr>
            <p:cNvPr id="876" name="Google Shape;876;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77" name="Google Shape;877;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78" name="Google Shape;878;p22"/>
          <p:cNvGrpSpPr/>
          <p:nvPr/>
        </p:nvGrpSpPr>
        <p:grpSpPr>
          <a:xfrm>
            <a:off x="139750" y="1062775"/>
            <a:ext cx="219000" cy="914400"/>
            <a:chOff x="1971925" y="6091975"/>
            <a:chExt cx="219000" cy="914400"/>
          </a:xfrm>
        </p:grpSpPr>
        <p:sp>
          <p:nvSpPr>
            <p:cNvPr id="879" name="Google Shape;87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80" name="Google Shape;88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81" name="Google Shape;881;p22"/>
          <p:cNvGrpSpPr/>
          <p:nvPr/>
        </p:nvGrpSpPr>
        <p:grpSpPr>
          <a:xfrm>
            <a:off x="139750" y="1977175"/>
            <a:ext cx="219000" cy="914400"/>
            <a:chOff x="1971925" y="6091975"/>
            <a:chExt cx="219000" cy="914400"/>
          </a:xfrm>
        </p:grpSpPr>
        <p:sp>
          <p:nvSpPr>
            <p:cNvPr id="882" name="Google Shape;882;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83" name="Google Shape;883;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84" name="Google Shape;884;p22"/>
          <p:cNvGrpSpPr/>
          <p:nvPr/>
        </p:nvGrpSpPr>
        <p:grpSpPr>
          <a:xfrm>
            <a:off x="139750" y="2891575"/>
            <a:ext cx="219000" cy="914400"/>
            <a:chOff x="1971925" y="6091975"/>
            <a:chExt cx="219000" cy="914400"/>
          </a:xfrm>
        </p:grpSpPr>
        <p:sp>
          <p:nvSpPr>
            <p:cNvPr id="885" name="Google Shape;885;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86" name="Google Shape;886;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87" name="Google Shape;887;p22"/>
          <p:cNvGrpSpPr/>
          <p:nvPr/>
        </p:nvGrpSpPr>
        <p:grpSpPr>
          <a:xfrm>
            <a:off x="139750" y="3805975"/>
            <a:ext cx="219000" cy="914400"/>
            <a:chOff x="1971925" y="6091975"/>
            <a:chExt cx="219000" cy="914400"/>
          </a:xfrm>
        </p:grpSpPr>
        <p:sp>
          <p:nvSpPr>
            <p:cNvPr id="888" name="Google Shape;888;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89" name="Google Shape;889;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90" name="Google Shape;890;p22"/>
          <p:cNvGrpSpPr/>
          <p:nvPr/>
        </p:nvGrpSpPr>
        <p:grpSpPr>
          <a:xfrm>
            <a:off x="139750" y="4720375"/>
            <a:ext cx="219000" cy="914400"/>
            <a:chOff x="1971925" y="6091975"/>
            <a:chExt cx="219000" cy="914400"/>
          </a:xfrm>
        </p:grpSpPr>
        <p:sp>
          <p:nvSpPr>
            <p:cNvPr id="891" name="Google Shape;891;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92" name="Google Shape;892;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93" name="Google Shape;893;p22"/>
          <p:cNvGrpSpPr/>
          <p:nvPr/>
        </p:nvGrpSpPr>
        <p:grpSpPr>
          <a:xfrm>
            <a:off x="139750" y="5634775"/>
            <a:ext cx="219000" cy="914400"/>
            <a:chOff x="1971925" y="6091975"/>
            <a:chExt cx="219000" cy="914400"/>
          </a:xfrm>
        </p:grpSpPr>
        <p:sp>
          <p:nvSpPr>
            <p:cNvPr id="894" name="Google Shape;894;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95" name="Google Shape;895;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96" name="Google Shape;896;p22"/>
          <p:cNvGrpSpPr/>
          <p:nvPr/>
        </p:nvGrpSpPr>
        <p:grpSpPr>
          <a:xfrm>
            <a:off x="1699588" y="1062775"/>
            <a:ext cx="219000" cy="914400"/>
            <a:chOff x="1971925" y="6091975"/>
            <a:chExt cx="219000" cy="914400"/>
          </a:xfrm>
        </p:grpSpPr>
        <p:sp>
          <p:nvSpPr>
            <p:cNvPr id="897" name="Google Shape;897;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98" name="Google Shape;898;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899" name="Google Shape;899;p22"/>
          <p:cNvGrpSpPr/>
          <p:nvPr/>
        </p:nvGrpSpPr>
        <p:grpSpPr>
          <a:xfrm>
            <a:off x="1699588" y="1977175"/>
            <a:ext cx="219000" cy="914400"/>
            <a:chOff x="1971925" y="6091975"/>
            <a:chExt cx="219000" cy="914400"/>
          </a:xfrm>
        </p:grpSpPr>
        <p:sp>
          <p:nvSpPr>
            <p:cNvPr id="900" name="Google Shape;900;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01" name="Google Shape;901;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902" name="Google Shape;902;p22"/>
          <p:cNvGrpSpPr/>
          <p:nvPr/>
        </p:nvGrpSpPr>
        <p:grpSpPr>
          <a:xfrm>
            <a:off x="1699588" y="2891575"/>
            <a:ext cx="219000" cy="914400"/>
            <a:chOff x="1971925" y="6091975"/>
            <a:chExt cx="219000" cy="914400"/>
          </a:xfrm>
        </p:grpSpPr>
        <p:sp>
          <p:nvSpPr>
            <p:cNvPr id="903" name="Google Shape;903;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04" name="Google Shape;904;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905" name="Google Shape;905;p22"/>
          <p:cNvGrpSpPr/>
          <p:nvPr/>
        </p:nvGrpSpPr>
        <p:grpSpPr>
          <a:xfrm>
            <a:off x="1699588" y="3805975"/>
            <a:ext cx="219000" cy="914400"/>
            <a:chOff x="1971925" y="6091975"/>
            <a:chExt cx="219000" cy="914400"/>
          </a:xfrm>
        </p:grpSpPr>
        <p:sp>
          <p:nvSpPr>
            <p:cNvPr id="906" name="Google Shape;906;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07" name="Google Shape;907;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908" name="Google Shape;908;p22"/>
          <p:cNvGrpSpPr/>
          <p:nvPr/>
        </p:nvGrpSpPr>
        <p:grpSpPr>
          <a:xfrm>
            <a:off x="1699588" y="4720375"/>
            <a:ext cx="219000" cy="914400"/>
            <a:chOff x="1971925" y="6091975"/>
            <a:chExt cx="219000" cy="914400"/>
          </a:xfrm>
        </p:grpSpPr>
        <p:sp>
          <p:nvSpPr>
            <p:cNvPr id="909" name="Google Shape;909;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10" name="Google Shape;910;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911" name="Google Shape;911;p22"/>
          <p:cNvGrpSpPr/>
          <p:nvPr/>
        </p:nvGrpSpPr>
        <p:grpSpPr>
          <a:xfrm>
            <a:off x="1699588" y="5634775"/>
            <a:ext cx="219000" cy="914400"/>
            <a:chOff x="1971925" y="6091975"/>
            <a:chExt cx="219000" cy="914400"/>
          </a:xfrm>
        </p:grpSpPr>
        <p:sp>
          <p:nvSpPr>
            <p:cNvPr id="912" name="Google Shape;912;p22"/>
            <p:cNvSpPr/>
            <p:nvPr/>
          </p:nvSpPr>
          <p:spPr>
            <a:xfrm>
              <a:off x="1971925" y="6091975"/>
              <a:ext cx="219000" cy="914400"/>
            </a:xfrm>
            <a:prstGeom prst="rect">
              <a:avLst/>
            </a:prstGeom>
            <a:solidFill>
              <a:srgbClr val="06C306"/>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13" name="Google Shape;913;p22"/>
            <p:cNvPicPr preferRelativeResize="0"/>
            <p:nvPr/>
          </p:nvPicPr>
          <p:blipFill rotWithShape="1">
            <a:blip r:embed="rId3">
              <a:alphaModFix/>
            </a:blip>
            <a:srcRect b="0" l="15704" r="0" t="0"/>
            <a:stretch/>
          </p:blipFill>
          <p:spPr>
            <a:xfrm>
              <a:off x="1989098" y="6305550"/>
              <a:ext cx="184675" cy="371475"/>
            </a:xfrm>
            <a:prstGeom prst="rect">
              <a:avLst/>
            </a:prstGeom>
            <a:noFill/>
            <a:ln>
              <a:noFill/>
            </a:ln>
          </p:spPr>
        </p:pic>
      </p:grpSp>
      <p:grpSp>
        <p:nvGrpSpPr>
          <p:cNvPr id="914" name="Google Shape;914;p22"/>
          <p:cNvGrpSpPr/>
          <p:nvPr/>
        </p:nvGrpSpPr>
        <p:grpSpPr>
          <a:xfrm>
            <a:off x="8138792" y="1062775"/>
            <a:ext cx="438000" cy="914400"/>
            <a:chOff x="1457725" y="6091975"/>
            <a:chExt cx="438000" cy="914400"/>
          </a:xfrm>
        </p:grpSpPr>
        <p:sp>
          <p:nvSpPr>
            <p:cNvPr id="915" name="Google Shape;915;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16" name="Google Shape;916;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17" name="Google Shape;917;p22"/>
          <p:cNvGrpSpPr/>
          <p:nvPr/>
        </p:nvGrpSpPr>
        <p:grpSpPr>
          <a:xfrm>
            <a:off x="8613213" y="1062775"/>
            <a:ext cx="438000" cy="914400"/>
            <a:chOff x="1457725" y="6091975"/>
            <a:chExt cx="438000" cy="914400"/>
          </a:xfrm>
        </p:grpSpPr>
        <p:sp>
          <p:nvSpPr>
            <p:cNvPr id="918" name="Google Shape;91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19" name="Google Shape;91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20" name="Google Shape;920;p22"/>
          <p:cNvGrpSpPr/>
          <p:nvPr/>
        </p:nvGrpSpPr>
        <p:grpSpPr>
          <a:xfrm>
            <a:off x="9087633" y="1062775"/>
            <a:ext cx="438000" cy="914400"/>
            <a:chOff x="1457725" y="6091975"/>
            <a:chExt cx="438000" cy="914400"/>
          </a:xfrm>
        </p:grpSpPr>
        <p:sp>
          <p:nvSpPr>
            <p:cNvPr id="921" name="Google Shape;921;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22" name="Google Shape;922;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23" name="Google Shape;923;p22"/>
          <p:cNvGrpSpPr/>
          <p:nvPr/>
        </p:nvGrpSpPr>
        <p:grpSpPr>
          <a:xfrm>
            <a:off x="9562054" y="1062775"/>
            <a:ext cx="438000" cy="914400"/>
            <a:chOff x="1457725" y="6091975"/>
            <a:chExt cx="438000" cy="914400"/>
          </a:xfrm>
        </p:grpSpPr>
        <p:sp>
          <p:nvSpPr>
            <p:cNvPr id="924" name="Google Shape;92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25" name="Google Shape;92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26" name="Google Shape;926;p22"/>
          <p:cNvGrpSpPr/>
          <p:nvPr/>
        </p:nvGrpSpPr>
        <p:grpSpPr>
          <a:xfrm>
            <a:off x="8138792" y="1977175"/>
            <a:ext cx="438000" cy="914400"/>
            <a:chOff x="1457725" y="6091975"/>
            <a:chExt cx="438000" cy="914400"/>
          </a:xfrm>
        </p:grpSpPr>
        <p:sp>
          <p:nvSpPr>
            <p:cNvPr id="927" name="Google Shape;927;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28" name="Google Shape;928;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29" name="Google Shape;929;p22"/>
          <p:cNvGrpSpPr/>
          <p:nvPr/>
        </p:nvGrpSpPr>
        <p:grpSpPr>
          <a:xfrm>
            <a:off x="8613213" y="1977175"/>
            <a:ext cx="438000" cy="914400"/>
            <a:chOff x="1457725" y="6091975"/>
            <a:chExt cx="438000" cy="914400"/>
          </a:xfrm>
        </p:grpSpPr>
        <p:sp>
          <p:nvSpPr>
            <p:cNvPr id="930" name="Google Shape;93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31" name="Google Shape;93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32" name="Google Shape;932;p22"/>
          <p:cNvGrpSpPr/>
          <p:nvPr/>
        </p:nvGrpSpPr>
        <p:grpSpPr>
          <a:xfrm>
            <a:off x="9087633" y="1977175"/>
            <a:ext cx="438000" cy="914400"/>
            <a:chOff x="1457725" y="6091975"/>
            <a:chExt cx="438000" cy="914400"/>
          </a:xfrm>
        </p:grpSpPr>
        <p:sp>
          <p:nvSpPr>
            <p:cNvPr id="933" name="Google Shape;933;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34" name="Google Shape;934;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35" name="Google Shape;935;p22"/>
          <p:cNvGrpSpPr/>
          <p:nvPr/>
        </p:nvGrpSpPr>
        <p:grpSpPr>
          <a:xfrm>
            <a:off x="9562054" y="1977175"/>
            <a:ext cx="438000" cy="914400"/>
            <a:chOff x="1457725" y="6091975"/>
            <a:chExt cx="438000" cy="914400"/>
          </a:xfrm>
        </p:grpSpPr>
        <p:sp>
          <p:nvSpPr>
            <p:cNvPr id="936" name="Google Shape;93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37" name="Google Shape;93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38" name="Google Shape;938;p22"/>
          <p:cNvGrpSpPr/>
          <p:nvPr/>
        </p:nvGrpSpPr>
        <p:grpSpPr>
          <a:xfrm>
            <a:off x="8138792" y="2891575"/>
            <a:ext cx="438000" cy="914400"/>
            <a:chOff x="1457725" y="6091975"/>
            <a:chExt cx="438000" cy="914400"/>
          </a:xfrm>
        </p:grpSpPr>
        <p:sp>
          <p:nvSpPr>
            <p:cNvPr id="939" name="Google Shape;939;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40" name="Google Shape;940;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41" name="Google Shape;941;p22"/>
          <p:cNvGrpSpPr/>
          <p:nvPr/>
        </p:nvGrpSpPr>
        <p:grpSpPr>
          <a:xfrm>
            <a:off x="8613213" y="2891575"/>
            <a:ext cx="438000" cy="914400"/>
            <a:chOff x="1457725" y="6091975"/>
            <a:chExt cx="438000" cy="914400"/>
          </a:xfrm>
        </p:grpSpPr>
        <p:sp>
          <p:nvSpPr>
            <p:cNvPr id="942" name="Google Shape;94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43" name="Google Shape;94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44" name="Google Shape;944;p22"/>
          <p:cNvGrpSpPr/>
          <p:nvPr/>
        </p:nvGrpSpPr>
        <p:grpSpPr>
          <a:xfrm>
            <a:off x="9087633" y="2891575"/>
            <a:ext cx="438000" cy="914400"/>
            <a:chOff x="1457725" y="6091975"/>
            <a:chExt cx="438000" cy="914400"/>
          </a:xfrm>
        </p:grpSpPr>
        <p:sp>
          <p:nvSpPr>
            <p:cNvPr id="945" name="Google Shape;945;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46" name="Google Shape;946;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47" name="Google Shape;947;p22"/>
          <p:cNvGrpSpPr/>
          <p:nvPr/>
        </p:nvGrpSpPr>
        <p:grpSpPr>
          <a:xfrm>
            <a:off x="9562054" y="2891575"/>
            <a:ext cx="438000" cy="914400"/>
            <a:chOff x="1457725" y="6091975"/>
            <a:chExt cx="438000" cy="914400"/>
          </a:xfrm>
        </p:grpSpPr>
        <p:sp>
          <p:nvSpPr>
            <p:cNvPr id="948" name="Google Shape;94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49" name="Google Shape;94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50" name="Google Shape;950;p22"/>
          <p:cNvGrpSpPr/>
          <p:nvPr/>
        </p:nvGrpSpPr>
        <p:grpSpPr>
          <a:xfrm>
            <a:off x="8138792" y="3805975"/>
            <a:ext cx="438000" cy="914400"/>
            <a:chOff x="1457725" y="6091975"/>
            <a:chExt cx="438000" cy="914400"/>
          </a:xfrm>
        </p:grpSpPr>
        <p:sp>
          <p:nvSpPr>
            <p:cNvPr id="951" name="Google Shape;951;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52" name="Google Shape;952;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53" name="Google Shape;953;p22"/>
          <p:cNvGrpSpPr/>
          <p:nvPr/>
        </p:nvGrpSpPr>
        <p:grpSpPr>
          <a:xfrm>
            <a:off x="8613213" y="3805975"/>
            <a:ext cx="438000" cy="914400"/>
            <a:chOff x="1457725" y="6091975"/>
            <a:chExt cx="438000" cy="914400"/>
          </a:xfrm>
        </p:grpSpPr>
        <p:sp>
          <p:nvSpPr>
            <p:cNvPr id="954" name="Google Shape;95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55" name="Google Shape;95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56" name="Google Shape;956;p22"/>
          <p:cNvGrpSpPr/>
          <p:nvPr/>
        </p:nvGrpSpPr>
        <p:grpSpPr>
          <a:xfrm>
            <a:off x="9087633" y="3805975"/>
            <a:ext cx="438000" cy="914400"/>
            <a:chOff x="1457725" y="6091975"/>
            <a:chExt cx="438000" cy="914400"/>
          </a:xfrm>
        </p:grpSpPr>
        <p:sp>
          <p:nvSpPr>
            <p:cNvPr id="957" name="Google Shape;957;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58" name="Google Shape;958;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59" name="Google Shape;959;p22"/>
          <p:cNvGrpSpPr/>
          <p:nvPr/>
        </p:nvGrpSpPr>
        <p:grpSpPr>
          <a:xfrm>
            <a:off x="9562054" y="3805975"/>
            <a:ext cx="438000" cy="914400"/>
            <a:chOff x="1457725" y="6091975"/>
            <a:chExt cx="438000" cy="914400"/>
          </a:xfrm>
        </p:grpSpPr>
        <p:sp>
          <p:nvSpPr>
            <p:cNvPr id="960" name="Google Shape;96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61" name="Google Shape;96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62" name="Google Shape;962;p22"/>
          <p:cNvGrpSpPr/>
          <p:nvPr/>
        </p:nvGrpSpPr>
        <p:grpSpPr>
          <a:xfrm>
            <a:off x="8138792" y="4720375"/>
            <a:ext cx="438000" cy="914400"/>
            <a:chOff x="1457725" y="6091975"/>
            <a:chExt cx="438000" cy="914400"/>
          </a:xfrm>
        </p:grpSpPr>
        <p:sp>
          <p:nvSpPr>
            <p:cNvPr id="963" name="Google Shape;963;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64" name="Google Shape;964;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65" name="Google Shape;965;p22"/>
          <p:cNvGrpSpPr/>
          <p:nvPr/>
        </p:nvGrpSpPr>
        <p:grpSpPr>
          <a:xfrm>
            <a:off x="8613213" y="4720375"/>
            <a:ext cx="438000" cy="914400"/>
            <a:chOff x="1457725" y="6091975"/>
            <a:chExt cx="438000" cy="914400"/>
          </a:xfrm>
        </p:grpSpPr>
        <p:sp>
          <p:nvSpPr>
            <p:cNvPr id="966" name="Google Shape;96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67" name="Google Shape;96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68" name="Google Shape;968;p22"/>
          <p:cNvGrpSpPr/>
          <p:nvPr/>
        </p:nvGrpSpPr>
        <p:grpSpPr>
          <a:xfrm>
            <a:off x="9087633" y="4720375"/>
            <a:ext cx="438000" cy="914400"/>
            <a:chOff x="1457725" y="6091975"/>
            <a:chExt cx="438000" cy="914400"/>
          </a:xfrm>
        </p:grpSpPr>
        <p:sp>
          <p:nvSpPr>
            <p:cNvPr id="969" name="Google Shape;969;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70" name="Google Shape;970;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71" name="Google Shape;971;p22"/>
          <p:cNvGrpSpPr/>
          <p:nvPr/>
        </p:nvGrpSpPr>
        <p:grpSpPr>
          <a:xfrm>
            <a:off x="9562054" y="4720375"/>
            <a:ext cx="438000" cy="914400"/>
            <a:chOff x="1457725" y="6091975"/>
            <a:chExt cx="438000" cy="914400"/>
          </a:xfrm>
        </p:grpSpPr>
        <p:sp>
          <p:nvSpPr>
            <p:cNvPr id="972" name="Google Shape;97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73" name="Google Shape;97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74" name="Google Shape;974;p22"/>
          <p:cNvGrpSpPr/>
          <p:nvPr/>
        </p:nvGrpSpPr>
        <p:grpSpPr>
          <a:xfrm>
            <a:off x="8138792" y="5634775"/>
            <a:ext cx="438000" cy="914400"/>
            <a:chOff x="1457725" y="6091975"/>
            <a:chExt cx="438000" cy="914400"/>
          </a:xfrm>
        </p:grpSpPr>
        <p:sp>
          <p:nvSpPr>
            <p:cNvPr id="975" name="Google Shape;975;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76" name="Google Shape;976;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77" name="Google Shape;977;p22"/>
          <p:cNvGrpSpPr/>
          <p:nvPr/>
        </p:nvGrpSpPr>
        <p:grpSpPr>
          <a:xfrm>
            <a:off x="8613213" y="5634775"/>
            <a:ext cx="438000" cy="914400"/>
            <a:chOff x="1457725" y="6091975"/>
            <a:chExt cx="438000" cy="914400"/>
          </a:xfrm>
        </p:grpSpPr>
        <p:sp>
          <p:nvSpPr>
            <p:cNvPr id="978" name="Google Shape;97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79" name="Google Shape;97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80" name="Google Shape;980;p22"/>
          <p:cNvGrpSpPr/>
          <p:nvPr/>
        </p:nvGrpSpPr>
        <p:grpSpPr>
          <a:xfrm>
            <a:off x="9087633" y="5634775"/>
            <a:ext cx="438000" cy="914400"/>
            <a:chOff x="1457725" y="6091975"/>
            <a:chExt cx="438000" cy="914400"/>
          </a:xfrm>
        </p:grpSpPr>
        <p:sp>
          <p:nvSpPr>
            <p:cNvPr id="981" name="Google Shape;981;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82" name="Google Shape;982;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83" name="Google Shape;983;p22"/>
          <p:cNvGrpSpPr/>
          <p:nvPr/>
        </p:nvGrpSpPr>
        <p:grpSpPr>
          <a:xfrm>
            <a:off x="9562054" y="5634775"/>
            <a:ext cx="438000" cy="914400"/>
            <a:chOff x="1457725" y="6091975"/>
            <a:chExt cx="438000" cy="914400"/>
          </a:xfrm>
        </p:grpSpPr>
        <p:sp>
          <p:nvSpPr>
            <p:cNvPr id="984" name="Google Shape;98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85" name="Google Shape;98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86" name="Google Shape;986;p22"/>
          <p:cNvGrpSpPr/>
          <p:nvPr/>
        </p:nvGrpSpPr>
        <p:grpSpPr>
          <a:xfrm>
            <a:off x="7189950" y="1062775"/>
            <a:ext cx="438000" cy="914400"/>
            <a:chOff x="1457725" y="6091975"/>
            <a:chExt cx="438000" cy="914400"/>
          </a:xfrm>
        </p:grpSpPr>
        <p:sp>
          <p:nvSpPr>
            <p:cNvPr id="987" name="Google Shape;987;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88" name="Google Shape;988;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89" name="Google Shape;989;p22"/>
          <p:cNvGrpSpPr/>
          <p:nvPr/>
        </p:nvGrpSpPr>
        <p:grpSpPr>
          <a:xfrm>
            <a:off x="7664371" y="1062775"/>
            <a:ext cx="438000" cy="914400"/>
            <a:chOff x="1457725" y="6091975"/>
            <a:chExt cx="438000" cy="914400"/>
          </a:xfrm>
        </p:grpSpPr>
        <p:sp>
          <p:nvSpPr>
            <p:cNvPr id="990" name="Google Shape;99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91" name="Google Shape;99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92" name="Google Shape;992;p22"/>
          <p:cNvGrpSpPr/>
          <p:nvPr/>
        </p:nvGrpSpPr>
        <p:grpSpPr>
          <a:xfrm>
            <a:off x="7189950" y="1977175"/>
            <a:ext cx="438000" cy="914400"/>
            <a:chOff x="1457725" y="6091975"/>
            <a:chExt cx="438000" cy="914400"/>
          </a:xfrm>
        </p:grpSpPr>
        <p:sp>
          <p:nvSpPr>
            <p:cNvPr id="993" name="Google Shape;993;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94" name="Google Shape;994;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95" name="Google Shape;995;p22"/>
          <p:cNvGrpSpPr/>
          <p:nvPr/>
        </p:nvGrpSpPr>
        <p:grpSpPr>
          <a:xfrm>
            <a:off x="7664371" y="1977175"/>
            <a:ext cx="438000" cy="914400"/>
            <a:chOff x="1457725" y="6091975"/>
            <a:chExt cx="438000" cy="914400"/>
          </a:xfrm>
        </p:grpSpPr>
        <p:sp>
          <p:nvSpPr>
            <p:cNvPr id="996" name="Google Shape;996;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97" name="Google Shape;997;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998" name="Google Shape;998;p22"/>
          <p:cNvGrpSpPr/>
          <p:nvPr/>
        </p:nvGrpSpPr>
        <p:grpSpPr>
          <a:xfrm>
            <a:off x="7189950" y="2891575"/>
            <a:ext cx="438000" cy="914400"/>
            <a:chOff x="1457725" y="6091975"/>
            <a:chExt cx="438000" cy="914400"/>
          </a:xfrm>
        </p:grpSpPr>
        <p:sp>
          <p:nvSpPr>
            <p:cNvPr id="999" name="Google Shape;999;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00" name="Google Shape;1000;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01" name="Google Shape;1001;p22"/>
          <p:cNvGrpSpPr/>
          <p:nvPr/>
        </p:nvGrpSpPr>
        <p:grpSpPr>
          <a:xfrm>
            <a:off x="7664371" y="2891575"/>
            <a:ext cx="438000" cy="914400"/>
            <a:chOff x="1457725" y="6091975"/>
            <a:chExt cx="438000" cy="914400"/>
          </a:xfrm>
        </p:grpSpPr>
        <p:sp>
          <p:nvSpPr>
            <p:cNvPr id="1002" name="Google Shape;1002;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03" name="Google Shape;1003;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04" name="Google Shape;1004;p22"/>
          <p:cNvGrpSpPr/>
          <p:nvPr/>
        </p:nvGrpSpPr>
        <p:grpSpPr>
          <a:xfrm>
            <a:off x="7189950" y="3805975"/>
            <a:ext cx="438000" cy="914400"/>
            <a:chOff x="1457725" y="6091975"/>
            <a:chExt cx="438000" cy="914400"/>
          </a:xfrm>
        </p:grpSpPr>
        <p:sp>
          <p:nvSpPr>
            <p:cNvPr id="1005" name="Google Shape;1005;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06" name="Google Shape;1006;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07" name="Google Shape;1007;p22"/>
          <p:cNvGrpSpPr/>
          <p:nvPr/>
        </p:nvGrpSpPr>
        <p:grpSpPr>
          <a:xfrm>
            <a:off x="7664371" y="3805975"/>
            <a:ext cx="438000" cy="914400"/>
            <a:chOff x="1457725" y="6091975"/>
            <a:chExt cx="438000" cy="914400"/>
          </a:xfrm>
        </p:grpSpPr>
        <p:sp>
          <p:nvSpPr>
            <p:cNvPr id="1008" name="Google Shape;1008;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09" name="Google Shape;1009;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10" name="Google Shape;1010;p22"/>
          <p:cNvGrpSpPr/>
          <p:nvPr/>
        </p:nvGrpSpPr>
        <p:grpSpPr>
          <a:xfrm>
            <a:off x="7189950" y="4720375"/>
            <a:ext cx="438000" cy="914400"/>
            <a:chOff x="1457725" y="6091975"/>
            <a:chExt cx="438000" cy="914400"/>
          </a:xfrm>
        </p:grpSpPr>
        <p:sp>
          <p:nvSpPr>
            <p:cNvPr id="1011" name="Google Shape;1011;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12" name="Google Shape;1012;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13" name="Google Shape;1013;p22"/>
          <p:cNvGrpSpPr/>
          <p:nvPr/>
        </p:nvGrpSpPr>
        <p:grpSpPr>
          <a:xfrm>
            <a:off x="7664371" y="4720375"/>
            <a:ext cx="438000" cy="914400"/>
            <a:chOff x="1457725" y="6091975"/>
            <a:chExt cx="438000" cy="914400"/>
          </a:xfrm>
        </p:grpSpPr>
        <p:sp>
          <p:nvSpPr>
            <p:cNvPr id="1014" name="Google Shape;1014;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15" name="Google Shape;1015;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16" name="Google Shape;1016;p22"/>
          <p:cNvGrpSpPr/>
          <p:nvPr/>
        </p:nvGrpSpPr>
        <p:grpSpPr>
          <a:xfrm>
            <a:off x="7189950" y="5634775"/>
            <a:ext cx="438000" cy="914400"/>
            <a:chOff x="1457725" y="6091975"/>
            <a:chExt cx="438000" cy="914400"/>
          </a:xfrm>
        </p:grpSpPr>
        <p:sp>
          <p:nvSpPr>
            <p:cNvPr id="1017" name="Google Shape;1017;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18" name="Google Shape;1018;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grpSp>
        <p:nvGrpSpPr>
          <p:cNvPr id="1019" name="Google Shape;1019;p22"/>
          <p:cNvGrpSpPr/>
          <p:nvPr/>
        </p:nvGrpSpPr>
        <p:grpSpPr>
          <a:xfrm>
            <a:off x="7664371" y="5634775"/>
            <a:ext cx="438000" cy="914400"/>
            <a:chOff x="1457725" y="6091975"/>
            <a:chExt cx="438000" cy="914400"/>
          </a:xfrm>
        </p:grpSpPr>
        <p:sp>
          <p:nvSpPr>
            <p:cNvPr id="1020" name="Google Shape;1020;p22"/>
            <p:cNvSpPr/>
            <p:nvPr/>
          </p:nvSpPr>
          <p:spPr>
            <a:xfrm>
              <a:off x="1457725" y="6091975"/>
              <a:ext cx="438000" cy="914400"/>
            </a:xfrm>
            <a:prstGeom prst="rect">
              <a:avLst/>
            </a:prstGeom>
            <a:solidFill>
              <a:srgbClr val="FF9900"/>
            </a:solidFill>
            <a:ln cap="flat" cmpd="sng" w="19050">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21" name="Google Shape;1021;p22"/>
            <p:cNvPicPr preferRelativeResize="0"/>
            <p:nvPr/>
          </p:nvPicPr>
          <p:blipFill rotWithShape="1">
            <a:blip r:embed="rId4">
              <a:alphaModFix/>
            </a:blip>
            <a:srcRect b="0" l="0" r="0" t="4879"/>
            <a:stretch/>
          </p:blipFill>
          <p:spPr>
            <a:xfrm>
              <a:off x="1537663" y="6329374"/>
              <a:ext cx="295275" cy="371475"/>
            </a:xfrm>
            <a:prstGeom prst="rect">
              <a:avLst/>
            </a:prstGeom>
            <a:noFill/>
            <a:ln>
              <a:noFill/>
            </a:ln>
          </p:spPr>
        </p:pic>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