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10058400" cx="7543800"/>
  <p:notesSz cx="6858000" cy="9144000"/>
  <p:embeddedFontLst>
    <p:embeddedFont>
      <p:font typeface="Roboto"/>
      <p:regular r:id="rId49"/>
      <p:bold r:id="rId50"/>
      <p:italic r:id="rId51"/>
      <p:boldItalic r:id="rId52"/>
    </p:embeddedFont>
    <p:embeddedFont>
      <p:font typeface="Caveat"/>
      <p:regular r:id="rId53"/>
      <p:bold r:id="rId54"/>
    </p:embeddedFont>
    <p:embeddedFont>
      <p:font typeface="Lato"/>
      <p:regular r:id="rId55"/>
      <p:bold r:id="rId56"/>
      <p:italic r:id="rId57"/>
      <p:boldItalic r:id="rId58"/>
    </p:embeddedFont>
    <p:embeddedFont>
      <p:font typeface="Montserrat"/>
      <p:regular r:id="rId59"/>
      <p:bold r:id="rId60"/>
      <p:italic r:id="rId61"/>
      <p:boldItalic r:id="rId62"/>
    </p:embeddedFont>
    <p:embeddedFont>
      <p:font typeface="Montserrat Medium"/>
      <p:regular r:id="rId63"/>
      <p:bold r:id="rId64"/>
      <p:italic r:id="rId65"/>
      <p:boldItalic r:id="rId66"/>
    </p:embeddedFont>
    <p:embeddedFont>
      <p:font typeface="Righteous"/>
      <p:regular r:id="rId67"/>
    </p:embeddedFont>
    <p:embeddedFont>
      <p:font typeface="Caveat Medium"/>
      <p:regular r:id="rId68"/>
      <p:bold r:id="rId69"/>
    </p:embeddedFont>
    <p:embeddedFont>
      <p:font typeface="Montserrat ExtraBold"/>
      <p:bold r:id="rId70"/>
      <p:boldItalic r:id="rId71"/>
    </p:embeddedFont>
    <p:embeddedFont>
      <p:font typeface="Graduate"/>
      <p:regular r:id="rId72"/>
    </p:embeddedFont>
    <p:embeddedFont>
      <p:font typeface="Century Gothic"/>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100B75-9522-401F-BC89-08652E102A33}">
  <a:tblStyle styleId="{A4100B75-9522-401F-BC89-08652E102A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enturyGothic-regular.fntdata"/><Relationship Id="rId72" Type="http://schemas.openxmlformats.org/officeDocument/2006/relationships/font" Target="fonts/Graduate-regular.fntdata"/><Relationship Id="rId31" Type="http://schemas.openxmlformats.org/officeDocument/2006/relationships/slide" Target="slides/slide26.xml"/><Relationship Id="rId75" Type="http://schemas.openxmlformats.org/officeDocument/2006/relationships/font" Target="fonts/CenturyGothic-italic.fntdata"/><Relationship Id="rId30" Type="http://schemas.openxmlformats.org/officeDocument/2006/relationships/slide" Target="slides/slide25.xml"/><Relationship Id="rId74" Type="http://schemas.openxmlformats.org/officeDocument/2006/relationships/font" Target="fonts/CenturyGothic-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CenturyGothic-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ontserratExtraBold-boldItalic.fntdata"/><Relationship Id="rId70" Type="http://schemas.openxmlformats.org/officeDocument/2006/relationships/font" Target="fonts/MontserratExtraBold-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5.xml"/><Relationship Id="rId64" Type="http://schemas.openxmlformats.org/officeDocument/2006/relationships/font" Target="fonts/MontserratMedium-bold.fntdata"/><Relationship Id="rId63" Type="http://schemas.openxmlformats.org/officeDocument/2006/relationships/font" Target="fonts/MontserratMedium-regular.fntdata"/><Relationship Id="rId22" Type="http://schemas.openxmlformats.org/officeDocument/2006/relationships/slide" Target="slides/slide17.xml"/><Relationship Id="rId66" Type="http://schemas.openxmlformats.org/officeDocument/2006/relationships/font" Target="fonts/MontserratMedium-boldItalic.fntdata"/><Relationship Id="rId21" Type="http://schemas.openxmlformats.org/officeDocument/2006/relationships/slide" Target="slides/slide16.xml"/><Relationship Id="rId65" Type="http://schemas.openxmlformats.org/officeDocument/2006/relationships/font" Target="fonts/MontserratMedium-italic.fntdata"/><Relationship Id="rId24" Type="http://schemas.openxmlformats.org/officeDocument/2006/relationships/slide" Target="slides/slide19.xml"/><Relationship Id="rId68" Type="http://schemas.openxmlformats.org/officeDocument/2006/relationships/font" Target="fonts/CaveatMedium-regular.fntdata"/><Relationship Id="rId23" Type="http://schemas.openxmlformats.org/officeDocument/2006/relationships/slide" Target="slides/slide18.xml"/><Relationship Id="rId67" Type="http://schemas.openxmlformats.org/officeDocument/2006/relationships/font" Target="fonts/Righteous-regular.fntdata"/><Relationship Id="rId60" Type="http://schemas.openxmlformats.org/officeDocument/2006/relationships/font" Target="fonts/Montserrat-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aveatMedium-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Caveat-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Lato-regular.fntdata"/><Relationship Id="rId10" Type="http://schemas.openxmlformats.org/officeDocument/2006/relationships/slide" Target="slides/slide5.xml"/><Relationship Id="rId54" Type="http://schemas.openxmlformats.org/officeDocument/2006/relationships/font" Target="fonts/Caveat-bold.fntdata"/><Relationship Id="rId13" Type="http://schemas.openxmlformats.org/officeDocument/2006/relationships/slide" Target="slides/slide8.xml"/><Relationship Id="rId57" Type="http://schemas.openxmlformats.org/officeDocument/2006/relationships/font" Target="fonts/Lato-italic.fntdata"/><Relationship Id="rId12" Type="http://schemas.openxmlformats.org/officeDocument/2006/relationships/slide" Target="slides/slide7.xml"/><Relationship Id="rId56" Type="http://schemas.openxmlformats.org/officeDocument/2006/relationships/font" Target="fonts/Lato-bold.fntdata"/><Relationship Id="rId15" Type="http://schemas.openxmlformats.org/officeDocument/2006/relationships/slide" Target="slides/slide10.xml"/><Relationship Id="rId59" Type="http://schemas.openxmlformats.org/officeDocument/2006/relationships/font" Target="fonts/Montserrat-regular.fntdata"/><Relationship Id="rId14" Type="http://schemas.openxmlformats.org/officeDocument/2006/relationships/slide" Target="slides/slide9.xml"/><Relationship Id="rId58"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terest.com/pin/377809856257236502/" TargetMode="External"/><Relationship Id="rId3" Type="http://schemas.openxmlformats.org/officeDocument/2006/relationships/hyperlink" Target="https://www.pinterest.com/pin/627407791845573495/" TargetMode="External"/><Relationship Id="rId4" Type="http://schemas.openxmlformats.org/officeDocument/2006/relationships/hyperlink" Target="https://letscraftinstead.com/book-tracker-printables/" TargetMode="External"/><Relationship Id="rId5" Type="http://schemas.openxmlformats.org/officeDocument/2006/relationships/hyperlink" Target="https://www.pinterest.com/pin/426716133456332136/"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b9cc495ad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b9cc495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906edb6b7_0_72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5906edb6b7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LESSONS IN GOAL-SETTING |  ACTIVITY HANDOUT 2.1f</a:t>
            </a:r>
            <a:endParaRPr>
              <a:solidFill>
                <a:schemeClr val="dk1"/>
              </a:solidFill>
            </a:endParaRPr>
          </a:p>
          <a:p>
            <a:pPr indent="0" lvl="0" marL="0" rtl="0" algn="l">
              <a:spcBef>
                <a:spcPts val="0"/>
              </a:spcBef>
              <a:spcAft>
                <a:spcPts val="0"/>
              </a:spcAft>
              <a:buNone/>
            </a:pPr>
            <a:r>
              <a:rPr lang="en" sz="1000">
                <a:solidFill>
                  <a:schemeClr val="dk1"/>
                </a:solidFill>
              </a:rPr>
              <a:t>Frame 9: 6 dots</a:t>
            </a:r>
            <a:endParaRPr sz="1000">
              <a:solidFill>
                <a:schemeClr val="dk1"/>
              </a:solidFill>
            </a:endParaRPr>
          </a:p>
          <a:p>
            <a:pPr indent="0" lvl="0" marL="0" rtl="0" algn="l">
              <a:spcBef>
                <a:spcPts val="0"/>
              </a:spcBef>
              <a:spcAft>
                <a:spcPts val="0"/>
              </a:spcAft>
              <a:buNone/>
            </a:pPr>
            <a:r>
              <a:rPr lang="en" sz="1000">
                <a:solidFill>
                  <a:schemeClr val="dk1"/>
                </a:solidFill>
              </a:rPr>
              <a:t>Frame 10: 1 dot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906edb6b7_0_94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5906edb6b7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LESSONS IN GOAL-SETTING |  ACTIVITY HANDOUT 2.1f</a:t>
            </a:r>
            <a:endParaRPr>
              <a:solidFill>
                <a:schemeClr val="dk1"/>
              </a:solidFill>
            </a:endParaRPr>
          </a:p>
          <a:p>
            <a:pPr indent="0" lvl="0" marL="0" rtl="0" algn="l">
              <a:spcBef>
                <a:spcPts val="0"/>
              </a:spcBef>
              <a:spcAft>
                <a:spcPts val="0"/>
              </a:spcAft>
              <a:buNone/>
            </a:pPr>
            <a:r>
              <a:rPr lang="en" sz="1000">
                <a:solidFill>
                  <a:schemeClr val="dk1"/>
                </a:solidFill>
              </a:rPr>
              <a:t>Frame 9: 6 dots</a:t>
            </a:r>
            <a:endParaRPr sz="1000">
              <a:solidFill>
                <a:schemeClr val="dk1"/>
              </a:solidFill>
            </a:endParaRPr>
          </a:p>
          <a:p>
            <a:pPr indent="0" lvl="0" marL="0" rtl="0" algn="l">
              <a:spcBef>
                <a:spcPts val="0"/>
              </a:spcBef>
              <a:spcAft>
                <a:spcPts val="0"/>
              </a:spcAft>
              <a:buNone/>
            </a:pPr>
            <a:r>
              <a:rPr lang="en" sz="1000">
                <a:solidFill>
                  <a:schemeClr val="dk1"/>
                </a:solidFill>
              </a:rPr>
              <a:t>Frame 10: 1 dot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5906edb6b7_0_571: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5906edb6b7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5906edb6b7_0_62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5906edb6b7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5ec59906b_0_164: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5ec59906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5906edb6b7_0_44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5906edb6b7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55ec59906b_0_246: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55ec59906b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Sheet 2.3a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55ec59906b_0_20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55ec59906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Sheet 2.3b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55ec59906b_0_28: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155ec59906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Sheet 2.3c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53aa71d76a_0_98: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53aa71d76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b9cc495ad_0_1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5b9cc495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442a0da9cd_0_2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442a0da9c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53aa71d76a_0_46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53aa71d76a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5906edb6b7_0_328: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5906edb6b7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80">
                <a:solidFill>
                  <a:schemeClr val="dk1"/>
                </a:solidFill>
              </a:rPr>
              <a:t>LESSONS IN GOAL-SETTING |  ACTIVITY HANDOUT 2.4a</a:t>
            </a:r>
            <a:endParaRPr>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ANSWERS:</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C,B,B</a:t>
            </a:r>
            <a:endParaRPr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15906edb6b7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15906edb6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2.3b</a:t>
            </a:r>
            <a:endParaRPr/>
          </a:p>
          <a:p>
            <a:pPr indent="0" lvl="0" marL="0" rtl="0" algn="l">
              <a:spcBef>
                <a:spcPts val="0"/>
              </a:spcBef>
              <a:spcAft>
                <a:spcPts val="0"/>
              </a:spcAft>
              <a:buNone/>
            </a:pPr>
            <a:r>
              <a:rPr lang="en" sz="800"/>
              <a:t>ANSWERS:</a:t>
            </a:r>
            <a:endParaRPr sz="800"/>
          </a:p>
          <a:p>
            <a:pPr indent="0" lvl="0" marL="0" rtl="0" algn="l">
              <a:spcBef>
                <a:spcPts val="0"/>
              </a:spcBef>
              <a:spcAft>
                <a:spcPts val="0"/>
              </a:spcAft>
              <a:buNone/>
            </a:pPr>
            <a:r>
              <a:rPr lang="en" sz="800"/>
              <a:t>C, B, answers vary (~5K for the picture, ~10K for stadium)</a:t>
            </a:r>
            <a:endParaRPr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5906edb6b7_0_35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5906edb6b7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80">
                <a:solidFill>
                  <a:schemeClr val="dk1"/>
                </a:solidFill>
              </a:rPr>
              <a:t>LESSONS IN GOAL-SETTING |  ACTIVITY HANDOUT 2.3c</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800">
                <a:solidFill>
                  <a:schemeClr val="dk1"/>
                </a:solidFill>
              </a:rPr>
              <a:t>SOLUTIONS:</a:t>
            </a:r>
            <a:endParaRPr sz="800">
              <a:solidFill>
                <a:schemeClr val="dk1"/>
              </a:solidFill>
            </a:endParaRPr>
          </a:p>
          <a:p>
            <a:pPr indent="0" lvl="0" marL="0" rtl="0" algn="l">
              <a:spcBef>
                <a:spcPts val="0"/>
              </a:spcBef>
              <a:spcAft>
                <a:spcPts val="0"/>
              </a:spcAft>
              <a:buNone/>
            </a:pPr>
            <a:r>
              <a:rPr lang="en" sz="800">
                <a:solidFill>
                  <a:schemeClr val="dk1"/>
                </a:solidFill>
              </a:rPr>
              <a:t>#1. ~7-10 people per column, 5 columns; ~35-50 people, closest to 50</a:t>
            </a:r>
            <a:endParaRPr sz="800">
              <a:solidFill>
                <a:schemeClr val="dk1"/>
              </a:solidFill>
            </a:endParaRPr>
          </a:p>
          <a:p>
            <a:pPr indent="0" lvl="0" marL="0" rtl="0" algn="l">
              <a:spcBef>
                <a:spcPts val="0"/>
              </a:spcBef>
              <a:spcAft>
                <a:spcPts val="0"/>
              </a:spcAft>
              <a:buNone/>
            </a:pPr>
            <a:r>
              <a:rPr lang="en" sz="800">
                <a:solidFill>
                  <a:schemeClr val="dk1"/>
                </a:solidFill>
              </a:rPr>
              <a:t>#2. ~11-16 people per square, 8 squares; ~88-128 people, closest to 100</a:t>
            </a:r>
            <a:endParaRPr sz="800">
              <a:solidFill>
                <a:schemeClr val="dk1"/>
              </a:solidFill>
            </a:endParaRPr>
          </a:p>
          <a:p>
            <a:pPr indent="0" lvl="0" marL="0" rtl="0" algn="l">
              <a:spcBef>
                <a:spcPts val="0"/>
              </a:spcBef>
              <a:spcAft>
                <a:spcPts val="0"/>
              </a:spcAft>
              <a:buNone/>
            </a:pPr>
            <a:r>
              <a:rPr lang="en" sz="800">
                <a:solidFill>
                  <a:schemeClr val="dk1"/>
                </a:solidFill>
              </a:rPr>
              <a:t>#3.  Answers and approaches will vary. Students should see that the row closest to the camera has only a few people, whereas the rows further back are much more densely packed. So, the middle and top rows should be relied on when calculating the amount of people in the whole room ~20+ in middle row and ~30-40+ in top row; 30 x 20 = 600, or 30 x 30 = 900; 600 and 900 are closest to 1,000 than any other options</a:t>
            </a:r>
            <a:endParaRPr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5906edb6b7_0_704: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5906edb6b7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80">
                <a:solidFill>
                  <a:schemeClr val="dk1"/>
                </a:solidFill>
              </a:rPr>
              <a:t>LESSONS IN GOAL-SETTING |  ACTIVITY HANDOUT 2.3d</a:t>
            </a:r>
            <a:endParaRPr sz="780">
              <a:solidFill>
                <a:schemeClr val="dk1"/>
              </a:solidFill>
            </a:endParaRPr>
          </a:p>
          <a:p>
            <a:pPr indent="0" lvl="0" marL="0" rtl="0" algn="l">
              <a:spcBef>
                <a:spcPts val="0"/>
              </a:spcBef>
              <a:spcAft>
                <a:spcPts val="0"/>
              </a:spcAft>
              <a:buNone/>
            </a:pPr>
            <a:r>
              <a:t/>
            </a:r>
            <a:endParaRPr sz="780">
              <a:solidFill>
                <a:schemeClr val="dk1"/>
              </a:solidFill>
            </a:endParaRPr>
          </a:p>
          <a:p>
            <a:pPr indent="0" lvl="0" marL="0" rtl="0" algn="l">
              <a:spcBef>
                <a:spcPts val="0"/>
              </a:spcBef>
              <a:spcAft>
                <a:spcPts val="0"/>
              </a:spcAft>
              <a:buNone/>
            </a:pPr>
            <a:r>
              <a:rPr lang="en" sz="800">
                <a:solidFill>
                  <a:schemeClr val="dk1"/>
                </a:solidFill>
              </a:rPr>
              <a:t>SOLUTIONS:</a:t>
            </a:r>
            <a:endParaRPr sz="800">
              <a:solidFill>
                <a:schemeClr val="dk1"/>
              </a:solidFill>
            </a:endParaRPr>
          </a:p>
          <a:p>
            <a:pPr indent="0" lvl="0" marL="0" rtl="0" algn="l">
              <a:spcBef>
                <a:spcPts val="0"/>
              </a:spcBef>
              <a:spcAft>
                <a:spcPts val="0"/>
              </a:spcAft>
              <a:buNone/>
            </a:pPr>
            <a:r>
              <a:rPr lang="en" sz="800">
                <a:solidFill>
                  <a:schemeClr val="dk1"/>
                </a:solidFill>
              </a:rPr>
              <a:t>#1. ~16-22 people per square, 60 squares (totaling 960-1,320); ~1K people</a:t>
            </a:r>
            <a:endParaRPr sz="800">
              <a:solidFill>
                <a:schemeClr val="dk1"/>
              </a:solidFill>
            </a:endParaRPr>
          </a:p>
          <a:p>
            <a:pPr indent="0" lvl="0" marL="0" rtl="0" algn="l">
              <a:spcBef>
                <a:spcPts val="0"/>
              </a:spcBef>
              <a:spcAft>
                <a:spcPts val="0"/>
              </a:spcAft>
              <a:buNone/>
            </a:pPr>
            <a:r>
              <a:rPr lang="en" sz="800">
                <a:solidFill>
                  <a:schemeClr val="dk1"/>
                </a:solidFill>
              </a:rPr>
              <a:t>#2. Answers will vary but should be reasonably close to 200. Could do vertical columns and count number of students in one, then multiply it by the number of columns</a:t>
            </a:r>
            <a:endParaRPr sz="800">
              <a:solidFill>
                <a:schemeClr val="dk1"/>
              </a:solidFill>
            </a:endParaRPr>
          </a:p>
          <a:p>
            <a:pPr indent="0" lvl="0" marL="0" rtl="0" algn="l">
              <a:spcBef>
                <a:spcPts val="0"/>
              </a:spcBef>
              <a:spcAft>
                <a:spcPts val="0"/>
              </a:spcAft>
              <a:buNone/>
            </a:pPr>
            <a:r>
              <a:rPr lang="en" sz="800">
                <a:solidFill>
                  <a:schemeClr val="dk1"/>
                </a:solidFill>
              </a:rPr>
              <a:t>#3. Answers will vary but should be in the thousands, less than 10K (for pic) and about 10K (estimating the whole stadium). Possible entry points: number of seats in a row close to the front of picture, number of rows from top of bleachers to bottom, how many sections of seats are seen</a:t>
            </a:r>
            <a:endParaRPr sz="8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1bbb5e7bcc_8_378: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1bbb5e7bcc_8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53aa71d76a_0_23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53aa71d76a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1227e2194a5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1227e2194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1bbb5e7bcc_8_1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1bbb5e7bcc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3aa71d76a_0_9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3aa71d76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3b2ea96aa8_0_14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3b2ea96aa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2b266749ca_0_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12b266749c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3b2ea96aa8_0_11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3b2ea96a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442a0da9cd_0_3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442a0da9c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An example of a progress tracker where the creator used a “good enough” number: </a:t>
            </a:r>
            <a:r>
              <a:rPr lang="en" sz="900" u="sng">
                <a:solidFill>
                  <a:schemeClr val="hlink"/>
                </a:solidFill>
                <a:hlinkClick r:id="rId2"/>
              </a:rPr>
              <a:t>https://www.pinterest.com/pin/377809856257236502/</a:t>
            </a:r>
            <a:endParaRPr sz="900"/>
          </a:p>
          <a:p>
            <a:pPr indent="0" lvl="0" marL="0" rtl="0" algn="l">
              <a:lnSpc>
                <a:spcPct val="115000"/>
              </a:lnSpc>
              <a:spcBef>
                <a:spcPts val="0"/>
              </a:spcBef>
              <a:spcAft>
                <a:spcPts val="0"/>
              </a:spcAft>
              <a:buNone/>
            </a:pPr>
            <a:r>
              <a:rPr lang="en" sz="900"/>
              <a:t>Differing amounts of incremental progress: </a:t>
            </a:r>
            <a:r>
              <a:rPr lang="en" sz="900" u="sng">
                <a:solidFill>
                  <a:schemeClr val="hlink"/>
                </a:solidFill>
                <a:hlinkClick r:id="rId3"/>
              </a:rPr>
              <a:t>https://www.pinterest.com/pin/627407791845573495/</a:t>
            </a:r>
            <a:endParaRPr sz="900"/>
          </a:p>
          <a:p>
            <a:pPr indent="0" lvl="0" marL="0" rtl="0" algn="l">
              <a:lnSpc>
                <a:spcPct val="115000"/>
              </a:lnSpc>
              <a:spcBef>
                <a:spcPts val="0"/>
              </a:spcBef>
              <a:spcAft>
                <a:spcPts val="0"/>
              </a:spcAft>
              <a:buNone/>
            </a:pPr>
            <a:r>
              <a:rPr lang="en" sz="900"/>
              <a:t>Book trackers for kids (different amounts and subtotal progress is marked as progress is made, rather than totaled at the end): </a:t>
            </a:r>
            <a:r>
              <a:rPr lang="en" sz="900" u="sng">
                <a:solidFill>
                  <a:schemeClr val="hlink"/>
                </a:solidFill>
                <a:hlinkClick r:id="rId4"/>
              </a:rPr>
              <a:t>https://letscraftinstead.com/book-tracker-printables/</a:t>
            </a:r>
            <a:endParaRPr sz="900"/>
          </a:p>
          <a:p>
            <a:pPr indent="0" lvl="0" marL="0" rtl="0" algn="l">
              <a:lnSpc>
                <a:spcPct val="115000"/>
              </a:lnSpc>
              <a:spcBef>
                <a:spcPts val="0"/>
              </a:spcBef>
              <a:spcAft>
                <a:spcPts val="0"/>
              </a:spcAft>
              <a:buNone/>
            </a:pPr>
            <a:r>
              <a:rPr lang="en" sz="900"/>
              <a:t>Tracks </a:t>
            </a:r>
            <a:r>
              <a:rPr lang="en" sz="900"/>
              <a:t>amounts</a:t>
            </a:r>
            <a:r>
              <a:rPr lang="en" sz="900"/>
              <a:t> per day, two columns of 15 days and same unit per day: </a:t>
            </a:r>
            <a:r>
              <a:rPr lang="en" sz="900" u="sng">
                <a:solidFill>
                  <a:schemeClr val="hlink"/>
                </a:solidFill>
                <a:hlinkClick r:id="rId5"/>
              </a:rPr>
              <a:t>https://www.pinterest.com/pin/426716133456332136/</a:t>
            </a:r>
            <a:endParaRPr sz="9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5f7f26bd08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15f7f26bd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5f7f26bd08_0_6: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5f7f26bd0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1bbb5e7bcc_8_28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1bbb5e7bcc_8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1bbb5e7bcc_8_1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1bbb5e7bcc_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13b2ea96aa8_0_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13b2ea96a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1bbb5e7bcc_8_17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1bbb5e7bcc_8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b9cc495ad_0_20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5b9cc495ad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22688efcd1_0_15: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22688efcd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area models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227e2194a5_0_19: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227e2194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arrays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1bbb5e7bcc_8_5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1bbb5e7bcc_8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3b2ea96aa8_0_3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3b2ea96aa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5ec59906b_0_0: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5ec599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IN GOAL-SETTING |  ACTIVITY HANDOUT 2.1a</a:t>
            </a:r>
            <a:endParaRPr/>
          </a:p>
          <a:p>
            <a:pPr indent="0" lvl="0" marL="0" rtl="0" algn="l">
              <a:spcBef>
                <a:spcPts val="0"/>
              </a:spcBef>
              <a:spcAft>
                <a:spcPts val="0"/>
              </a:spcAft>
              <a:buNone/>
            </a:pPr>
            <a:r>
              <a:rPr lang="en" sz="1000"/>
              <a:t>Frame A: 9 dots</a:t>
            </a:r>
            <a:endParaRPr sz="1000"/>
          </a:p>
          <a:p>
            <a:pPr indent="0" lvl="0" marL="0" rtl="0" algn="l">
              <a:spcBef>
                <a:spcPts val="0"/>
              </a:spcBef>
              <a:spcAft>
                <a:spcPts val="0"/>
              </a:spcAft>
              <a:buNone/>
            </a:pPr>
            <a:r>
              <a:rPr lang="en" sz="1000"/>
              <a:t>Frame B: 10 dots</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5ec59906b_0_83: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5ec59906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LESSONS IN GOAL-SETTING |  ACTIVITY HANDOUT 2.1b</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C: 7 dots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D: 5 dots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5ec59906b_0_10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5ec59906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LESSONS IN GOAL-SETTING |  ACTIVITY HANDOUT 2.1c</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E: 8 dots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F: 3 dots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5ec59906b_0_127: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5ec59906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LESSONS IN GOAL-SETTING |  ACTIVITY HANDOUT 2.1d</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G: 4 dots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H: 2 dots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5ec59906b_0_142:notes"/>
          <p:cNvSpPr/>
          <p:nvPr>
            <p:ph idx="2" type="sldImg"/>
          </p:nvPr>
        </p:nvSpPr>
        <p:spPr>
          <a:xfrm>
            <a:off x="2143447"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5ec59906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LESSONS IN GOAL-SETTING |  ACTIVITY HANDOUT 2.1e</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9: 6 dots</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Frame 10: 1 dot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159" y="1456058"/>
            <a:ext cx="7029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153" y="5542289"/>
            <a:ext cx="7029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153" y="2163089"/>
            <a:ext cx="7029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153" y="6164351"/>
            <a:ext cx="7029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153" y="4206107"/>
            <a:ext cx="7029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153" y="2253729"/>
            <a:ext cx="7029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153" y="2253729"/>
            <a:ext cx="32997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86730" y="2253729"/>
            <a:ext cx="32997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152" y="1086507"/>
            <a:ext cx="23166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152" y="2717440"/>
            <a:ext cx="23166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4456" y="880293"/>
            <a:ext cx="5253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71900" y="-244"/>
            <a:ext cx="37719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038" y="2411542"/>
            <a:ext cx="33372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038" y="5481569"/>
            <a:ext cx="33372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75088" y="1415969"/>
            <a:ext cx="3165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153" y="8273124"/>
            <a:ext cx="494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989778" y="9119180"/>
            <a:ext cx="4530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153" y="870271"/>
            <a:ext cx="7029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153" y="2253729"/>
            <a:ext cx="7029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989778" y="9119180"/>
            <a:ext cx="4530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8.xml"/><Relationship Id="rId10" Type="http://schemas.openxmlformats.org/officeDocument/2006/relationships/slide" Target="/ppt/slides/slide17.xml"/><Relationship Id="rId13" Type="http://schemas.openxmlformats.org/officeDocument/2006/relationships/slide" Target="/ppt/slides/slide24.xml"/><Relationship Id="rId12" Type="http://schemas.openxmlformats.org/officeDocument/2006/relationships/slide" Target="/ppt/slides/slide22.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5.xml"/><Relationship Id="rId4" Type="http://schemas.openxmlformats.org/officeDocument/2006/relationships/slide" Target="/ppt/slides/slide6.xml"/><Relationship Id="rId9" Type="http://schemas.openxmlformats.org/officeDocument/2006/relationships/slide" Target="/ppt/slides/slide16.xml"/><Relationship Id="rId15" Type="http://schemas.openxmlformats.org/officeDocument/2006/relationships/slide" Target="/ppt/slides/slide25.xml"/><Relationship Id="rId14" Type="http://schemas.openxmlformats.org/officeDocument/2006/relationships/slide" Target="/ppt/slides/slide23.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 Id="rId8" Type="http://schemas.openxmlformats.org/officeDocument/2006/relationships/slide" Target="/ppt/slides/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6.jp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4.jpg"/><Relationship Id="rId5"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6.jpg"/><Relationship Id="rId5"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icons8.com/"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edu.gcfglobal.org/en/googleslides/getting-started-with-your-presentation/1/" TargetMode="External"/><Relationship Id="rId4" Type="http://schemas.openxmlformats.org/officeDocument/2006/relationships/hyperlink" Target="https://edu.gcfglobal.org/en/googleslides/text-basics/1/" TargetMode="External"/><Relationship Id="rId5" Type="http://schemas.openxmlformats.org/officeDocument/2006/relationships/hyperlink" Target="https://edu.gcfglobal.org/en/googleslides/adding-pictures-and-shapes/1/"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22.jpg"/><Relationship Id="rId5" Type="http://schemas.openxmlformats.org/officeDocument/2006/relationships/image" Target="../media/image14.jpg"/><Relationship Id="rId6"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slide" Target="/ppt/slides/slide34.xml"/><Relationship Id="rId8" Type="http://schemas.openxmlformats.org/officeDocument/2006/relationships/slide" Target="/ppt/slides/slide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63731" y="59257"/>
            <a:ext cx="7416300" cy="9939900"/>
          </a:xfrm>
          <a:prstGeom prst="rect">
            <a:avLst/>
          </a:prstGeom>
          <a:noFill/>
          <a:ln cap="flat" cmpd="sng" w="76200">
            <a:solidFill>
              <a:srgbClr val="8B6B0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03723" y="716839"/>
            <a:ext cx="6979191" cy="3298278"/>
          </a:xfrm>
          <a:prstGeom prst="flowChartPunchedTape">
            <a:avLst/>
          </a:prstGeom>
          <a:solidFill>
            <a:srgbClr val="B7B7B7"/>
          </a:solidFill>
          <a:ln cap="flat" cmpd="sng" w="38100">
            <a:solidFill>
              <a:srgbClr val="0B5394"/>
            </a:solidFill>
            <a:prstDash val="solid"/>
            <a:round/>
            <a:headEnd len="sm" w="sm" type="none"/>
            <a:tailEnd len="sm" w="sm" type="none"/>
          </a:ln>
          <a:effectLst>
            <a:outerShdw blurRad="128588" rotWithShape="0" algn="bl" dir="3480000" dist="123825">
              <a:srgbClr val="0B5394">
                <a:alpha val="3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82305" y="737152"/>
            <a:ext cx="6979191" cy="3298278"/>
          </a:xfrm>
          <a:prstGeom prst="flowChartPunchedTape">
            <a:avLst/>
          </a:prstGeom>
          <a:solidFill>
            <a:srgbClr val="D6DBE6"/>
          </a:solidFill>
          <a:ln cap="flat" cmpd="sng" w="38100">
            <a:solidFill>
              <a:srgbClr val="0B5394"/>
            </a:solidFill>
            <a:prstDash val="lgDash"/>
            <a:round/>
            <a:headEnd len="sm" w="sm" type="none"/>
            <a:tailEnd len="sm" w="sm" type="none"/>
          </a:ln>
          <a:effectLst>
            <a:outerShdw blurRad="128588" rotWithShape="0" algn="bl" dir="3480000" dist="123825">
              <a:srgbClr val="0B5394">
                <a:alpha val="3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ctrTitle"/>
          </p:nvPr>
        </p:nvSpPr>
        <p:spPr>
          <a:xfrm rot="-621098">
            <a:off x="1167603" y="1150039"/>
            <a:ext cx="5519539" cy="2119596"/>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300">
                <a:solidFill>
                  <a:srgbClr val="C9DAF8"/>
                </a:solidFill>
                <a:latin typeface="Graduate"/>
                <a:ea typeface="Graduate"/>
                <a:cs typeface="Graduate"/>
                <a:sym typeface="Graduate"/>
              </a:rPr>
              <a:t>Set for Success</a:t>
            </a:r>
            <a:endParaRPr i="1" sz="6300">
              <a:solidFill>
                <a:srgbClr val="C9DAF8"/>
              </a:solidFill>
              <a:latin typeface="Graduate"/>
              <a:ea typeface="Graduate"/>
              <a:cs typeface="Graduate"/>
              <a:sym typeface="Graduate"/>
            </a:endParaRPr>
          </a:p>
        </p:txBody>
      </p:sp>
      <p:sp>
        <p:nvSpPr>
          <p:cNvPr id="58" name="Google Shape;58;p13"/>
          <p:cNvSpPr txBox="1"/>
          <p:nvPr>
            <p:ph type="ctrTitle"/>
          </p:nvPr>
        </p:nvSpPr>
        <p:spPr>
          <a:xfrm rot="-806355">
            <a:off x="273299" y="1344078"/>
            <a:ext cx="6676010" cy="2501055"/>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600">
                <a:solidFill>
                  <a:srgbClr val="3C78D8"/>
                </a:solidFill>
                <a:latin typeface="Graduate"/>
                <a:ea typeface="Graduate"/>
                <a:cs typeface="Graduate"/>
                <a:sym typeface="Graduate"/>
              </a:rPr>
              <a:t>Set for Success</a:t>
            </a:r>
            <a:endParaRPr i="1" sz="6600">
              <a:solidFill>
                <a:srgbClr val="3C78D8"/>
              </a:solidFill>
              <a:latin typeface="Graduate"/>
              <a:ea typeface="Graduate"/>
              <a:cs typeface="Graduate"/>
              <a:sym typeface="Graduate"/>
            </a:endParaRPr>
          </a:p>
        </p:txBody>
      </p:sp>
      <p:sp>
        <p:nvSpPr>
          <p:cNvPr id="59" name="Google Shape;59;p13"/>
          <p:cNvSpPr txBox="1"/>
          <p:nvPr>
            <p:ph type="ctrTitle"/>
          </p:nvPr>
        </p:nvSpPr>
        <p:spPr>
          <a:xfrm rot="-743095">
            <a:off x="-31137" y="1317527"/>
            <a:ext cx="6983925" cy="1244583"/>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6500">
                <a:solidFill>
                  <a:srgbClr val="073763"/>
                </a:solidFill>
                <a:latin typeface="Graduate"/>
                <a:ea typeface="Graduate"/>
                <a:cs typeface="Graduate"/>
                <a:sym typeface="Graduate"/>
              </a:rPr>
              <a:t>Set for Success</a:t>
            </a:r>
            <a:endParaRPr i="1" sz="6500">
              <a:solidFill>
                <a:srgbClr val="073763"/>
              </a:solidFill>
              <a:latin typeface="Graduate"/>
              <a:ea typeface="Graduate"/>
              <a:cs typeface="Graduate"/>
              <a:sym typeface="Graduate"/>
            </a:endParaRPr>
          </a:p>
        </p:txBody>
      </p:sp>
      <p:pic>
        <p:nvPicPr>
          <p:cNvPr id="60" name="Google Shape;60;p13"/>
          <p:cNvPicPr preferRelativeResize="0"/>
          <p:nvPr/>
        </p:nvPicPr>
        <p:blipFill rotWithShape="1">
          <a:blip r:embed="rId3">
            <a:alphaModFix/>
          </a:blip>
          <a:srcRect b="14004" l="22656" r="22524" t="13468"/>
          <a:stretch/>
        </p:blipFill>
        <p:spPr>
          <a:xfrm>
            <a:off x="1768078" y="4591878"/>
            <a:ext cx="4135340" cy="5074755"/>
          </a:xfrm>
          <a:prstGeom prst="rect">
            <a:avLst/>
          </a:prstGeom>
          <a:noFill/>
          <a:ln>
            <a:noFill/>
          </a:ln>
        </p:spPr>
      </p:pic>
      <p:pic>
        <p:nvPicPr>
          <p:cNvPr id="61" name="Google Shape;61;p13"/>
          <p:cNvPicPr preferRelativeResize="0"/>
          <p:nvPr/>
        </p:nvPicPr>
        <p:blipFill>
          <a:blip r:embed="rId4">
            <a:alphaModFix amt="69000"/>
          </a:blip>
          <a:stretch>
            <a:fillRect/>
          </a:stretch>
        </p:blipFill>
        <p:spPr>
          <a:xfrm flipH="1" rot="-514854">
            <a:off x="574099" y="2624499"/>
            <a:ext cx="1117775" cy="1117775"/>
          </a:xfrm>
          <a:prstGeom prst="rect">
            <a:avLst/>
          </a:prstGeom>
          <a:noFill/>
          <a:ln>
            <a:noFill/>
          </a:ln>
        </p:spPr>
      </p:pic>
      <p:sp>
        <p:nvSpPr>
          <p:cNvPr id="62" name="Google Shape;62;p13"/>
          <p:cNvSpPr txBox="1"/>
          <p:nvPr>
            <p:ph idx="1" type="subTitle"/>
          </p:nvPr>
        </p:nvSpPr>
        <p:spPr>
          <a:xfrm>
            <a:off x="2946797" y="8627993"/>
            <a:ext cx="1738800" cy="592200"/>
          </a:xfrm>
          <a:prstGeom prst="rect">
            <a:avLst/>
          </a:prstGeom>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b="1" lang="en" sz="1300">
                <a:solidFill>
                  <a:srgbClr val="8B6B09"/>
                </a:solidFill>
                <a:latin typeface="Graduate"/>
                <a:ea typeface="Graduate"/>
                <a:cs typeface="Graduate"/>
                <a:sym typeface="Graduate"/>
              </a:rPr>
              <a:t>LESSONS IN GOAL-SETTING</a:t>
            </a:r>
            <a:endParaRPr b="1" sz="1300">
              <a:solidFill>
                <a:srgbClr val="8B6B09"/>
              </a:solidFill>
              <a:latin typeface="Graduate"/>
              <a:ea typeface="Graduate"/>
              <a:cs typeface="Graduate"/>
              <a:sym typeface="Graduate"/>
            </a:endParaRPr>
          </a:p>
        </p:txBody>
      </p:sp>
      <p:pic>
        <p:nvPicPr>
          <p:cNvPr id="63" name="Google Shape;63;p13"/>
          <p:cNvPicPr preferRelativeResize="0"/>
          <p:nvPr/>
        </p:nvPicPr>
        <p:blipFill>
          <a:blip r:embed="rId5">
            <a:alphaModFix amt="69000"/>
          </a:blip>
          <a:stretch>
            <a:fillRect/>
          </a:stretch>
        </p:blipFill>
        <p:spPr>
          <a:xfrm rot="-149781">
            <a:off x="5927250" y="1031599"/>
            <a:ext cx="1117775" cy="111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cxnSp>
        <p:nvCxnSpPr>
          <p:cNvPr id="198" name="Google Shape;198;p22"/>
          <p:cNvCxnSpPr/>
          <p:nvPr/>
        </p:nvCxnSpPr>
        <p:spPr>
          <a:xfrm>
            <a:off x="76200" y="1988820"/>
            <a:ext cx="7543800" cy="0"/>
          </a:xfrm>
          <a:prstGeom prst="straightConnector1">
            <a:avLst/>
          </a:prstGeom>
          <a:noFill/>
          <a:ln cap="flat" cmpd="sng" w="19050">
            <a:solidFill>
              <a:schemeClr val="dk2"/>
            </a:solidFill>
            <a:prstDash val="lgDash"/>
            <a:round/>
            <a:headEnd len="med" w="med" type="none"/>
            <a:tailEnd len="med" w="med" type="none"/>
          </a:ln>
        </p:spPr>
      </p:cxnSp>
      <p:sp>
        <p:nvSpPr>
          <p:cNvPr id="199" name="Google Shape;199;p22"/>
          <p:cNvSpPr txBox="1"/>
          <p:nvPr/>
        </p:nvSpPr>
        <p:spPr>
          <a:xfrm>
            <a:off x="32451" y="9803300"/>
            <a:ext cx="35592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2.1f </a:t>
            </a:r>
            <a:r>
              <a:rPr lang="en" sz="780">
                <a:solidFill>
                  <a:schemeClr val="dk1"/>
                </a:solidFill>
              </a:rPr>
              <a:t>(SIDE A)</a:t>
            </a:r>
            <a:endParaRPr sz="1200"/>
          </a:p>
        </p:txBody>
      </p:sp>
      <p:sp>
        <p:nvSpPr>
          <p:cNvPr id="200" name="Google Shape;200;p22"/>
          <p:cNvSpPr/>
          <p:nvPr/>
        </p:nvSpPr>
        <p:spPr>
          <a:xfrm>
            <a:off x="816781"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p:nvPr/>
        </p:nvSpPr>
        <p:spPr>
          <a:xfrm>
            <a:off x="3038523"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155736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p:nvPr/>
        </p:nvSpPr>
        <p:spPr>
          <a:xfrm>
            <a:off x="76200"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p:nvPr/>
        </p:nvSpPr>
        <p:spPr>
          <a:xfrm>
            <a:off x="229794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a:off x="816781"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
          <p:cNvSpPr/>
          <p:nvPr/>
        </p:nvSpPr>
        <p:spPr>
          <a:xfrm>
            <a:off x="3038523"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p:nvPr/>
        </p:nvSpPr>
        <p:spPr>
          <a:xfrm>
            <a:off x="155736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p:nvPr/>
        </p:nvSpPr>
        <p:spPr>
          <a:xfrm>
            <a:off x="76200"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p:nvPr/>
        </p:nvSpPr>
        <p:spPr>
          <a:xfrm>
            <a:off x="229794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22"/>
          <p:cNvCxnSpPr/>
          <p:nvPr/>
        </p:nvCxnSpPr>
        <p:spPr>
          <a:xfrm>
            <a:off x="3748975" y="38100"/>
            <a:ext cx="0" cy="9964500"/>
          </a:xfrm>
          <a:prstGeom prst="straightConnector1">
            <a:avLst/>
          </a:prstGeom>
          <a:noFill/>
          <a:ln cap="flat" cmpd="sng" w="19050">
            <a:solidFill>
              <a:schemeClr val="dk2"/>
            </a:solidFill>
            <a:prstDash val="lgDash"/>
            <a:round/>
            <a:headEnd len="med" w="med" type="none"/>
            <a:tailEnd len="med" w="med" type="none"/>
          </a:ln>
        </p:spPr>
      </p:cxnSp>
      <p:cxnSp>
        <p:nvCxnSpPr>
          <p:cNvPr id="211" name="Google Shape;211;p22"/>
          <p:cNvCxnSpPr/>
          <p:nvPr/>
        </p:nvCxnSpPr>
        <p:spPr>
          <a:xfrm>
            <a:off x="0" y="4015740"/>
            <a:ext cx="7543800" cy="0"/>
          </a:xfrm>
          <a:prstGeom prst="straightConnector1">
            <a:avLst/>
          </a:prstGeom>
          <a:noFill/>
          <a:ln cap="flat" cmpd="sng" w="19050">
            <a:solidFill>
              <a:schemeClr val="dk2"/>
            </a:solidFill>
            <a:prstDash val="lgDash"/>
            <a:round/>
            <a:headEnd len="med" w="med" type="none"/>
            <a:tailEnd len="med" w="med" type="none"/>
          </a:ln>
        </p:spPr>
      </p:cxnSp>
      <p:cxnSp>
        <p:nvCxnSpPr>
          <p:cNvPr id="212" name="Google Shape;212;p22"/>
          <p:cNvCxnSpPr/>
          <p:nvPr/>
        </p:nvCxnSpPr>
        <p:spPr>
          <a:xfrm>
            <a:off x="53275" y="6042660"/>
            <a:ext cx="7543800" cy="0"/>
          </a:xfrm>
          <a:prstGeom prst="straightConnector1">
            <a:avLst/>
          </a:prstGeom>
          <a:noFill/>
          <a:ln cap="flat" cmpd="sng" w="19050">
            <a:solidFill>
              <a:schemeClr val="dk2"/>
            </a:solidFill>
            <a:prstDash val="lgDash"/>
            <a:round/>
            <a:headEnd len="med" w="med" type="none"/>
            <a:tailEnd len="med" w="med" type="none"/>
          </a:ln>
        </p:spPr>
      </p:cxnSp>
      <p:cxnSp>
        <p:nvCxnSpPr>
          <p:cNvPr id="213" name="Google Shape;213;p22"/>
          <p:cNvCxnSpPr/>
          <p:nvPr/>
        </p:nvCxnSpPr>
        <p:spPr>
          <a:xfrm>
            <a:off x="53275" y="8069580"/>
            <a:ext cx="7543800" cy="0"/>
          </a:xfrm>
          <a:prstGeom prst="straightConnector1">
            <a:avLst/>
          </a:prstGeom>
          <a:noFill/>
          <a:ln cap="flat" cmpd="sng" w="19050">
            <a:solidFill>
              <a:schemeClr val="dk2"/>
            </a:solidFill>
            <a:prstDash val="lgDash"/>
            <a:round/>
            <a:headEnd len="med" w="med" type="none"/>
            <a:tailEnd len="med" w="med" type="none"/>
          </a:ln>
        </p:spPr>
      </p:cxnSp>
      <p:sp>
        <p:nvSpPr>
          <p:cNvPr id="214" name="Google Shape;214;p22"/>
          <p:cNvSpPr/>
          <p:nvPr/>
        </p:nvSpPr>
        <p:spPr>
          <a:xfrm>
            <a:off x="816793"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1557374"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76200"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4643653"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6828111"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5371805"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3915500"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6099958"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4643653"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3915500"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833653"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3018111"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1561805"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105500"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2289958"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105500" y="51538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4643653"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6828111"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a:off x="5371805"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3915500"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6099958"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4626781"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6848523"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536736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p:nvPr/>
        </p:nvSpPr>
        <p:spPr>
          <a:xfrm>
            <a:off x="3886200"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610794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a:off x="4626781"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536736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3886200"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610794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a:off x="787118"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3008861"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1527699"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a:off x="46525"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a:off x="2268280"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a:off x="833653"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a:off x="1561805"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105500"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p:nvPr/>
        </p:nvSpPr>
        <p:spPr>
          <a:xfrm>
            <a:off x="2289958"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p:nvPr/>
        </p:nvSpPr>
        <p:spPr>
          <a:xfrm>
            <a:off x="4643653"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5371805"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a:off x="3915500"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260053" y="87353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988205" y="87353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p:nvPr/>
        </p:nvSpPr>
        <p:spPr>
          <a:xfrm>
            <a:off x="3991700" y="87353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aphicFrame>
        <p:nvGraphicFramePr>
          <p:cNvPr id="263" name="Google Shape;263;p23"/>
          <p:cNvGraphicFramePr/>
          <p:nvPr/>
        </p:nvGraphicFramePr>
        <p:xfrm>
          <a:off x="37688" y="82143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4" name="Google Shape;264;p23"/>
          <p:cNvGraphicFramePr/>
          <p:nvPr/>
        </p:nvGraphicFramePr>
        <p:xfrm>
          <a:off x="3847688" y="63093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5" name="Google Shape;265;p23"/>
          <p:cNvGraphicFramePr/>
          <p:nvPr/>
        </p:nvGraphicFramePr>
        <p:xfrm>
          <a:off x="3847688" y="82143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6" name="Google Shape;266;p23"/>
          <p:cNvGraphicFramePr/>
          <p:nvPr/>
        </p:nvGraphicFramePr>
        <p:xfrm>
          <a:off x="3848113" y="22707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7" name="Google Shape;267;p23"/>
          <p:cNvGraphicFramePr/>
          <p:nvPr/>
        </p:nvGraphicFramePr>
        <p:xfrm>
          <a:off x="37688" y="22707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8" name="Google Shape;268;p23"/>
          <p:cNvGraphicFramePr/>
          <p:nvPr/>
        </p:nvGraphicFramePr>
        <p:xfrm>
          <a:off x="3848113" y="180000"/>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269" name="Google Shape;269;p23"/>
          <p:cNvGraphicFramePr/>
          <p:nvPr/>
        </p:nvGraphicFramePr>
        <p:xfrm>
          <a:off x="38113" y="180000"/>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270" name="Google Shape;270;p23"/>
          <p:cNvSpPr txBox="1"/>
          <p:nvPr/>
        </p:nvSpPr>
        <p:spPr>
          <a:xfrm>
            <a:off x="32451" y="9803300"/>
            <a:ext cx="38154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2.1f (SIDE B)</a:t>
            </a:r>
            <a:endParaRPr sz="1200"/>
          </a:p>
        </p:txBody>
      </p:sp>
      <p:sp>
        <p:nvSpPr>
          <p:cNvPr id="271" name="Google Shape;271;p23"/>
          <p:cNvSpPr/>
          <p:nvPr/>
        </p:nvSpPr>
        <p:spPr>
          <a:xfrm>
            <a:off x="816781"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3038523"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p:nvPr/>
        </p:nvSpPr>
        <p:spPr>
          <a:xfrm>
            <a:off x="155736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p:nvPr/>
        </p:nvSpPr>
        <p:spPr>
          <a:xfrm>
            <a:off x="76200"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229794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a:off x="816781"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a:off x="6848523"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a:off x="155736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76200"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229794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825184" y="309642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a:off x="5375768" y="309642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a:off x="84600" y="309642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3"/>
          <p:cNvSpPr/>
          <p:nvPr/>
        </p:nvSpPr>
        <p:spPr>
          <a:xfrm>
            <a:off x="4643653"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a:off x="6828111"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a:off x="5371805"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a:off x="3915500"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a:off x="6099958" y="2334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4643653"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3915500" y="309643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833653"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3018111"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a:off x="1561805"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105500"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2289958"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3915500" y="5123362"/>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4643653"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6828111"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5371805"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3915500"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6099958" y="43919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4626781"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6848523"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536736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3886200"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6107942" y="25749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4626781"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536736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3886200"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6107942" y="1019387"/>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825184" y="233453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3046936" y="233453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1565768" y="233453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4600" y="233453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2306352" y="2334534"/>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833653"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1561805"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105500"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6099958"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4643653"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5371805"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3915500" y="63731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105503" y="8290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4643653" y="8290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3915500" y="8290546"/>
            <a:ext cx="573600" cy="5736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26" name="Google Shape;326;p23"/>
          <p:cNvGraphicFramePr/>
          <p:nvPr/>
        </p:nvGraphicFramePr>
        <p:xfrm>
          <a:off x="37688" y="43281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327" name="Google Shape;327;p23"/>
          <p:cNvGraphicFramePr/>
          <p:nvPr/>
        </p:nvGraphicFramePr>
        <p:xfrm>
          <a:off x="3847688" y="43281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328" name="Google Shape;328;p23"/>
          <p:cNvGraphicFramePr/>
          <p:nvPr/>
        </p:nvGraphicFramePr>
        <p:xfrm>
          <a:off x="37688" y="6309338"/>
          <a:ext cx="3000000" cy="3000000"/>
        </p:xfrm>
        <a:graphic>
          <a:graphicData uri="http://schemas.openxmlformats.org/drawingml/2006/table">
            <a:tbl>
              <a:tblPr>
                <a:noFill/>
                <a:tableStyleId>{A4100B75-9522-401F-BC89-08652E102A33}</a:tableStyleId>
              </a:tblPr>
              <a:tblGrid>
                <a:gridCol w="722425"/>
                <a:gridCol w="722425"/>
                <a:gridCol w="722425"/>
                <a:gridCol w="722425"/>
                <a:gridCol w="722425"/>
              </a:tblGrid>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7315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4"/>
          <p:cNvSpPr/>
          <p:nvPr/>
        </p:nvSpPr>
        <p:spPr>
          <a:xfrm>
            <a:off x="5191506" y="280112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4" name="Google Shape;334;p24"/>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335" name="Google Shape;335;p24"/>
          <p:cNvSpPr/>
          <p:nvPr/>
        </p:nvSpPr>
        <p:spPr>
          <a:xfrm>
            <a:off x="4955810" y="195609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5802921" y="222465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5243288" y="659770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5954615" y="731012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4545590" y="586575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flipH="1" rot="10800000">
            <a:off x="1420987" y="74575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1888970" y="22520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flipH="1" rot="10800000">
            <a:off x="1420987" y="587089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3" name="Google Shape;343;p24"/>
          <p:cNvCxnSpPr/>
          <p:nvPr/>
        </p:nvCxnSpPr>
        <p:spPr>
          <a:xfrm>
            <a:off x="3748975" y="875700"/>
            <a:ext cx="0" cy="8307000"/>
          </a:xfrm>
          <a:prstGeom prst="straightConnector1">
            <a:avLst/>
          </a:prstGeom>
          <a:noFill/>
          <a:ln cap="flat" cmpd="sng" w="28575">
            <a:solidFill>
              <a:schemeClr val="dk2"/>
            </a:solidFill>
            <a:prstDash val="lgDash"/>
            <a:round/>
            <a:headEnd len="med" w="med" type="none"/>
            <a:tailEnd len="med" w="med" type="none"/>
          </a:ln>
        </p:spPr>
      </p:cxnSp>
      <p:sp>
        <p:nvSpPr>
          <p:cNvPr id="344" name="Google Shape;344;p24"/>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2.2a</a:t>
            </a:r>
            <a:endParaRPr sz="1200"/>
          </a:p>
        </p:txBody>
      </p:sp>
      <p:sp>
        <p:nvSpPr>
          <p:cNvPr id="345" name="Google Shape;345;p24"/>
          <p:cNvSpPr txBox="1"/>
          <p:nvPr/>
        </p:nvSpPr>
        <p:spPr>
          <a:xfrm>
            <a:off x="32586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a:t>
            </a:r>
            <a:endParaRPr b="1" sz="1500"/>
          </a:p>
        </p:txBody>
      </p:sp>
      <p:sp>
        <p:nvSpPr>
          <p:cNvPr id="346" name="Google Shape;346;p24"/>
          <p:cNvSpPr txBox="1"/>
          <p:nvPr/>
        </p:nvSpPr>
        <p:spPr>
          <a:xfrm>
            <a:off x="38682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B</a:t>
            </a:r>
            <a:endParaRPr b="1" sz="1500"/>
          </a:p>
        </p:txBody>
      </p:sp>
      <p:sp>
        <p:nvSpPr>
          <p:cNvPr id="347" name="Google Shape;347;p24"/>
          <p:cNvSpPr txBox="1"/>
          <p:nvPr/>
        </p:nvSpPr>
        <p:spPr>
          <a:xfrm>
            <a:off x="32586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C</a:t>
            </a:r>
            <a:endParaRPr b="1" sz="1500"/>
          </a:p>
        </p:txBody>
      </p:sp>
      <p:sp>
        <p:nvSpPr>
          <p:cNvPr id="348" name="Google Shape;348;p24"/>
          <p:cNvSpPr txBox="1"/>
          <p:nvPr/>
        </p:nvSpPr>
        <p:spPr>
          <a:xfrm>
            <a:off x="38682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D</a:t>
            </a:r>
            <a:endParaRPr b="1" sz="1500"/>
          </a:p>
        </p:txBody>
      </p:sp>
      <p:sp>
        <p:nvSpPr>
          <p:cNvPr id="349" name="Google Shape;349;p24"/>
          <p:cNvSpPr/>
          <p:nvPr/>
        </p:nvSpPr>
        <p:spPr>
          <a:xfrm flipH="1" rot="10800000">
            <a:off x="1420987" y="6664218"/>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1355570" y="1299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1355570" y="3204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5"/>
          <p:cNvSpPr/>
          <p:nvPr/>
        </p:nvSpPr>
        <p:spPr>
          <a:xfrm>
            <a:off x="5614439" y="351711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a:off x="5343906" y="173432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8" name="Google Shape;358;p25"/>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359" name="Google Shape;359;p25"/>
          <p:cNvSpPr/>
          <p:nvPr/>
        </p:nvSpPr>
        <p:spPr>
          <a:xfrm>
            <a:off x="5184410" y="104169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5879121" y="131025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5738279" y="2843718"/>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5084526" y="30173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4897663" y="570690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6003940" y="66615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4897663" y="761619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flipH="1" rot="10800000">
            <a:off x="1106662" y="643563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6003940" y="570690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flipH="1" rot="10800000">
            <a:off x="1106662" y="722897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4897663" y="66615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6003940" y="761619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flipH="1" rot="10800000">
            <a:off x="1954387" y="72289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25"/>
          <p:cNvGrpSpPr/>
          <p:nvPr/>
        </p:nvGrpSpPr>
        <p:grpSpPr>
          <a:xfrm>
            <a:off x="1508335" y="2252075"/>
            <a:ext cx="1483735" cy="569700"/>
            <a:chOff x="1106660" y="2899775"/>
            <a:chExt cx="1483735" cy="569700"/>
          </a:xfrm>
        </p:grpSpPr>
        <p:sp>
          <p:nvSpPr>
            <p:cNvPr id="373" name="Google Shape;373;p25"/>
            <p:cNvSpPr/>
            <p:nvPr/>
          </p:nvSpPr>
          <p:spPr>
            <a:xfrm>
              <a:off x="1106660"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2020695"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25"/>
          <p:cNvSpPr/>
          <p:nvPr/>
        </p:nvSpPr>
        <p:spPr>
          <a:xfrm flipH="1" rot="10800000">
            <a:off x="1954387" y="564229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6" name="Google Shape;376;p25"/>
          <p:cNvCxnSpPr/>
          <p:nvPr/>
        </p:nvCxnSpPr>
        <p:spPr>
          <a:xfrm>
            <a:off x="3748975" y="875700"/>
            <a:ext cx="0" cy="8307000"/>
          </a:xfrm>
          <a:prstGeom prst="straightConnector1">
            <a:avLst/>
          </a:prstGeom>
          <a:noFill/>
          <a:ln cap="flat" cmpd="sng" w="28575">
            <a:solidFill>
              <a:schemeClr val="dk2"/>
            </a:solidFill>
            <a:prstDash val="lgDash"/>
            <a:round/>
            <a:headEnd len="med" w="med" type="none"/>
            <a:tailEnd len="med" w="med" type="none"/>
          </a:ln>
        </p:spPr>
      </p:cxnSp>
      <p:sp>
        <p:nvSpPr>
          <p:cNvPr id="377" name="Google Shape;377;p25"/>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2.2b</a:t>
            </a:r>
            <a:endParaRPr/>
          </a:p>
        </p:txBody>
      </p:sp>
      <p:sp>
        <p:nvSpPr>
          <p:cNvPr id="378" name="Google Shape;378;p25"/>
          <p:cNvSpPr txBox="1"/>
          <p:nvPr/>
        </p:nvSpPr>
        <p:spPr>
          <a:xfrm>
            <a:off x="32586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a:t>
            </a:r>
            <a:endParaRPr b="1" sz="1500"/>
          </a:p>
        </p:txBody>
      </p:sp>
      <p:sp>
        <p:nvSpPr>
          <p:cNvPr id="379" name="Google Shape;379;p25"/>
          <p:cNvSpPr txBox="1"/>
          <p:nvPr/>
        </p:nvSpPr>
        <p:spPr>
          <a:xfrm>
            <a:off x="38682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B</a:t>
            </a:r>
            <a:endParaRPr b="1" sz="1500"/>
          </a:p>
        </p:txBody>
      </p:sp>
      <p:sp>
        <p:nvSpPr>
          <p:cNvPr id="380" name="Google Shape;380;p25"/>
          <p:cNvSpPr txBox="1"/>
          <p:nvPr/>
        </p:nvSpPr>
        <p:spPr>
          <a:xfrm>
            <a:off x="32586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C</a:t>
            </a:r>
            <a:endParaRPr b="1" sz="1500"/>
          </a:p>
        </p:txBody>
      </p:sp>
      <p:sp>
        <p:nvSpPr>
          <p:cNvPr id="381" name="Google Shape;381;p25"/>
          <p:cNvSpPr txBox="1"/>
          <p:nvPr/>
        </p:nvSpPr>
        <p:spPr>
          <a:xfrm>
            <a:off x="38682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D</a:t>
            </a:r>
            <a:endParaRPr b="1" sz="1500"/>
          </a:p>
        </p:txBody>
      </p:sp>
      <p:sp>
        <p:nvSpPr>
          <p:cNvPr id="382" name="Google Shape;382;p25"/>
          <p:cNvSpPr/>
          <p:nvPr/>
        </p:nvSpPr>
        <p:spPr>
          <a:xfrm flipH="1" rot="10800000">
            <a:off x="1954387" y="643563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flipH="1" rot="10800000">
            <a:off x="1106662" y="8022329"/>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25"/>
          <p:cNvGrpSpPr/>
          <p:nvPr/>
        </p:nvGrpSpPr>
        <p:grpSpPr>
          <a:xfrm>
            <a:off x="974935" y="1299575"/>
            <a:ext cx="1483735" cy="569700"/>
            <a:chOff x="1106660" y="2899775"/>
            <a:chExt cx="1483735" cy="569700"/>
          </a:xfrm>
        </p:grpSpPr>
        <p:sp>
          <p:nvSpPr>
            <p:cNvPr id="385" name="Google Shape;385;p25"/>
            <p:cNvSpPr/>
            <p:nvPr/>
          </p:nvSpPr>
          <p:spPr>
            <a:xfrm>
              <a:off x="1106660"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2020695"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25"/>
          <p:cNvGrpSpPr/>
          <p:nvPr/>
        </p:nvGrpSpPr>
        <p:grpSpPr>
          <a:xfrm>
            <a:off x="974935" y="3204575"/>
            <a:ext cx="1483735" cy="569700"/>
            <a:chOff x="1106660" y="2899775"/>
            <a:chExt cx="1483735" cy="569700"/>
          </a:xfrm>
        </p:grpSpPr>
        <p:sp>
          <p:nvSpPr>
            <p:cNvPr id="388" name="Google Shape;388;p25"/>
            <p:cNvSpPr/>
            <p:nvPr/>
          </p:nvSpPr>
          <p:spPr>
            <a:xfrm>
              <a:off x="1106660"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2020695" y="28997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cxnSp>
        <p:nvCxnSpPr>
          <p:cNvPr id="394" name="Google Shape;394;p26"/>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cxnSp>
        <p:nvCxnSpPr>
          <p:cNvPr id="395" name="Google Shape;395;p26"/>
          <p:cNvCxnSpPr/>
          <p:nvPr/>
        </p:nvCxnSpPr>
        <p:spPr>
          <a:xfrm>
            <a:off x="3748975" y="875700"/>
            <a:ext cx="0" cy="8307000"/>
          </a:xfrm>
          <a:prstGeom prst="straightConnector1">
            <a:avLst/>
          </a:prstGeom>
          <a:noFill/>
          <a:ln cap="flat" cmpd="sng" w="28575">
            <a:solidFill>
              <a:schemeClr val="dk2"/>
            </a:solidFill>
            <a:prstDash val="lgDash"/>
            <a:round/>
            <a:headEnd len="med" w="med" type="none"/>
            <a:tailEnd len="med" w="med" type="none"/>
          </a:ln>
        </p:spPr>
      </p:cxnSp>
      <p:sp>
        <p:nvSpPr>
          <p:cNvPr id="396" name="Google Shape;396;p26"/>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2.2c</a:t>
            </a:r>
            <a:endParaRPr sz="1200"/>
          </a:p>
        </p:txBody>
      </p:sp>
      <p:sp>
        <p:nvSpPr>
          <p:cNvPr id="397" name="Google Shape;397;p26"/>
          <p:cNvSpPr txBox="1"/>
          <p:nvPr/>
        </p:nvSpPr>
        <p:spPr>
          <a:xfrm>
            <a:off x="32586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a:t>
            </a:r>
            <a:endParaRPr b="1" sz="1500"/>
          </a:p>
        </p:txBody>
      </p:sp>
      <p:sp>
        <p:nvSpPr>
          <p:cNvPr id="398" name="Google Shape;398;p26"/>
          <p:cNvSpPr txBox="1"/>
          <p:nvPr/>
        </p:nvSpPr>
        <p:spPr>
          <a:xfrm>
            <a:off x="38682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B</a:t>
            </a:r>
            <a:endParaRPr b="1" sz="1500"/>
          </a:p>
        </p:txBody>
      </p:sp>
      <p:sp>
        <p:nvSpPr>
          <p:cNvPr id="399" name="Google Shape;399;p26"/>
          <p:cNvSpPr txBox="1"/>
          <p:nvPr/>
        </p:nvSpPr>
        <p:spPr>
          <a:xfrm>
            <a:off x="32586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C</a:t>
            </a:r>
            <a:endParaRPr b="1" sz="1500"/>
          </a:p>
        </p:txBody>
      </p:sp>
      <p:sp>
        <p:nvSpPr>
          <p:cNvPr id="400" name="Google Shape;400;p26"/>
          <p:cNvSpPr txBox="1"/>
          <p:nvPr/>
        </p:nvSpPr>
        <p:spPr>
          <a:xfrm>
            <a:off x="38682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D</a:t>
            </a:r>
            <a:endParaRPr b="1" sz="1500"/>
          </a:p>
        </p:txBody>
      </p:sp>
      <p:sp>
        <p:nvSpPr>
          <p:cNvPr id="401" name="Google Shape;401;p26"/>
          <p:cNvSpPr/>
          <p:nvPr/>
        </p:nvSpPr>
        <p:spPr>
          <a:xfrm>
            <a:off x="967410" y="17186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2358183" y="1602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967410" y="31283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2053383" y="28786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357810" y="10328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1805245" y="7280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357810" y="2442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2777108" y="76245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1653035" y="21662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2948245" y="24044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357810" y="36627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1165595" y="38993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4101260" y="17549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4734583" y="1602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5529960" y="38151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6714458" y="24577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a:off x="4886972" y="38151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p:nvPr/>
        </p:nvSpPr>
        <p:spPr>
          <a:xfrm>
            <a:off x="4101245" y="106725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4886985" y="313938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4908133" y="9203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p:nvPr/>
        </p:nvSpPr>
        <p:spPr>
          <a:xfrm>
            <a:off x="6714460" y="176250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6867670" y="106725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4244010" y="38151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
          <p:cNvSpPr/>
          <p:nvPr/>
        </p:nvSpPr>
        <p:spPr>
          <a:xfrm>
            <a:off x="6047445" y="228838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
          <p:cNvSpPr/>
          <p:nvPr/>
        </p:nvSpPr>
        <p:spPr>
          <a:xfrm>
            <a:off x="528335" y="6332350"/>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
          <p:cNvSpPr/>
          <p:nvPr/>
        </p:nvSpPr>
        <p:spPr>
          <a:xfrm>
            <a:off x="476933" y="706721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6"/>
          <p:cNvSpPr/>
          <p:nvPr/>
        </p:nvSpPr>
        <p:spPr>
          <a:xfrm>
            <a:off x="1592135" y="795446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6"/>
          <p:cNvSpPr/>
          <p:nvPr/>
        </p:nvSpPr>
        <p:spPr>
          <a:xfrm>
            <a:off x="2760533" y="703511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6"/>
          <p:cNvSpPr/>
          <p:nvPr/>
        </p:nvSpPr>
        <p:spPr>
          <a:xfrm>
            <a:off x="1606735" y="56324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6"/>
          <p:cNvSpPr/>
          <p:nvPr/>
        </p:nvSpPr>
        <p:spPr>
          <a:xfrm>
            <a:off x="528320" y="56446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6"/>
          <p:cNvSpPr/>
          <p:nvPr/>
        </p:nvSpPr>
        <p:spPr>
          <a:xfrm>
            <a:off x="1530135" y="634813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6"/>
          <p:cNvSpPr/>
          <p:nvPr/>
        </p:nvSpPr>
        <p:spPr>
          <a:xfrm>
            <a:off x="1504433" y="70545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6"/>
          <p:cNvSpPr/>
          <p:nvPr/>
        </p:nvSpPr>
        <p:spPr>
          <a:xfrm>
            <a:off x="2760535" y="63398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2913745" y="56446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410285" y="780206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2760520" y="787637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p:nvPr/>
        </p:nvSpPr>
        <p:spPr>
          <a:xfrm>
            <a:off x="4431710" y="643997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p:nvPr/>
        </p:nvSpPr>
        <p:spPr>
          <a:xfrm>
            <a:off x="4431710" y="7159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6"/>
          <p:cNvSpPr/>
          <p:nvPr/>
        </p:nvSpPr>
        <p:spPr>
          <a:xfrm>
            <a:off x="4431710" y="57208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4431710" y="787826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a:off x="5245735" y="643997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a:off x="5245735" y="7159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5245735" y="57208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5245735" y="787826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6083935" y="643997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6083935" y="7159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6083935" y="5720825"/>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6083935" y="787826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cxnSp>
        <p:nvCxnSpPr>
          <p:cNvPr id="453" name="Google Shape;453;p27"/>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454" name="Google Shape;454;p27"/>
          <p:cNvSpPr/>
          <p:nvPr/>
        </p:nvSpPr>
        <p:spPr>
          <a:xfrm flipH="1" rot="10800000">
            <a:off x="2024237" y="689283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flipH="1" rot="10800000">
            <a:off x="2024237" y="76884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flipH="1" rot="10800000">
            <a:off x="2805037" y="7681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7" name="Google Shape;457;p27"/>
          <p:cNvCxnSpPr/>
          <p:nvPr/>
        </p:nvCxnSpPr>
        <p:spPr>
          <a:xfrm>
            <a:off x="3748975" y="875700"/>
            <a:ext cx="0" cy="8307000"/>
          </a:xfrm>
          <a:prstGeom prst="straightConnector1">
            <a:avLst/>
          </a:prstGeom>
          <a:noFill/>
          <a:ln cap="flat" cmpd="sng" w="28575">
            <a:solidFill>
              <a:schemeClr val="dk2"/>
            </a:solidFill>
            <a:prstDash val="lgDash"/>
            <a:round/>
            <a:headEnd len="med" w="med" type="none"/>
            <a:tailEnd len="med" w="med" type="none"/>
          </a:ln>
        </p:spPr>
      </p:cxnSp>
      <p:sp>
        <p:nvSpPr>
          <p:cNvPr id="458" name="Google Shape;458;p27"/>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2.2d</a:t>
            </a:r>
            <a:endParaRPr sz="1200"/>
          </a:p>
        </p:txBody>
      </p:sp>
      <p:sp>
        <p:nvSpPr>
          <p:cNvPr id="459" name="Google Shape;459;p27"/>
          <p:cNvSpPr txBox="1"/>
          <p:nvPr/>
        </p:nvSpPr>
        <p:spPr>
          <a:xfrm>
            <a:off x="32586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a:t>
            </a:r>
            <a:endParaRPr b="1" sz="1500"/>
          </a:p>
        </p:txBody>
      </p:sp>
      <p:sp>
        <p:nvSpPr>
          <p:cNvPr id="460" name="Google Shape;460;p27"/>
          <p:cNvSpPr txBox="1"/>
          <p:nvPr/>
        </p:nvSpPr>
        <p:spPr>
          <a:xfrm>
            <a:off x="3868225" y="450127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B</a:t>
            </a:r>
            <a:endParaRPr b="1" sz="1500"/>
          </a:p>
        </p:txBody>
      </p:sp>
      <p:sp>
        <p:nvSpPr>
          <p:cNvPr id="461" name="Google Shape;461;p27"/>
          <p:cNvSpPr txBox="1"/>
          <p:nvPr/>
        </p:nvSpPr>
        <p:spPr>
          <a:xfrm>
            <a:off x="32586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C</a:t>
            </a:r>
            <a:endParaRPr b="1" sz="1500"/>
          </a:p>
        </p:txBody>
      </p:sp>
      <p:sp>
        <p:nvSpPr>
          <p:cNvPr id="462" name="Google Shape;462;p27"/>
          <p:cNvSpPr txBox="1"/>
          <p:nvPr/>
        </p:nvSpPr>
        <p:spPr>
          <a:xfrm>
            <a:off x="3868225" y="8744425"/>
            <a:ext cx="371100" cy="415500"/>
          </a:xfrm>
          <a:prstGeom prst="rect">
            <a:avLst/>
          </a:prstGeom>
          <a:solidFill>
            <a:srgbClr val="EFEFE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D</a:t>
            </a:r>
            <a:endParaRPr b="1" sz="1500"/>
          </a:p>
        </p:txBody>
      </p:sp>
      <p:sp>
        <p:nvSpPr>
          <p:cNvPr id="463" name="Google Shape;463;p27"/>
          <p:cNvSpPr/>
          <p:nvPr/>
        </p:nvSpPr>
        <p:spPr>
          <a:xfrm flipH="1" rot="10800000">
            <a:off x="2805037" y="689283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flipH="1" rot="10800000">
            <a:off x="1186037" y="60882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flipH="1" rot="10800000">
            <a:off x="1966837" y="60809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328685" y="1260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687175" y="1829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1014480" y="1260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4313571" y="18784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4313571" y="11730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4944176" y="18784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4944176" y="11730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flipH="1" rot="10800000">
            <a:off x="1186037" y="54024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flipH="1" rot="10800000">
            <a:off x="1966837" y="5395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5989971" y="18784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5989971" y="11730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6620576" y="18784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6620576" y="11730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4313571" y="36310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4313571" y="29256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4944176" y="36310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4944176" y="29256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5989971" y="36310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5989971" y="29256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6620576" y="363107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6620576" y="292564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1243085" y="29364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a:off x="1601575" y="35061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1928880" y="29364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2081285" y="1260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2439775" y="1829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2767080" y="1260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flipH="1" rot="10800000">
            <a:off x="424037" y="6892831"/>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flipH="1" rot="10800000">
            <a:off x="424037" y="7688443"/>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flipH="1" rot="10800000">
            <a:off x="1204837" y="7681117"/>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flipH="1" rot="10800000">
            <a:off x="1204837" y="6892836"/>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7" name="Google Shape;497;p27"/>
          <p:cNvGrpSpPr/>
          <p:nvPr/>
        </p:nvGrpSpPr>
        <p:grpSpPr>
          <a:xfrm>
            <a:off x="4138685" y="7279842"/>
            <a:ext cx="1255495" cy="1139400"/>
            <a:chOff x="4138685" y="7203642"/>
            <a:chExt cx="1255495" cy="1139400"/>
          </a:xfrm>
        </p:grpSpPr>
        <p:sp>
          <p:nvSpPr>
            <p:cNvPr id="498" name="Google Shape;498;p27"/>
            <p:cNvSpPr/>
            <p:nvPr/>
          </p:nvSpPr>
          <p:spPr>
            <a:xfrm flipH="1" rot="10800000">
              <a:off x="4138685" y="77733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flipH="1" rot="10800000">
              <a:off x="4497175" y="72036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flipH="1" rot="10800000">
              <a:off x="4824480" y="77733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27"/>
          <p:cNvGrpSpPr/>
          <p:nvPr/>
        </p:nvGrpSpPr>
        <p:grpSpPr>
          <a:xfrm>
            <a:off x="4138685" y="5451042"/>
            <a:ext cx="1255495" cy="1139400"/>
            <a:chOff x="4138685" y="5451042"/>
            <a:chExt cx="1255495" cy="1139400"/>
          </a:xfrm>
        </p:grpSpPr>
        <p:sp>
          <p:nvSpPr>
            <p:cNvPr id="502" name="Google Shape;502;p27"/>
            <p:cNvSpPr/>
            <p:nvPr/>
          </p:nvSpPr>
          <p:spPr>
            <a:xfrm flipH="1" rot="10800000">
              <a:off x="4138685" y="6020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flipH="1" rot="10800000">
              <a:off x="4497175" y="5451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flipH="1" rot="10800000">
              <a:off x="4824480" y="6020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 name="Google Shape;505;p27"/>
          <p:cNvGrpSpPr/>
          <p:nvPr/>
        </p:nvGrpSpPr>
        <p:grpSpPr>
          <a:xfrm>
            <a:off x="5891285" y="7279842"/>
            <a:ext cx="1255495" cy="1139400"/>
            <a:chOff x="5891285" y="7203642"/>
            <a:chExt cx="1255495" cy="1139400"/>
          </a:xfrm>
        </p:grpSpPr>
        <p:sp>
          <p:nvSpPr>
            <p:cNvPr id="506" name="Google Shape;506;p27"/>
            <p:cNvSpPr/>
            <p:nvPr/>
          </p:nvSpPr>
          <p:spPr>
            <a:xfrm flipH="1" rot="10800000">
              <a:off x="5891285" y="77733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flipH="1" rot="10800000">
              <a:off x="6249775" y="72036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flipH="1" rot="10800000">
              <a:off x="6577080" y="77733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27"/>
          <p:cNvGrpSpPr/>
          <p:nvPr/>
        </p:nvGrpSpPr>
        <p:grpSpPr>
          <a:xfrm>
            <a:off x="5891285" y="5451042"/>
            <a:ext cx="1255495" cy="1139400"/>
            <a:chOff x="5815085" y="5451042"/>
            <a:chExt cx="1255495" cy="1139400"/>
          </a:xfrm>
        </p:grpSpPr>
        <p:sp>
          <p:nvSpPr>
            <p:cNvPr id="510" name="Google Shape;510;p27"/>
            <p:cNvSpPr/>
            <p:nvPr/>
          </p:nvSpPr>
          <p:spPr>
            <a:xfrm flipH="1" rot="10800000">
              <a:off x="5815085" y="6020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flipH="1" rot="10800000">
              <a:off x="6173575" y="54510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flipH="1" rot="10800000">
              <a:off x="6500880" y="6020742"/>
              <a:ext cx="569700" cy="569700"/>
            </a:xfrm>
            <a:prstGeom prst="heart">
              <a:avLst/>
            </a:prstGeom>
            <a:solidFill>
              <a:srgbClr val="F4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8"/>
          <p:cNvSpPr/>
          <p:nvPr/>
        </p:nvSpPr>
        <p:spPr>
          <a:xfrm>
            <a:off x="1349310" y="1239928"/>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1135179" y="2334706"/>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2518814" y="180957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p:nvPr/>
        </p:nvSpPr>
        <p:spPr>
          <a:xfrm>
            <a:off x="1269398" y="39154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8"/>
          <p:cNvSpPr/>
          <p:nvPr/>
        </p:nvSpPr>
        <p:spPr>
          <a:xfrm>
            <a:off x="3487059" y="180956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2255645" y="309720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4366431" y="260919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4" name="Google Shape;524;p28"/>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525" name="Google Shape;525;p28"/>
          <p:cNvSpPr/>
          <p:nvPr/>
        </p:nvSpPr>
        <p:spPr>
          <a:xfrm>
            <a:off x="4631960" y="132859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a:off x="5838921" y="193890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3688379" y="353854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a:off x="5593001" y="413702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8"/>
          <p:cNvSpPr/>
          <p:nvPr/>
        </p:nvSpPr>
        <p:spPr>
          <a:xfrm>
            <a:off x="5023298" y="31788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8"/>
          <p:cNvSpPr/>
          <p:nvPr/>
        </p:nvSpPr>
        <p:spPr>
          <a:xfrm>
            <a:off x="2306863"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p:nvPr/>
        </p:nvSpPr>
        <p:spPr>
          <a:xfrm>
            <a:off x="4667237"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p:nvPr/>
        </p:nvSpPr>
        <p:spPr>
          <a:xfrm>
            <a:off x="3489340"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a:off x="2306863"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p:nvPr/>
        </p:nvSpPr>
        <p:spPr>
          <a:xfrm>
            <a:off x="4667237"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
          <p:cNvSpPr/>
          <p:nvPr/>
        </p:nvSpPr>
        <p:spPr>
          <a:xfrm>
            <a:off x="3489340"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
          <p:cNvSpPr/>
          <p:nvPr/>
        </p:nvSpPr>
        <p:spPr>
          <a:xfrm>
            <a:off x="4667237"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p:nvPr/>
        </p:nvSpPr>
        <p:spPr>
          <a:xfrm>
            <a:off x="3489340"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2306863"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a:off x="2306863"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
          <p:cNvSpPr/>
          <p:nvPr/>
        </p:nvSpPr>
        <p:spPr>
          <a:xfrm>
            <a:off x="3489340"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a:off x="4667237"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2.3a</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9"/>
          <p:cNvSpPr/>
          <p:nvPr/>
        </p:nvSpPr>
        <p:spPr>
          <a:xfrm>
            <a:off x="1349310" y="1392328"/>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4064283" y="583228"/>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1787094" y="58325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2881555" y="58325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1135179" y="2334706"/>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p:nvPr/>
        </p:nvSpPr>
        <p:spPr>
          <a:xfrm>
            <a:off x="2518814" y="180957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1269398" y="39154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3487059" y="180956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2255645" y="309720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4366431" y="260919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7" name="Google Shape;557;p29"/>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558" name="Google Shape;558;p29"/>
          <p:cNvSpPr/>
          <p:nvPr/>
        </p:nvSpPr>
        <p:spPr>
          <a:xfrm>
            <a:off x="4631960" y="132859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5838921" y="193890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5413382" y="4491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3688379" y="353854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5593001" y="413702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5023298" y="31788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2896956"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1716769"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p:nvPr/>
        </p:nvSpPr>
        <p:spPr>
          <a:xfrm>
            <a:off x="1716769"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p:nvPr/>
        </p:nvSpPr>
        <p:spPr>
          <a:xfrm>
            <a:off x="5257331"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4079434"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2896956"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1716769"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a:off x="5257331"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4079434"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a:off x="5257331"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1716769"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4079434"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2896956"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9"/>
          <p:cNvSpPr/>
          <p:nvPr/>
        </p:nvSpPr>
        <p:spPr>
          <a:xfrm>
            <a:off x="2896956"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9"/>
          <p:cNvSpPr/>
          <p:nvPr/>
        </p:nvSpPr>
        <p:spPr>
          <a:xfrm>
            <a:off x="4079434"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9"/>
          <p:cNvSpPr/>
          <p:nvPr/>
        </p:nvSpPr>
        <p:spPr>
          <a:xfrm>
            <a:off x="5257331"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2.3b</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0"/>
          <p:cNvSpPr/>
          <p:nvPr/>
        </p:nvSpPr>
        <p:spPr>
          <a:xfrm>
            <a:off x="772087" y="1239928"/>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0"/>
          <p:cNvSpPr/>
          <p:nvPr/>
        </p:nvSpPr>
        <p:spPr>
          <a:xfrm>
            <a:off x="3487060" y="583228"/>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1209871" y="58325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0"/>
          <p:cNvSpPr/>
          <p:nvPr/>
        </p:nvSpPr>
        <p:spPr>
          <a:xfrm>
            <a:off x="2304332" y="58325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557956" y="2334706"/>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1941591" y="180957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a:off x="692175" y="39154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2909836" y="180956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0"/>
          <p:cNvSpPr/>
          <p:nvPr/>
        </p:nvSpPr>
        <p:spPr>
          <a:xfrm>
            <a:off x="1678422" y="309720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3789208" y="260919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5" name="Google Shape;595;p30"/>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596" name="Google Shape;596;p30"/>
          <p:cNvSpPr/>
          <p:nvPr/>
        </p:nvSpPr>
        <p:spPr>
          <a:xfrm>
            <a:off x="4054737" y="132859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5261698" y="193890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a:off x="4836159" y="4491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0"/>
          <p:cNvSpPr/>
          <p:nvPr/>
        </p:nvSpPr>
        <p:spPr>
          <a:xfrm>
            <a:off x="5930619" y="4491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3111156" y="3538543"/>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5015778" y="4137025"/>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4446075" y="3178889"/>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6167861" y="139186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0"/>
          <p:cNvSpPr/>
          <p:nvPr/>
        </p:nvSpPr>
        <p:spPr>
          <a:xfrm>
            <a:off x="6368347" y="2334700"/>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a:off x="6806133" y="342917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1126676"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3487050"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1126676"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2306863"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1126676"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2306863"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a:off x="5847424"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4669527"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a:off x="1126676"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
          <p:cNvSpPr/>
          <p:nvPr/>
        </p:nvSpPr>
        <p:spPr>
          <a:xfrm>
            <a:off x="3487050"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0"/>
          <p:cNvSpPr/>
          <p:nvPr/>
        </p:nvSpPr>
        <p:spPr>
          <a:xfrm>
            <a:off x="2306863"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0"/>
          <p:cNvSpPr/>
          <p:nvPr/>
        </p:nvSpPr>
        <p:spPr>
          <a:xfrm>
            <a:off x="5847424"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0"/>
          <p:cNvSpPr/>
          <p:nvPr/>
        </p:nvSpPr>
        <p:spPr>
          <a:xfrm>
            <a:off x="4669527"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0"/>
          <p:cNvSpPr/>
          <p:nvPr/>
        </p:nvSpPr>
        <p:spPr>
          <a:xfrm>
            <a:off x="5847424" y="563070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0"/>
          <p:cNvSpPr/>
          <p:nvPr/>
        </p:nvSpPr>
        <p:spPr>
          <a:xfrm>
            <a:off x="2306863"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4669527"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3487050" y="849463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3487050" y="6585347"/>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4669527"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0"/>
          <p:cNvSpPr/>
          <p:nvPr/>
        </p:nvSpPr>
        <p:spPr>
          <a:xfrm>
            <a:off x="5847424" y="7539992"/>
            <a:ext cx="569700" cy="569700"/>
          </a:xfrm>
          <a:prstGeom prst="rect">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0"/>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780">
                <a:solidFill>
                  <a:schemeClr val="dk1"/>
                </a:solidFill>
              </a:rPr>
              <a:t>LESSONS IN GOAL-SETTING |  ACTIVITY HANDOUT 2.3c</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1"/>
          <p:cNvSpPr txBox="1"/>
          <p:nvPr>
            <p:ph type="title"/>
          </p:nvPr>
        </p:nvSpPr>
        <p:spPr>
          <a:xfrm>
            <a:off x="257100" y="67652"/>
            <a:ext cx="7029600" cy="1255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200">
                <a:latin typeface="Impact"/>
                <a:ea typeface="Impact"/>
                <a:cs typeface="Impact"/>
                <a:sym typeface="Impact"/>
              </a:rPr>
              <a:t>COUNTING BLOCKS</a:t>
            </a:r>
            <a:endParaRPr sz="3200">
              <a:latin typeface="Impact"/>
              <a:ea typeface="Impact"/>
              <a:cs typeface="Impact"/>
              <a:sym typeface="Impact"/>
            </a:endParaRPr>
          </a:p>
          <a:p>
            <a:pPr indent="0" lvl="0" marL="0" rtl="0" algn="ctr">
              <a:spcBef>
                <a:spcPts val="0"/>
              </a:spcBef>
              <a:spcAft>
                <a:spcPts val="0"/>
              </a:spcAft>
              <a:buNone/>
            </a:pPr>
            <a:r>
              <a:rPr b="1" lang="en" sz="2400">
                <a:latin typeface="Lato"/>
                <a:ea typeface="Lato"/>
                <a:cs typeface="Lato"/>
                <a:sym typeface="Lato"/>
              </a:rPr>
              <a:t>10 </a:t>
            </a:r>
            <a:r>
              <a:rPr b="1" lang="en" sz="2400">
                <a:latin typeface="Lato"/>
                <a:ea typeface="Lato"/>
                <a:cs typeface="Lato"/>
                <a:sym typeface="Lato"/>
              </a:rPr>
              <a:t>→ </a:t>
            </a:r>
            <a:r>
              <a:rPr b="1" lang="en" sz="2400">
                <a:latin typeface="Lato"/>
                <a:ea typeface="Lato"/>
                <a:cs typeface="Lato"/>
                <a:sym typeface="Lato"/>
              </a:rPr>
              <a:t>x 12 ↓</a:t>
            </a:r>
            <a:endParaRPr b="1" sz="2400">
              <a:latin typeface="Lato"/>
              <a:ea typeface="Lato"/>
              <a:cs typeface="Lato"/>
              <a:sym typeface="Lato"/>
            </a:endParaRPr>
          </a:p>
        </p:txBody>
      </p:sp>
      <p:grpSp>
        <p:nvGrpSpPr>
          <p:cNvPr id="632" name="Google Shape;632;p31"/>
          <p:cNvGrpSpPr/>
          <p:nvPr/>
        </p:nvGrpSpPr>
        <p:grpSpPr>
          <a:xfrm>
            <a:off x="522150" y="2184400"/>
            <a:ext cx="6499500" cy="403500"/>
            <a:chOff x="350525" y="1803400"/>
            <a:chExt cx="6499500" cy="403500"/>
          </a:xfrm>
        </p:grpSpPr>
        <p:sp>
          <p:nvSpPr>
            <p:cNvPr id="633" name="Google Shape;633;p31"/>
            <p:cNvSpPr/>
            <p:nvPr/>
          </p:nvSpPr>
          <p:spPr>
            <a:xfrm>
              <a:off x="350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1027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p:nvPr/>
          </p:nvSpPr>
          <p:spPr>
            <a:xfrm>
              <a:off x="1705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2382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3059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a:off x="3737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a:off x="4414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p:nvPr/>
          </p:nvSpPr>
          <p:spPr>
            <a:xfrm>
              <a:off x="5091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1"/>
            <p:cNvSpPr/>
            <p:nvPr/>
          </p:nvSpPr>
          <p:spPr>
            <a:xfrm>
              <a:off x="5769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1"/>
            <p:cNvSpPr/>
            <p:nvPr/>
          </p:nvSpPr>
          <p:spPr>
            <a:xfrm>
              <a:off x="6446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31"/>
          <p:cNvGrpSpPr/>
          <p:nvPr/>
        </p:nvGrpSpPr>
        <p:grpSpPr>
          <a:xfrm>
            <a:off x="522150" y="2662382"/>
            <a:ext cx="6499500" cy="403500"/>
            <a:chOff x="350525" y="2413000"/>
            <a:chExt cx="6499500" cy="403500"/>
          </a:xfrm>
        </p:grpSpPr>
        <p:sp>
          <p:nvSpPr>
            <p:cNvPr id="644" name="Google Shape;644;p31"/>
            <p:cNvSpPr/>
            <p:nvPr/>
          </p:nvSpPr>
          <p:spPr>
            <a:xfrm>
              <a:off x="350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1"/>
            <p:cNvSpPr/>
            <p:nvPr/>
          </p:nvSpPr>
          <p:spPr>
            <a:xfrm>
              <a:off x="1027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1"/>
            <p:cNvSpPr/>
            <p:nvPr/>
          </p:nvSpPr>
          <p:spPr>
            <a:xfrm>
              <a:off x="1705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1"/>
            <p:cNvSpPr/>
            <p:nvPr/>
          </p:nvSpPr>
          <p:spPr>
            <a:xfrm>
              <a:off x="2382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1"/>
            <p:cNvSpPr/>
            <p:nvPr/>
          </p:nvSpPr>
          <p:spPr>
            <a:xfrm>
              <a:off x="3059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1"/>
            <p:cNvSpPr/>
            <p:nvPr/>
          </p:nvSpPr>
          <p:spPr>
            <a:xfrm>
              <a:off x="3737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1"/>
            <p:cNvSpPr/>
            <p:nvPr/>
          </p:nvSpPr>
          <p:spPr>
            <a:xfrm>
              <a:off x="4414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1"/>
            <p:cNvSpPr/>
            <p:nvPr/>
          </p:nvSpPr>
          <p:spPr>
            <a:xfrm>
              <a:off x="5091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1"/>
            <p:cNvSpPr/>
            <p:nvPr/>
          </p:nvSpPr>
          <p:spPr>
            <a:xfrm>
              <a:off x="5769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1"/>
            <p:cNvSpPr/>
            <p:nvPr/>
          </p:nvSpPr>
          <p:spPr>
            <a:xfrm>
              <a:off x="6446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31"/>
          <p:cNvGrpSpPr/>
          <p:nvPr/>
        </p:nvGrpSpPr>
        <p:grpSpPr>
          <a:xfrm>
            <a:off x="522150" y="3140364"/>
            <a:ext cx="6499500" cy="403500"/>
            <a:chOff x="350525" y="2946400"/>
            <a:chExt cx="6499500" cy="403500"/>
          </a:xfrm>
        </p:grpSpPr>
        <p:sp>
          <p:nvSpPr>
            <p:cNvPr id="655" name="Google Shape;655;p31"/>
            <p:cNvSpPr/>
            <p:nvPr/>
          </p:nvSpPr>
          <p:spPr>
            <a:xfrm>
              <a:off x="350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1"/>
            <p:cNvSpPr/>
            <p:nvPr/>
          </p:nvSpPr>
          <p:spPr>
            <a:xfrm>
              <a:off x="1027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1"/>
            <p:cNvSpPr/>
            <p:nvPr/>
          </p:nvSpPr>
          <p:spPr>
            <a:xfrm>
              <a:off x="1705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1"/>
            <p:cNvSpPr/>
            <p:nvPr/>
          </p:nvSpPr>
          <p:spPr>
            <a:xfrm>
              <a:off x="2382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1"/>
            <p:cNvSpPr/>
            <p:nvPr/>
          </p:nvSpPr>
          <p:spPr>
            <a:xfrm>
              <a:off x="3059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1"/>
            <p:cNvSpPr/>
            <p:nvPr/>
          </p:nvSpPr>
          <p:spPr>
            <a:xfrm>
              <a:off x="3737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1"/>
            <p:cNvSpPr/>
            <p:nvPr/>
          </p:nvSpPr>
          <p:spPr>
            <a:xfrm>
              <a:off x="4414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1"/>
            <p:cNvSpPr/>
            <p:nvPr/>
          </p:nvSpPr>
          <p:spPr>
            <a:xfrm>
              <a:off x="5091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1"/>
            <p:cNvSpPr/>
            <p:nvPr/>
          </p:nvSpPr>
          <p:spPr>
            <a:xfrm>
              <a:off x="5769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1"/>
            <p:cNvSpPr/>
            <p:nvPr/>
          </p:nvSpPr>
          <p:spPr>
            <a:xfrm>
              <a:off x="6446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31"/>
          <p:cNvGrpSpPr/>
          <p:nvPr/>
        </p:nvGrpSpPr>
        <p:grpSpPr>
          <a:xfrm>
            <a:off x="522150" y="3618345"/>
            <a:ext cx="6499500" cy="403500"/>
            <a:chOff x="350525" y="3479800"/>
            <a:chExt cx="6499500" cy="403500"/>
          </a:xfrm>
        </p:grpSpPr>
        <p:sp>
          <p:nvSpPr>
            <p:cNvPr id="666" name="Google Shape;666;p31"/>
            <p:cNvSpPr/>
            <p:nvPr/>
          </p:nvSpPr>
          <p:spPr>
            <a:xfrm>
              <a:off x="350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1"/>
            <p:cNvSpPr/>
            <p:nvPr/>
          </p:nvSpPr>
          <p:spPr>
            <a:xfrm>
              <a:off x="1027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1"/>
            <p:cNvSpPr/>
            <p:nvPr/>
          </p:nvSpPr>
          <p:spPr>
            <a:xfrm>
              <a:off x="1705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1"/>
            <p:cNvSpPr/>
            <p:nvPr/>
          </p:nvSpPr>
          <p:spPr>
            <a:xfrm>
              <a:off x="2382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1"/>
            <p:cNvSpPr/>
            <p:nvPr/>
          </p:nvSpPr>
          <p:spPr>
            <a:xfrm>
              <a:off x="3059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1"/>
            <p:cNvSpPr/>
            <p:nvPr/>
          </p:nvSpPr>
          <p:spPr>
            <a:xfrm>
              <a:off x="3737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1"/>
            <p:cNvSpPr/>
            <p:nvPr/>
          </p:nvSpPr>
          <p:spPr>
            <a:xfrm>
              <a:off x="4414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a:off x="5091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1"/>
            <p:cNvSpPr/>
            <p:nvPr/>
          </p:nvSpPr>
          <p:spPr>
            <a:xfrm>
              <a:off x="5769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1"/>
            <p:cNvSpPr/>
            <p:nvPr/>
          </p:nvSpPr>
          <p:spPr>
            <a:xfrm>
              <a:off x="6446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31"/>
          <p:cNvGrpSpPr/>
          <p:nvPr/>
        </p:nvGrpSpPr>
        <p:grpSpPr>
          <a:xfrm>
            <a:off x="522150" y="4096327"/>
            <a:ext cx="6499500" cy="403500"/>
            <a:chOff x="350525" y="4089400"/>
            <a:chExt cx="6499500" cy="403500"/>
          </a:xfrm>
        </p:grpSpPr>
        <p:sp>
          <p:nvSpPr>
            <p:cNvPr id="677" name="Google Shape;677;p31"/>
            <p:cNvSpPr/>
            <p:nvPr/>
          </p:nvSpPr>
          <p:spPr>
            <a:xfrm>
              <a:off x="350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1"/>
            <p:cNvSpPr/>
            <p:nvPr/>
          </p:nvSpPr>
          <p:spPr>
            <a:xfrm>
              <a:off x="1027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1"/>
            <p:cNvSpPr/>
            <p:nvPr/>
          </p:nvSpPr>
          <p:spPr>
            <a:xfrm>
              <a:off x="1705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1"/>
            <p:cNvSpPr/>
            <p:nvPr/>
          </p:nvSpPr>
          <p:spPr>
            <a:xfrm>
              <a:off x="2382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1"/>
            <p:cNvSpPr/>
            <p:nvPr/>
          </p:nvSpPr>
          <p:spPr>
            <a:xfrm>
              <a:off x="3059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1"/>
            <p:cNvSpPr/>
            <p:nvPr/>
          </p:nvSpPr>
          <p:spPr>
            <a:xfrm>
              <a:off x="3737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1"/>
            <p:cNvSpPr/>
            <p:nvPr/>
          </p:nvSpPr>
          <p:spPr>
            <a:xfrm>
              <a:off x="4414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1"/>
            <p:cNvSpPr/>
            <p:nvPr/>
          </p:nvSpPr>
          <p:spPr>
            <a:xfrm>
              <a:off x="5091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1"/>
            <p:cNvSpPr/>
            <p:nvPr/>
          </p:nvSpPr>
          <p:spPr>
            <a:xfrm>
              <a:off x="5769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1"/>
            <p:cNvSpPr/>
            <p:nvPr/>
          </p:nvSpPr>
          <p:spPr>
            <a:xfrm>
              <a:off x="6446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31"/>
          <p:cNvGrpSpPr/>
          <p:nvPr/>
        </p:nvGrpSpPr>
        <p:grpSpPr>
          <a:xfrm>
            <a:off x="522150" y="4574309"/>
            <a:ext cx="6499500" cy="403500"/>
            <a:chOff x="350525" y="4699000"/>
            <a:chExt cx="6499500" cy="403500"/>
          </a:xfrm>
        </p:grpSpPr>
        <p:sp>
          <p:nvSpPr>
            <p:cNvPr id="688" name="Google Shape;688;p31"/>
            <p:cNvSpPr/>
            <p:nvPr/>
          </p:nvSpPr>
          <p:spPr>
            <a:xfrm>
              <a:off x="350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1"/>
            <p:cNvSpPr/>
            <p:nvPr/>
          </p:nvSpPr>
          <p:spPr>
            <a:xfrm>
              <a:off x="1027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
            <p:cNvSpPr/>
            <p:nvPr/>
          </p:nvSpPr>
          <p:spPr>
            <a:xfrm>
              <a:off x="1705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1"/>
            <p:cNvSpPr/>
            <p:nvPr/>
          </p:nvSpPr>
          <p:spPr>
            <a:xfrm>
              <a:off x="2382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1"/>
            <p:cNvSpPr/>
            <p:nvPr/>
          </p:nvSpPr>
          <p:spPr>
            <a:xfrm>
              <a:off x="3059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1"/>
            <p:cNvSpPr/>
            <p:nvPr/>
          </p:nvSpPr>
          <p:spPr>
            <a:xfrm>
              <a:off x="3737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a:off x="4414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a:off x="5091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p:nvPr/>
          </p:nvSpPr>
          <p:spPr>
            <a:xfrm>
              <a:off x="5769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1"/>
            <p:cNvSpPr/>
            <p:nvPr/>
          </p:nvSpPr>
          <p:spPr>
            <a:xfrm>
              <a:off x="6446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31"/>
          <p:cNvGrpSpPr/>
          <p:nvPr/>
        </p:nvGrpSpPr>
        <p:grpSpPr>
          <a:xfrm>
            <a:off x="522150" y="5052291"/>
            <a:ext cx="6499500" cy="403500"/>
            <a:chOff x="350525" y="1803400"/>
            <a:chExt cx="6499500" cy="403500"/>
          </a:xfrm>
        </p:grpSpPr>
        <p:sp>
          <p:nvSpPr>
            <p:cNvPr id="699" name="Google Shape;699;p31"/>
            <p:cNvSpPr/>
            <p:nvPr/>
          </p:nvSpPr>
          <p:spPr>
            <a:xfrm>
              <a:off x="350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1"/>
            <p:cNvSpPr/>
            <p:nvPr/>
          </p:nvSpPr>
          <p:spPr>
            <a:xfrm>
              <a:off x="1027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1"/>
            <p:cNvSpPr/>
            <p:nvPr/>
          </p:nvSpPr>
          <p:spPr>
            <a:xfrm>
              <a:off x="1705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1"/>
            <p:cNvSpPr/>
            <p:nvPr/>
          </p:nvSpPr>
          <p:spPr>
            <a:xfrm>
              <a:off x="2382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1"/>
            <p:cNvSpPr/>
            <p:nvPr/>
          </p:nvSpPr>
          <p:spPr>
            <a:xfrm>
              <a:off x="3059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1"/>
            <p:cNvSpPr/>
            <p:nvPr/>
          </p:nvSpPr>
          <p:spPr>
            <a:xfrm>
              <a:off x="3737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1"/>
            <p:cNvSpPr/>
            <p:nvPr/>
          </p:nvSpPr>
          <p:spPr>
            <a:xfrm>
              <a:off x="4414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1"/>
            <p:cNvSpPr/>
            <p:nvPr/>
          </p:nvSpPr>
          <p:spPr>
            <a:xfrm>
              <a:off x="5091858"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1"/>
            <p:cNvSpPr/>
            <p:nvPr/>
          </p:nvSpPr>
          <p:spPr>
            <a:xfrm>
              <a:off x="5769192"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1"/>
            <p:cNvSpPr/>
            <p:nvPr/>
          </p:nvSpPr>
          <p:spPr>
            <a:xfrm>
              <a:off x="6446525" y="1803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31"/>
          <p:cNvGrpSpPr/>
          <p:nvPr/>
        </p:nvGrpSpPr>
        <p:grpSpPr>
          <a:xfrm>
            <a:off x="522150" y="5530273"/>
            <a:ext cx="6499500" cy="403500"/>
            <a:chOff x="350525" y="2413000"/>
            <a:chExt cx="6499500" cy="403500"/>
          </a:xfrm>
        </p:grpSpPr>
        <p:sp>
          <p:nvSpPr>
            <p:cNvPr id="710" name="Google Shape;710;p31"/>
            <p:cNvSpPr/>
            <p:nvPr/>
          </p:nvSpPr>
          <p:spPr>
            <a:xfrm>
              <a:off x="350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1"/>
            <p:cNvSpPr/>
            <p:nvPr/>
          </p:nvSpPr>
          <p:spPr>
            <a:xfrm>
              <a:off x="1027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1705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1"/>
            <p:cNvSpPr/>
            <p:nvPr/>
          </p:nvSpPr>
          <p:spPr>
            <a:xfrm>
              <a:off x="2382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1"/>
            <p:cNvSpPr/>
            <p:nvPr/>
          </p:nvSpPr>
          <p:spPr>
            <a:xfrm>
              <a:off x="3059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1"/>
            <p:cNvSpPr/>
            <p:nvPr/>
          </p:nvSpPr>
          <p:spPr>
            <a:xfrm>
              <a:off x="3737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1"/>
            <p:cNvSpPr/>
            <p:nvPr/>
          </p:nvSpPr>
          <p:spPr>
            <a:xfrm>
              <a:off x="4414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5091858"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p:nvPr/>
          </p:nvSpPr>
          <p:spPr>
            <a:xfrm>
              <a:off x="5769192"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
            <p:cNvSpPr/>
            <p:nvPr/>
          </p:nvSpPr>
          <p:spPr>
            <a:xfrm>
              <a:off x="6446525" y="2413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31"/>
          <p:cNvGrpSpPr/>
          <p:nvPr/>
        </p:nvGrpSpPr>
        <p:grpSpPr>
          <a:xfrm>
            <a:off x="522150" y="6008255"/>
            <a:ext cx="6499500" cy="403500"/>
            <a:chOff x="350525" y="2946400"/>
            <a:chExt cx="6499500" cy="403500"/>
          </a:xfrm>
        </p:grpSpPr>
        <p:sp>
          <p:nvSpPr>
            <p:cNvPr id="721" name="Google Shape;721;p31"/>
            <p:cNvSpPr/>
            <p:nvPr/>
          </p:nvSpPr>
          <p:spPr>
            <a:xfrm>
              <a:off x="350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
            <p:cNvSpPr/>
            <p:nvPr/>
          </p:nvSpPr>
          <p:spPr>
            <a:xfrm>
              <a:off x="1027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p:nvPr/>
          </p:nvSpPr>
          <p:spPr>
            <a:xfrm>
              <a:off x="1705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1"/>
            <p:cNvSpPr/>
            <p:nvPr/>
          </p:nvSpPr>
          <p:spPr>
            <a:xfrm>
              <a:off x="2382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1"/>
            <p:cNvSpPr/>
            <p:nvPr/>
          </p:nvSpPr>
          <p:spPr>
            <a:xfrm>
              <a:off x="3059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1"/>
            <p:cNvSpPr/>
            <p:nvPr/>
          </p:nvSpPr>
          <p:spPr>
            <a:xfrm>
              <a:off x="3737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1"/>
            <p:cNvSpPr/>
            <p:nvPr/>
          </p:nvSpPr>
          <p:spPr>
            <a:xfrm>
              <a:off x="4414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1"/>
            <p:cNvSpPr/>
            <p:nvPr/>
          </p:nvSpPr>
          <p:spPr>
            <a:xfrm>
              <a:off x="5091858"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1"/>
            <p:cNvSpPr/>
            <p:nvPr/>
          </p:nvSpPr>
          <p:spPr>
            <a:xfrm>
              <a:off x="5769192"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1"/>
            <p:cNvSpPr/>
            <p:nvPr/>
          </p:nvSpPr>
          <p:spPr>
            <a:xfrm>
              <a:off x="6446525" y="2946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31"/>
          <p:cNvGrpSpPr/>
          <p:nvPr/>
        </p:nvGrpSpPr>
        <p:grpSpPr>
          <a:xfrm>
            <a:off x="522150" y="6486236"/>
            <a:ext cx="6499500" cy="403500"/>
            <a:chOff x="350525" y="3479800"/>
            <a:chExt cx="6499500" cy="403500"/>
          </a:xfrm>
        </p:grpSpPr>
        <p:sp>
          <p:nvSpPr>
            <p:cNvPr id="732" name="Google Shape;732;p31"/>
            <p:cNvSpPr/>
            <p:nvPr/>
          </p:nvSpPr>
          <p:spPr>
            <a:xfrm>
              <a:off x="350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1"/>
            <p:cNvSpPr/>
            <p:nvPr/>
          </p:nvSpPr>
          <p:spPr>
            <a:xfrm>
              <a:off x="1027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p:nvPr/>
          </p:nvSpPr>
          <p:spPr>
            <a:xfrm>
              <a:off x="1705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1"/>
            <p:cNvSpPr/>
            <p:nvPr/>
          </p:nvSpPr>
          <p:spPr>
            <a:xfrm>
              <a:off x="2382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1"/>
            <p:cNvSpPr/>
            <p:nvPr/>
          </p:nvSpPr>
          <p:spPr>
            <a:xfrm>
              <a:off x="3059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1"/>
            <p:cNvSpPr/>
            <p:nvPr/>
          </p:nvSpPr>
          <p:spPr>
            <a:xfrm>
              <a:off x="3737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1"/>
            <p:cNvSpPr/>
            <p:nvPr/>
          </p:nvSpPr>
          <p:spPr>
            <a:xfrm>
              <a:off x="4414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1"/>
            <p:cNvSpPr/>
            <p:nvPr/>
          </p:nvSpPr>
          <p:spPr>
            <a:xfrm>
              <a:off x="5091858"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1"/>
            <p:cNvSpPr/>
            <p:nvPr/>
          </p:nvSpPr>
          <p:spPr>
            <a:xfrm>
              <a:off x="5769192"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1"/>
            <p:cNvSpPr/>
            <p:nvPr/>
          </p:nvSpPr>
          <p:spPr>
            <a:xfrm>
              <a:off x="6446525" y="34798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31"/>
          <p:cNvGrpSpPr/>
          <p:nvPr/>
        </p:nvGrpSpPr>
        <p:grpSpPr>
          <a:xfrm>
            <a:off x="522150" y="6964218"/>
            <a:ext cx="6499500" cy="403500"/>
            <a:chOff x="350525" y="4089400"/>
            <a:chExt cx="6499500" cy="403500"/>
          </a:xfrm>
        </p:grpSpPr>
        <p:sp>
          <p:nvSpPr>
            <p:cNvPr id="743" name="Google Shape;743;p31"/>
            <p:cNvSpPr/>
            <p:nvPr/>
          </p:nvSpPr>
          <p:spPr>
            <a:xfrm>
              <a:off x="350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1027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1705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2382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3059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3737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4414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5091858"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5769192"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6446525" y="40894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31"/>
          <p:cNvGrpSpPr/>
          <p:nvPr/>
        </p:nvGrpSpPr>
        <p:grpSpPr>
          <a:xfrm>
            <a:off x="522150" y="7442200"/>
            <a:ext cx="6499500" cy="403500"/>
            <a:chOff x="350525" y="4699000"/>
            <a:chExt cx="6499500" cy="403500"/>
          </a:xfrm>
        </p:grpSpPr>
        <p:sp>
          <p:nvSpPr>
            <p:cNvPr id="754" name="Google Shape;754;p31"/>
            <p:cNvSpPr/>
            <p:nvPr/>
          </p:nvSpPr>
          <p:spPr>
            <a:xfrm>
              <a:off x="350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1027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1705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2382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3059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3737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4414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5091858"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5769192"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6446525" y="4699000"/>
              <a:ext cx="403500" cy="403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7" name="Shape 67"/>
        <p:cNvGrpSpPr/>
        <p:nvPr/>
      </p:nvGrpSpPr>
      <p:grpSpPr>
        <a:xfrm>
          <a:off x="0" y="0"/>
          <a:ext cx="0" cy="0"/>
          <a:chOff x="0" y="0"/>
          <a:chExt cx="0" cy="0"/>
        </a:xfrm>
      </p:grpSpPr>
      <p:sp>
        <p:nvSpPr>
          <p:cNvPr id="68" name="Google Shape;68;p14"/>
          <p:cNvSpPr/>
          <p:nvPr/>
        </p:nvSpPr>
        <p:spPr>
          <a:xfrm>
            <a:off x="143550" y="137850"/>
            <a:ext cx="7256700" cy="9782700"/>
          </a:xfrm>
          <a:prstGeom prst="rect">
            <a:avLst/>
          </a:prstGeom>
          <a:solidFill>
            <a:schemeClr val="lt2"/>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type="ctrTitle"/>
          </p:nvPr>
        </p:nvSpPr>
        <p:spPr>
          <a:xfrm>
            <a:off x="438900" y="-14950"/>
            <a:ext cx="6361200" cy="26121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None/>
            </a:pPr>
            <a:r>
              <a:rPr b="1" lang="en" sz="4800">
                <a:solidFill>
                  <a:srgbClr val="B7B7B7"/>
                </a:solidFill>
                <a:latin typeface="Graduate"/>
                <a:ea typeface="Graduate"/>
                <a:cs typeface="Graduate"/>
                <a:sym typeface="Graduate"/>
              </a:rPr>
              <a:t>Set for Success</a:t>
            </a:r>
            <a:endParaRPr b="1" sz="4800">
              <a:solidFill>
                <a:srgbClr val="B7B7B7"/>
              </a:solidFill>
              <a:latin typeface="Graduate"/>
              <a:ea typeface="Graduate"/>
              <a:cs typeface="Graduate"/>
              <a:sym typeface="Graduate"/>
            </a:endParaRPr>
          </a:p>
        </p:txBody>
      </p:sp>
      <p:sp>
        <p:nvSpPr>
          <p:cNvPr id="70" name="Google Shape;70;p14"/>
          <p:cNvSpPr txBox="1"/>
          <p:nvPr>
            <p:ph type="ctrTitle"/>
          </p:nvPr>
        </p:nvSpPr>
        <p:spPr>
          <a:xfrm>
            <a:off x="591300" y="533400"/>
            <a:ext cx="6361200" cy="1876500"/>
          </a:xfrm>
          <a:prstGeom prst="rect">
            <a:avLst/>
          </a:prstGeom>
          <a:ln cap="flat" cmpd="sng" w="19050">
            <a:solidFill>
              <a:srgbClr val="783F04"/>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b="1" lang="en" sz="4800" u="sng">
                <a:latin typeface="Graduate"/>
                <a:ea typeface="Graduate"/>
                <a:cs typeface="Graduate"/>
                <a:sym typeface="Graduate"/>
              </a:rPr>
              <a:t>Set for Success:</a:t>
            </a:r>
            <a:endParaRPr b="1" sz="4800" u="sng">
              <a:latin typeface="Graduate"/>
              <a:ea typeface="Graduate"/>
              <a:cs typeface="Graduate"/>
              <a:sym typeface="Graduate"/>
            </a:endParaRPr>
          </a:p>
          <a:p>
            <a:pPr indent="0" lvl="0" marL="0" rtl="0" algn="ctr">
              <a:spcBef>
                <a:spcPts val="0"/>
              </a:spcBef>
              <a:spcAft>
                <a:spcPts val="0"/>
              </a:spcAft>
              <a:buNone/>
            </a:pPr>
            <a:r>
              <a:rPr b="1" lang="en" sz="2600">
                <a:latin typeface="Graduate"/>
                <a:ea typeface="Graduate"/>
                <a:cs typeface="Graduate"/>
                <a:sym typeface="Graduate"/>
              </a:rPr>
              <a:t>Lessons in Goal-setting</a:t>
            </a:r>
            <a:endParaRPr b="1" sz="2600">
              <a:latin typeface="Graduate"/>
              <a:ea typeface="Graduate"/>
              <a:cs typeface="Graduate"/>
              <a:sym typeface="Graduate"/>
            </a:endParaRPr>
          </a:p>
        </p:txBody>
      </p:sp>
      <p:sp>
        <p:nvSpPr>
          <p:cNvPr id="71" name="Google Shape;71;p14"/>
          <p:cNvSpPr txBox="1"/>
          <p:nvPr>
            <p:ph type="ctrTitle"/>
          </p:nvPr>
        </p:nvSpPr>
        <p:spPr>
          <a:xfrm>
            <a:off x="366750" y="2821500"/>
            <a:ext cx="5232000" cy="6998700"/>
          </a:xfrm>
          <a:prstGeom prst="rect">
            <a:avLst/>
          </a:prstGeom>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2500" u="sng">
                <a:latin typeface="Graduate"/>
                <a:ea typeface="Graduate"/>
                <a:cs typeface="Graduate"/>
                <a:sym typeface="Graduate"/>
              </a:rPr>
              <a:t>contents</a:t>
            </a:r>
            <a:r>
              <a:rPr b="1" lang="en" sz="2500" u="sng">
                <a:latin typeface="Graduate"/>
                <a:ea typeface="Graduate"/>
                <a:cs typeface="Graduate"/>
                <a:sym typeface="Graduate"/>
              </a:rPr>
              <a:t>:</a:t>
            </a:r>
            <a:endParaRPr b="1" sz="2500" u="sng">
              <a:latin typeface="Graduate"/>
              <a:ea typeface="Graduate"/>
              <a:cs typeface="Graduate"/>
              <a:sym typeface="Graduate"/>
            </a:endParaRPr>
          </a:p>
          <a:p>
            <a:pPr indent="-342900" lvl="0" marL="457200" rtl="0" algn="l">
              <a:lnSpc>
                <a:spcPct val="115000"/>
              </a:lnSpc>
              <a:spcBef>
                <a:spcPts val="0"/>
              </a:spcBef>
              <a:spcAft>
                <a:spcPts val="0"/>
              </a:spcAft>
              <a:buClr>
                <a:srgbClr val="8B6B09"/>
              </a:buClr>
              <a:buSzPts val="1800"/>
              <a:buChar char="★"/>
            </a:pPr>
            <a:r>
              <a:rPr b="1" i="1" lang="en" sz="1800"/>
              <a:t>Making Numbers Count</a:t>
            </a:r>
            <a:r>
              <a:rPr b="1" lang="en" sz="1800"/>
              <a:t> Excerpt</a:t>
            </a:r>
            <a:endParaRPr sz="1500">
              <a:solidFill>
                <a:srgbClr val="434343"/>
              </a:solidFill>
            </a:endParaRPr>
          </a:p>
          <a:p>
            <a:pPr indent="-342900" lvl="0" marL="457200" rtl="0" algn="l">
              <a:lnSpc>
                <a:spcPct val="115000"/>
              </a:lnSpc>
              <a:spcBef>
                <a:spcPts val="1000"/>
              </a:spcBef>
              <a:spcAft>
                <a:spcPts val="0"/>
              </a:spcAft>
              <a:buClr>
                <a:srgbClr val="8B6B09"/>
              </a:buClr>
              <a:buSzPts val="1800"/>
              <a:buChar char="★"/>
            </a:pPr>
            <a:r>
              <a:rPr b="1" i="1" lang="en" sz="1800"/>
              <a:t>Intro Activities</a:t>
            </a:r>
            <a:endParaRPr b="1" i="1" sz="1800"/>
          </a:p>
          <a:p>
            <a:pPr indent="-342900" lvl="1" marL="914400" rtl="0" algn="l">
              <a:lnSpc>
                <a:spcPct val="115000"/>
              </a:lnSpc>
              <a:spcBef>
                <a:spcPts val="0"/>
              </a:spcBef>
              <a:spcAft>
                <a:spcPts val="0"/>
              </a:spcAft>
              <a:buClr>
                <a:srgbClr val="434343"/>
              </a:buClr>
              <a:buSzPts val="1800"/>
              <a:buChar char="○"/>
            </a:pPr>
            <a:r>
              <a:rPr lang="en" sz="1700" u="sng">
                <a:solidFill>
                  <a:srgbClr val="434343"/>
                </a:solidFill>
                <a:hlinkClick>
                  <a:extLst>
                    <a:ext uri="{A12FA001-AC4F-418D-AE19-62706E023703}">
                      <ahyp:hlinkClr val="tx"/>
                    </a:ext>
                  </a:extLst>
                </a:hlinkClick>
              </a:rPr>
              <a:t>Blue Dots</a:t>
            </a:r>
            <a:r>
              <a:rPr lang="en" sz="1100">
                <a:solidFill>
                  <a:srgbClr val="434343"/>
                </a:solidFill>
              </a:rPr>
              <a:t> Task Sheets</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3">
                  <a:extLst>
                    <a:ext uri="{A12FA001-AC4F-418D-AE19-62706E023703}">
                      <ahyp:hlinkClr val="tx"/>
                    </a:ext>
                  </a:extLst>
                </a:hlinkClick>
              </a:rPr>
              <a:t>Frames A + B</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4">
                  <a:extLst>
                    <a:ext uri="{A12FA001-AC4F-418D-AE19-62706E023703}">
                      <ahyp:hlinkClr val="tx"/>
                    </a:ext>
                  </a:extLst>
                </a:hlinkClick>
              </a:rPr>
              <a:t>Frames C + D</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5">
                  <a:extLst>
                    <a:ext uri="{A12FA001-AC4F-418D-AE19-62706E023703}">
                      <ahyp:hlinkClr val="tx"/>
                    </a:ext>
                  </a:extLst>
                </a:hlinkClick>
              </a:rPr>
              <a:t>Frames E + F</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6">
                  <a:extLst>
                    <a:ext uri="{A12FA001-AC4F-418D-AE19-62706E023703}">
                      <ahyp:hlinkClr val="tx"/>
                    </a:ext>
                  </a:extLst>
                </a:hlinkClick>
              </a:rPr>
              <a:t>Frames G + H</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7">
                  <a:extLst>
                    <a:ext uri="{A12FA001-AC4F-418D-AE19-62706E023703}">
                      <ahyp:hlinkClr val="tx"/>
                    </a:ext>
                  </a:extLst>
                </a:hlinkClick>
              </a:rPr>
              <a:t>Frames I + J</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8">
                  <a:extLst>
                    <a:ext uri="{A12FA001-AC4F-418D-AE19-62706E023703}">
                      <ahyp:hlinkClr val="tx"/>
                    </a:ext>
                  </a:extLst>
                </a:hlinkClick>
              </a:rPr>
              <a:t>Ten-Frame Dots</a:t>
            </a:r>
            <a:endParaRPr sz="1100">
              <a:solidFill>
                <a:srgbClr val="434343"/>
              </a:solidFill>
            </a:endParaRPr>
          </a:p>
          <a:p>
            <a:pPr indent="-343605" lvl="1" marL="914400" rtl="0" algn="l">
              <a:lnSpc>
                <a:spcPct val="115000"/>
              </a:lnSpc>
              <a:spcBef>
                <a:spcPts val="0"/>
              </a:spcBef>
              <a:spcAft>
                <a:spcPts val="0"/>
              </a:spcAft>
              <a:buClr>
                <a:srgbClr val="434343"/>
              </a:buClr>
              <a:buSzPts val="1811"/>
              <a:buChar char="○"/>
            </a:pPr>
            <a:r>
              <a:rPr lang="en" sz="1711" u="sng">
                <a:solidFill>
                  <a:srgbClr val="434343"/>
                </a:solidFill>
                <a:hlinkClick>
                  <a:extLst>
                    <a:ext uri="{A12FA001-AC4F-418D-AE19-62706E023703}">
                      <ahyp:hlinkClr val="tx"/>
                    </a:ext>
                  </a:extLst>
                </a:hlinkClick>
              </a:rPr>
              <a:t>Green Squares</a:t>
            </a:r>
            <a:r>
              <a:rPr lang="en" sz="1711">
                <a:solidFill>
                  <a:srgbClr val="434343"/>
                </a:solidFill>
              </a:rPr>
              <a:t> </a:t>
            </a:r>
            <a:r>
              <a:rPr lang="en" sz="1100">
                <a:solidFill>
                  <a:srgbClr val="434343"/>
                </a:solidFill>
              </a:rPr>
              <a:t>Task Sheets</a:t>
            </a:r>
            <a:endParaRPr sz="1711">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9">
                  <a:extLst>
                    <a:ext uri="{A12FA001-AC4F-418D-AE19-62706E023703}">
                      <ahyp:hlinkClr val="tx"/>
                    </a:ext>
                  </a:extLst>
                </a:hlinkClick>
              </a:rPr>
              <a:t>3 x 4</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10">
                  <a:extLst>
                    <a:ext uri="{A12FA001-AC4F-418D-AE19-62706E023703}">
                      <ahyp:hlinkClr val="tx"/>
                    </a:ext>
                  </a:extLst>
                </a:hlinkClick>
              </a:rPr>
              <a:t>4 x 4</a:t>
            </a:r>
            <a:endParaRPr sz="1100">
              <a:solidFill>
                <a:srgbClr val="434343"/>
              </a:solidFill>
            </a:endParaRPr>
          </a:p>
          <a:p>
            <a:pPr indent="-298450" lvl="2" marL="1371600" rtl="0" algn="l">
              <a:lnSpc>
                <a:spcPct val="115000"/>
              </a:lnSpc>
              <a:spcBef>
                <a:spcPts val="0"/>
              </a:spcBef>
              <a:spcAft>
                <a:spcPts val="0"/>
              </a:spcAft>
              <a:buClr>
                <a:srgbClr val="434343"/>
              </a:buClr>
              <a:buSzPts val="1100"/>
              <a:buChar char="■"/>
            </a:pPr>
            <a:r>
              <a:rPr lang="en" sz="1100" u="sng">
                <a:solidFill>
                  <a:srgbClr val="434343"/>
                </a:solidFill>
                <a:hlinkClick action="ppaction://hlinksldjump" r:id="rId11">
                  <a:extLst>
                    <a:ext uri="{A12FA001-AC4F-418D-AE19-62706E023703}">
                      <ahyp:hlinkClr val="tx"/>
                    </a:ext>
                  </a:extLst>
                </a:hlinkClick>
              </a:rPr>
              <a:t>5 x 4 </a:t>
            </a:r>
            <a:endParaRPr sz="1100">
              <a:solidFill>
                <a:srgbClr val="434343"/>
              </a:solidFill>
            </a:endParaRPr>
          </a:p>
          <a:p>
            <a:pPr indent="-343605" lvl="0" marL="457200" rtl="0" algn="l">
              <a:lnSpc>
                <a:spcPct val="115000"/>
              </a:lnSpc>
              <a:spcBef>
                <a:spcPts val="1000"/>
              </a:spcBef>
              <a:spcAft>
                <a:spcPts val="0"/>
              </a:spcAft>
              <a:buClr>
                <a:srgbClr val="8B6B09"/>
              </a:buClr>
              <a:buSzPts val="1811"/>
              <a:buChar char="★"/>
            </a:pPr>
            <a:r>
              <a:rPr b="1" i="1" lang="en" sz="1811"/>
              <a:t>Crowd Control</a:t>
            </a:r>
            <a:r>
              <a:rPr b="1" i="1" lang="en" sz="1200"/>
              <a:t> </a:t>
            </a:r>
            <a:r>
              <a:rPr i="1" lang="en" sz="1200"/>
              <a:t>(materials)</a:t>
            </a:r>
            <a:endParaRPr i="1" sz="1200">
              <a:solidFill>
                <a:srgbClr val="434343"/>
              </a:solidFill>
            </a:endParaRPr>
          </a:p>
          <a:p>
            <a:pPr indent="-323850" lvl="1" marL="914400" rtl="0" algn="l">
              <a:lnSpc>
                <a:spcPct val="115000"/>
              </a:lnSpc>
              <a:spcBef>
                <a:spcPts val="0"/>
              </a:spcBef>
              <a:spcAft>
                <a:spcPts val="0"/>
              </a:spcAft>
              <a:buClr>
                <a:srgbClr val="434343"/>
              </a:buClr>
              <a:buSzPts val="1500"/>
              <a:buChar char="○"/>
            </a:pPr>
            <a:r>
              <a:rPr b="1" lang="en" sz="1500" u="sng">
                <a:solidFill>
                  <a:srgbClr val="434343"/>
                </a:solidFill>
                <a:hlinkClick action="ppaction://hlinksldjump" r:id="rId12">
                  <a:extLst>
                    <a:ext uri="{A12FA001-AC4F-418D-AE19-62706E023703}">
                      <ahyp:hlinkClr val="tx"/>
                    </a:ext>
                  </a:extLst>
                </a:hlinkClick>
              </a:rPr>
              <a:t>Sheet 1</a:t>
            </a:r>
            <a:r>
              <a:rPr lang="en" sz="1500">
                <a:solidFill>
                  <a:srgbClr val="434343"/>
                </a:solidFill>
              </a:rPr>
              <a:t>: </a:t>
            </a:r>
            <a:r>
              <a:rPr i="1" lang="en" sz="1500" u="sng">
                <a:solidFill>
                  <a:srgbClr val="434343"/>
                </a:solidFill>
                <a:hlinkClick action="ppaction://hlinksldjump" r:id="rId13">
                  <a:extLst>
                    <a:ext uri="{A12FA001-AC4F-418D-AE19-62706E023703}">
                      <ahyp:hlinkClr val="tx"/>
                    </a:ext>
                  </a:extLst>
                </a:hlinkClick>
              </a:rPr>
              <a:t>Suggested response</a:t>
            </a:r>
            <a:endParaRPr i="1" sz="1500">
              <a:solidFill>
                <a:srgbClr val="434343"/>
              </a:solidFill>
            </a:endParaRPr>
          </a:p>
          <a:p>
            <a:pPr indent="-323850" lvl="1" marL="914400" rtl="0" algn="l">
              <a:lnSpc>
                <a:spcPct val="115000"/>
              </a:lnSpc>
              <a:spcBef>
                <a:spcPts val="0"/>
              </a:spcBef>
              <a:spcAft>
                <a:spcPts val="0"/>
              </a:spcAft>
              <a:buClr>
                <a:srgbClr val="434343"/>
              </a:buClr>
              <a:buSzPts val="1500"/>
              <a:buChar char="○"/>
            </a:pPr>
            <a:r>
              <a:rPr b="1" lang="en" sz="1500" u="sng">
                <a:solidFill>
                  <a:srgbClr val="434343"/>
                </a:solidFill>
                <a:hlinkClick action="ppaction://hlinksldjump" r:id="rId14">
                  <a:extLst>
                    <a:ext uri="{A12FA001-AC4F-418D-AE19-62706E023703}">
                      <ahyp:hlinkClr val="tx"/>
                    </a:ext>
                  </a:extLst>
                </a:hlinkClick>
              </a:rPr>
              <a:t>Sheet 2</a:t>
            </a:r>
            <a:r>
              <a:rPr lang="en" sz="1500">
                <a:solidFill>
                  <a:srgbClr val="434343"/>
                </a:solidFill>
              </a:rPr>
              <a:t>: </a:t>
            </a:r>
            <a:r>
              <a:rPr i="1" lang="en" sz="1500" u="sng">
                <a:solidFill>
                  <a:srgbClr val="434343"/>
                </a:solidFill>
                <a:hlinkClick action="ppaction://hlinksldjump" r:id="rId15">
                  <a:extLst>
                    <a:ext uri="{A12FA001-AC4F-418D-AE19-62706E023703}">
                      <ahyp:hlinkClr val="tx"/>
                    </a:ext>
                  </a:extLst>
                </a:hlinkClick>
              </a:rPr>
              <a:t>Started response</a:t>
            </a:r>
            <a:endParaRPr i="1" sz="15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767" name="Shape 767"/>
        <p:cNvGrpSpPr/>
        <p:nvPr/>
      </p:nvGrpSpPr>
      <p:grpSpPr>
        <a:xfrm>
          <a:off x="0" y="0"/>
          <a:ext cx="0" cy="0"/>
          <a:chOff x="0" y="0"/>
          <a:chExt cx="0" cy="0"/>
        </a:xfrm>
      </p:grpSpPr>
      <p:sp>
        <p:nvSpPr>
          <p:cNvPr id="768" name="Google Shape;768;p32"/>
          <p:cNvSpPr/>
          <p:nvPr/>
        </p:nvSpPr>
        <p:spPr>
          <a:xfrm>
            <a:off x="3404200" y="69293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2"/>
          <p:cNvSpPr txBox="1"/>
          <p:nvPr>
            <p:ph idx="1" type="body"/>
          </p:nvPr>
        </p:nvSpPr>
        <p:spPr>
          <a:xfrm>
            <a:off x="4204613" y="4151955"/>
            <a:ext cx="2079600" cy="604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u="sng">
                <a:solidFill>
                  <a:srgbClr val="FF5200"/>
                </a:solidFill>
                <a:latin typeface="Lato"/>
                <a:ea typeface="Lato"/>
                <a:cs typeface="Lato"/>
                <a:sym typeface="Lato"/>
              </a:rPr>
              <a:t>Ten Frames</a:t>
            </a:r>
            <a:r>
              <a:rPr b="1" lang="en" u="sng">
                <a:solidFill>
                  <a:srgbClr val="FF5200"/>
                </a:solidFill>
                <a:latin typeface="Lato"/>
                <a:ea typeface="Lato"/>
                <a:cs typeface="Lato"/>
                <a:sym typeface="Lato"/>
              </a:rPr>
              <a:t>:</a:t>
            </a:r>
            <a:endParaRPr b="1" u="sng">
              <a:solidFill>
                <a:srgbClr val="FF5200"/>
              </a:solidFill>
              <a:latin typeface="Lato"/>
              <a:ea typeface="Lato"/>
              <a:cs typeface="Lato"/>
              <a:sym typeface="Lato"/>
            </a:endParaRPr>
          </a:p>
        </p:txBody>
      </p:sp>
      <p:sp>
        <p:nvSpPr>
          <p:cNvPr id="770" name="Google Shape;770;p32"/>
          <p:cNvSpPr txBox="1"/>
          <p:nvPr>
            <p:ph type="title"/>
          </p:nvPr>
        </p:nvSpPr>
        <p:spPr>
          <a:xfrm>
            <a:off x="257100" y="76200"/>
            <a:ext cx="7029600" cy="129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333">
                <a:latin typeface="Montserrat"/>
                <a:ea typeface="Montserrat"/>
                <a:cs typeface="Montserrat"/>
                <a:sym typeface="Montserrat"/>
              </a:rPr>
              <a:t>Progression of math visuals</a:t>
            </a:r>
            <a:endParaRPr b="1" sz="3333">
              <a:latin typeface="Montserrat"/>
              <a:ea typeface="Montserrat"/>
              <a:cs typeface="Montserrat"/>
              <a:sym typeface="Montserrat"/>
            </a:endParaRPr>
          </a:p>
          <a:p>
            <a:pPr indent="0" lvl="0" marL="0" rtl="0" algn="ctr">
              <a:spcBef>
                <a:spcPts val="0"/>
              </a:spcBef>
              <a:spcAft>
                <a:spcPts val="0"/>
              </a:spcAft>
              <a:buNone/>
            </a:pPr>
            <a:r>
              <a:rPr i="1" lang="en" sz="2777">
                <a:latin typeface="Montserrat"/>
                <a:ea typeface="Montserrat"/>
                <a:cs typeface="Montserrat"/>
                <a:sym typeface="Montserrat"/>
              </a:rPr>
              <a:t>(from counting to multiplying)</a:t>
            </a:r>
            <a:endParaRPr i="1" sz="2777">
              <a:latin typeface="Montserrat"/>
              <a:ea typeface="Montserrat"/>
              <a:cs typeface="Montserrat"/>
              <a:sym typeface="Montserrat"/>
            </a:endParaRPr>
          </a:p>
        </p:txBody>
      </p:sp>
      <p:sp>
        <p:nvSpPr>
          <p:cNvPr id="771" name="Google Shape;771;p32"/>
          <p:cNvSpPr txBox="1"/>
          <p:nvPr>
            <p:ph idx="1" type="body"/>
          </p:nvPr>
        </p:nvSpPr>
        <p:spPr>
          <a:xfrm>
            <a:off x="4269125" y="2091000"/>
            <a:ext cx="1798200" cy="403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u="sng">
                <a:solidFill>
                  <a:srgbClr val="FF9900"/>
                </a:solidFill>
                <a:latin typeface="Lato"/>
                <a:ea typeface="Lato"/>
                <a:cs typeface="Lato"/>
                <a:sym typeface="Lato"/>
              </a:rPr>
              <a:t>Counters</a:t>
            </a:r>
            <a:r>
              <a:rPr b="1" lang="en" u="sng">
                <a:solidFill>
                  <a:srgbClr val="FF9900"/>
                </a:solidFill>
                <a:latin typeface="Lato"/>
                <a:ea typeface="Lato"/>
                <a:cs typeface="Lato"/>
                <a:sym typeface="Lato"/>
              </a:rPr>
              <a:t>:</a:t>
            </a:r>
            <a:endParaRPr b="1" u="sng">
              <a:solidFill>
                <a:srgbClr val="FF9900"/>
              </a:solidFill>
              <a:latin typeface="Lato"/>
              <a:ea typeface="Lato"/>
              <a:cs typeface="Lato"/>
              <a:sym typeface="Lato"/>
            </a:endParaRPr>
          </a:p>
        </p:txBody>
      </p:sp>
      <p:sp>
        <p:nvSpPr>
          <p:cNvPr id="772" name="Google Shape;772;p32"/>
          <p:cNvSpPr txBox="1"/>
          <p:nvPr>
            <p:ph idx="1" type="body"/>
          </p:nvPr>
        </p:nvSpPr>
        <p:spPr>
          <a:xfrm>
            <a:off x="4161725" y="6337700"/>
            <a:ext cx="2079600" cy="60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u="sng">
                <a:solidFill>
                  <a:srgbClr val="FF0000"/>
                </a:solidFill>
                <a:latin typeface="Lato"/>
                <a:ea typeface="Lato"/>
                <a:cs typeface="Lato"/>
                <a:sym typeface="Lato"/>
              </a:rPr>
              <a:t>Groups/Sets</a:t>
            </a:r>
            <a:r>
              <a:rPr b="1" lang="en" u="sng">
                <a:solidFill>
                  <a:srgbClr val="FF0000"/>
                </a:solidFill>
                <a:latin typeface="Lato"/>
                <a:ea typeface="Lato"/>
                <a:cs typeface="Lato"/>
                <a:sym typeface="Lato"/>
              </a:rPr>
              <a:t>:</a:t>
            </a:r>
            <a:endParaRPr b="1" u="sng">
              <a:solidFill>
                <a:srgbClr val="FF0000"/>
              </a:solidFill>
              <a:latin typeface="Lato"/>
              <a:ea typeface="Lato"/>
              <a:cs typeface="Lato"/>
              <a:sym typeface="Lato"/>
            </a:endParaRPr>
          </a:p>
        </p:txBody>
      </p:sp>
      <p:graphicFrame>
        <p:nvGraphicFramePr>
          <p:cNvPr id="773" name="Google Shape;773;p32"/>
          <p:cNvGraphicFramePr/>
          <p:nvPr/>
        </p:nvGraphicFramePr>
        <p:xfrm>
          <a:off x="4204600" y="4817650"/>
          <a:ext cx="3000000" cy="3000000"/>
        </p:xfrm>
        <a:graphic>
          <a:graphicData uri="http://schemas.openxmlformats.org/drawingml/2006/table">
            <a:tbl>
              <a:tblPr>
                <a:noFill/>
                <a:tableStyleId>{A4100B75-9522-401F-BC89-08652E102A33}</a:tableStyleId>
              </a:tblPr>
              <a:tblGrid>
                <a:gridCol w="415925"/>
                <a:gridCol w="415925"/>
                <a:gridCol w="415925"/>
                <a:gridCol w="415925"/>
                <a:gridCol w="415925"/>
              </a:tblGrid>
              <a:tr h="398550">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r h="398550">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3F3F3"/>
                    </a:solidFill>
                  </a:tcPr>
                </a:tc>
              </a:tr>
            </a:tbl>
          </a:graphicData>
        </a:graphic>
      </p:graphicFrame>
      <p:grpSp>
        <p:nvGrpSpPr>
          <p:cNvPr id="774" name="Google Shape;774;p32"/>
          <p:cNvGrpSpPr/>
          <p:nvPr/>
        </p:nvGrpSpPr>
        <p:grpSpPr>
          <a:xfrm>
            <a:off x="4318588" y="4944650"/>
            <a:ext cx="1874700" cy="579300"/>
            <a:chOff x="2509525" y="2108200"/>
            <a:chExt cx="1874700" cy="579300"/>
          </a:xfrm>
        </p:grpSpPr>
        <p:sp>
          <p:nvSpPr>
            <p:cNvPr id="775" name="Google Shape;775;p32"/>
            <p:cNvSpPr/>
            <p:nvPr/>
          </p:nvSpPr>
          <p:spPr>
            <a:xfrm>
              <a:off x="29286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2"/>
            <p:cNvSpPr/>
            <p:nvPr/>
          </p:nvSpPr>
          <p:spPr>
            <a:xfrm>
              <a:off x="33477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2"/>
            <p:cNvSpPr/>
            <p:nvPr/>
          </p:nvSpPr>
          <p:spPr>
            <a:xfrm>
              <a:off x="25095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2"/>
            <p:cNvSpPr/>
            <p:nvPr/>
          </p:nvSpPr>
          <p:spPr>
            <a:xfrm>
              <a:off x="29286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2"/>
            <p:cNvSpPr/>
            <p:nvPr/>
          </p:nvSpPr>
          <p:spPr>
            <a:xfrm>
              <a:off x="33477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2"/>
            <p:cNvSpPr/>
            <p:nvPr/>
          </p:nvSpPr>
          <p:spPr>
            <a:xfrm>
              <a:off x="37668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2"/>
            <p:cNvSpPr/>
            <p:nvPr/>
          </p:nvSpPr>
          <p:spPr>
            <a:xfrm>
              <a:off x="4185925" y="2108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2"/>
            <p:cNvSpPr/>
            <p:nvPr/>
          </p:nvSpPr>
          <p:spPr>
            <a:xfrm>
              <a:off x="2509525" y="2489200"/>
              <a:ext cx="198300" cy="198300"/>
            </a:xfrm>
            <a:prstGeom prst="ellipse">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32"/>
          <p:cNvGrpSpPr/>
          <p:nvPr/>
        </p:nvGrpSpPr>
        <p:grpSpPr>
          <a:xfrm>
            <a:off x="4573775" y="2563275"/>
            <a:ext cx="731700" cy="426900"/>
            <a:chOff x="2433325" y="889000"/>
            <a:chExt cx="731700" cy="426900"/>
          </a:xfrm>
        </p:grpSpPr>
        <p:sp>
          <p:nvSpPr>
            <p:cNvPr id="784" name="Google Shape;784;p32"/>
            <p:cNvSpPr/>
            <p:nvPr/>
          </p:nvSpPr>
          <p:spPr>
            <a:xfrm>
              <a:off x="2433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2"/>
            <p:cNvSpPr/>
            <p:nvPr/>
          </p:nvSpPr>
          <p:spPr>
            <a:xfrm>
              <a:off x="2814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2"/>
            <p:cNvSpPr/>
            <p:nvPr/>
          </p:nvSpPr>
          <p:spPr>
            <a:xfrm>
              <a:off x="2585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2"/>
            <p:cNvSpPr/>
            <p:nvPr/>
          </p:nvSpPr>
          <p:spPr>
            <a:xfrm>
              <a:off x="2966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32"/>
          <p:cNvSpPr/>
          <p:nvPr/>
        </p:nvSpPr>
        <p:spPr>
          <a:xfrm>
            <a:off x="4802375" y="31728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2"/>
          <p:cNvSpPr/>
          <p:nvPr/>
        </p:nvSpPr>
        <p:spPr>
          <a:xfrm>
            <a:off x="5245925" y="3190688"/>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2"/>
          <p:cNvSpPr/>
          <p:nvPr/>
        </p:nvSpPr>
        <p:spPr>
          <a:xfrm>
            <a:off x="5411975" y="27156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2"/>
          <p:cNvSpPr/>
          <p:nvPr/>
        </p:nvSpPr>
        <p:spPr>
          <a:xfrm>
            <a:off x="5564375" y="30204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2"/>
          <p:cNvSpPr/>
          <p:nvPr/>
        </p:nvSpPr>
        <p:spPr>
          <a:xfrm>
            <a:off x="351850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2"/>
          <p:cNvSpPr/>
          <p:nvPr/>
        </p:nvSpPr>
        <p:spPr>
          <a:xfrm>
            <a:off x="3670900" y="70233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2"/>
          <p:cNvSpPr/>
          <p:nvPr/>
        </p:nvSpPr>
        <p:spPr>
          <a:xfrm>
            <a:off x="4166200" y="69293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2"/>
          <p:cNvSpPr/>
          <p:nvPr/>
        </p:nvSpPr>
        <p:spPr>
          <a:xfrm>
            <a:off x="428050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2"/>
          <p:cNvSpPr/>
          <p:nvPr/>
        </p:nvSpPr>
        <p:spPr>
          <a:xfrm>
            <a:off x="4432900" y="70233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2"/>
          <p:cNvSpPr/>
          <p:nvPr/>
        </p:nvSpPr>
        <p:spPr>
          <a:xfrm>
            <a:off x="4928200" y="69293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2"/>
          <p:cNvSpPr/>
          <p:nvPr/>
        </p:nvSpPr>
        <p:spPr>
          <a:xfrm>
            <a:off x="504250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2"/>
          <p:cNvSpPr/>
          <p:nvPr/>
        </p:nvSpPr>
        <p:spPr>
          <a:xfrm>
            <a:off x="5194900" y="70233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2"/>
          <p:cNvSpPr/>
          <p:nvPr/>
        </p:nvSpPr>
        <p:spPr>
          <a:xfrm>
            <a:off x="5614000" y="69293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2"/>
          <p:cNvSpPr/>
          <p:nvPr/>
        </p:nvSpPr>
        <p:spPr>
          <a:xfrm>
            <a:off x="572830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2"/>
          <p:cNvSpPr/>
          <p:nvPr/>
        </p:nvSpPr>
        <p:spPr>
          <a:xfrm>
            <a:off x="5880700" y="70233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2"/>
          <p:cNvSpPr txBox="1"/>
          <p:nvPr>
            <p:ph idx="1" type="body"/>
          </p:nvPr>
        </p:nvSpPr>
        <p:spPr>
          <a:xfrm>
            <a:off x="664700" y="2093125"/>
            <a:ext cx="2328300" cy="5890500"/>
          </a:xfrm>
          <a:prstGeom prst="rect">
            <a:avLst/>
          </a:prstGeom>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b="1" lang="en" u="sng">
                <a:solidFill>
                  <a:srgbClr val="FF9900"/>
                </a:solidFill>
                <a:latin typeface="Graduate"/>
                <a:ea typeface="Graduate"/>
                <a:cs typeface="Graduate"/>
                <a:sym typeface="Graduate"/>
              </a:rPr>
              <a:t>Counting</a:t>
            </a:r>
            <a:endParaRPr b="1" u="sng">
              <a:solidFill>
                <a:srgbClr val="FF9900"/>
              </a:solidFill>
              <a:latin typeface="Graduate"/>
              <a:ea typeface="Graduate"/>
              <a:cs typeface="Graduate"/>
              <a:sym typeface="Graduate"/>
            </a:endParaRPr>
          </a:p>
          <a:p>
            <a:pPr indent="0" lvl="0" marL="0" rtl="0" algn="r">
              <a:lnSpc>
                <a:spcPct val="200000"/>
              </a:lnSpc>
              <a:spcBef>
                <a:spcPts val="2400"/>
              </a:spcBef>
              <a:spcAft>
                <a:spcPts val="0"/>
              </a:spcAft>
              <a:buNone/>
            </a:pPr>
            <a:r>
              <a:rPr b="1" lang="en" u="sng">
                <a:solidFill>
                  <a:srgbClr val="FF9900"/>
                </a:solidFill>
                <a:latin typeface="Graduate"/>
                <a:ea typeface="Graduate"/>
                <a:cs typeface="Graduate"/>
                <a:sym typeface="Graduate"/>
              </a:rPr>
              <a:t>Skip-counting</a:t>
            </a:r>
            <a:endParaRPr b="1" u="sng">
              <a:solidFill>
                <a:srgbClr val="FF9900"/>
              </a:solidFill>
              <a:latin typeface="Graduate"/>
              <a:ea typeface="Graduate"/>
              <a:cs typeface="Graduate"/>
              <a:sym typeface="Graduate"/>
            </a:endParaRPr>
          </a:p>
          <a:p>
            <a:pPr indent="0" lvl="0" marL="0" rtl="0" algn="r">
              <a:lnSpc>
                <a:spcPct val="200000"/>
              </a:lnSpc>
              <a:spcBef>
                <a:spcPts val="4800"/>
              </a:spcBef>
              <a:spcAft>
                <a:spcPts val="0"/>
              </a:spcAft>
              <a:buClr>
                <a:schemeClr val="dk1"/>
              </a:buClr>
              <a:buSzPts val="1100"/>
              <a:buFont typeface="Arial"/>
              <a:buNone/>
            </a:pPr>
            <a:r>
              <a:rPr b="1" lang="en" u="sng">
                <a:solidFill>
                  <a:srgbClr val="FF5200"/>
                </a:solidFill>
                <a:latin typeface="Graduate"/>
                <a:ea typeface="Graduate"/>
                <a:cs typeface="Graduate"/>
                <a:sym typeface="Graduate"/>
              </a:rPr>
              <a:t>Addition</a:t>
            </a:r>
            <a:endParaRPr b="1" u="sng">
              <a:solidFill>
                <a:srgbClr val="FF5200"/>
              </a:solidFill>
              <a:latin typeface="Graduate"/>
              <a:ea typeface="Graduate"/>
              <a:cs typeface="Graduate"/>
              <a:sym typeface="Graduate"/>
            </a:endParaRPr>
          </a:p>
          <a:p>
            <a:pPr indent="0" lvl="0" marL="0" rtl="0" algn="r">
              <a:lnSpc>
                <a:spcPct val="200000"/>
              </a:lnSpc>
              <a:spcBef>
                <a:spcPts val="2400"/>
              </a:spcBef>
              <a:spcAft>
                <a:spcPts val="0"/>
              </a:spcAft>
              <a:buNone/>
            </a:pPr>
            <a:r>
              <a:rPr b="1" lang="en" u="sng">
                <a:solidFill>
                  <a:srgbClr val="FF5200"/>
                </a:solidFill>
                <a:latin typeface="Graduate"/>
                <a:ea typeface="Graduate"/>
                <a:cs typeface="Graduate"/>
                <a:sym typeface="Graduate"/>
              </a:rPr>
              <a:t>Composing</a:t>
            </a:r>
            <a:endParaRPr b="1" u="sng">
              <a:solidFill>
                <a:srgbClr val="FF5200"/>
              </a:solidFill>
              <a:latin typeface="Graduate"/>
              <a:ea typeface="Graduate"/>
              <a:cs typeface="Graduate"/>
              <a:sym typeface="Graduate"/>
            </a:endParaRPr>
          </a:p>
          <a:p>
            <a:pPr indent="0" lvl="0" marL="0" rtl="0" algn="r">
              <a:lnSpc>
                <a:spcPct val="200000"/>
              </a:lnSpc>
              <a:spcBef>
                <a:spcPts val="4800"/>
              </a:spcBef>
              <a:spcAft>
                <a:spcPts val="0"/>
              </a:spcAft>
              <a:buNone/>
            </a:pPr>
            <a:r>
              <a:rPr b="1" lang="en" u="sng">
                <a:solidFill>
                  <a:srgbClr val="FF0000"/>
                </a:solidFill>
                <a:latin typeface="Graduate"/>
                <a:ea typeface="Graduate"/>
                <a:cs typeface="Graduate"/>
                <a:sym typeface="Graduate"/>
              </a:rPr>
              <a:t>Repeat Addition</a:t>
            </a:r>
            <a:endParaRPr b="1" sz="2000" u="sng">
              <a:solidFill>
                <a:srgbClr val="FF0000"/>
              </a:solidFill>
              <a:latin typeface="Graduate"/>
              <a:ea typeface="Graduate"/>
              <a:cs typeface="Graduate"/>
              <a:sym typeface="Graduate"/>
            </a:endParaRPr>
          </a:p>
          <a:p>
            <a:pPr indent="0" lvl="0" marL="0" rtl="0" algn="r">
              <a:lnSpc>
                <a:spcPct val="200000"/>
              </a:lnSpc>
              <a:spcBef>
                <a:spcPts val="2400"/>
              </a:spcBef>
              <a:spcAft>
                <a:spcPts val="2400"/>
              </a:spcAft>
              <a:buClr>
                <a:schemeClr val="dk1"/>
              </a:buClr>
              <a:buSzPts val="1100"/>
              <a:buFont typeface="Arial"/>
              <a:buNone/>
            </a:pPr>
            <a:r>
              <a:rPr b="1" lang="en" u="sng">
                <a:solidFill>
                  <a:srgbClr val="FF0000"/>
                </a:solidFill>
                <a:latin typeface="Graduate"/>
                <a:ea typeface="Graduate"/>
                <a:cs typeface="Graduate"/>
                <a:sym typeface="Graduate"/>
              </a:rPr>
              <a:t>Multiplying</a:t>
            </a:r>
            <a:endParaRPr b="1" u="sng">
              <a:solidFill>
                <a:srgbClr val="FF0000"/>
              </a:solidFill>
              <a:latin typeface="Graduate"/>
              <a:ea typeface="Graduate"/>
              <a:cs typeface="Graduate"/>
              <a:sym typeface="Graduate"/>
            </a:endParaRPr>
          </a:p>
        </p:txBody>
      </p:sp>
      <p:sp>
        <p:nvSpPr>
          <p:cNvPr id="804" name="Google Shape;804;p32"/>
          <p:cNvSpPr/>
          <p:nvPr/>
        </p:nvSpPr>
        <p:spPr>
          <a:xfrm>
            <a:off x="6299800" y="6929325"/>
            <a:ext cx="579300" cy="579300"/>
          </a:xfrm>
          <a:prstGeom prst="ellipse">
            <a:avLst/>
          </a:prstGeom>
          <a:no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2"/>
          <p:cNvSpPr/>
          <p:nvPr/>
        </p:nvSpPr>
        <p:spPr>
          <a:xfrm>
            <a:off x="6414100" y="72519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2"/>
          <p:cNvSpPr/>
          <p:nvPr/>
        </p:nvSpPr>
        <p:spPr>
          <a:xfrm>
            <a:off x="6566500" y="7023325"/>
            <a:ext cx="198300" cy="198300"/>
          </a:xfrm>
          <a:prstGeom prst="ellipse">
            <a:avLst/>
          </a:prstGeom>
          <a:solidFill>
            <a:srgbClr val="A4C2F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2"/>
          <p:cNvSpPr/>
          <p:nvPr/>
        </p:nvSpPr>
        <p:spPr>
          <a:xfrm>
            <a:off x="5716775" y="25632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2"/>
          <p:cNvSpPr/>
          <p:nvPr/>
        </p:nvSpPr>
        <p:spPr>
          <a:xfrm>
            <a:off x="5869175" y="29442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2"/>
          <p:cNvSpPr/>
          <p:nvPr/>
        </p:nvSpPr>
        <p:spPr>
          <a:xfrm>
            <a:off x="5564375" y="53064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2"/>
          <p:cNvSpPr/>
          <p:nvPr/>
        </p:nvSpPr>
        <p:spPr>
          <a:xfrm>
            <a:off x="5945375" y="5306475"/>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814" name="Shape 814"/>
        <p:cNvGrpSpPr/>
        <p:nvPr/>
      </p:nvGrpSpPr>
      <p:grpSpPr>
        <a:xfrm>
          <a:off x="0" y="0"/>
          <a:ext cx="0" cy="0"/>
          <a:chOff x="0" y="0"/>
          <a:chExt cx="0" cy="0"/>
        </a:xfrm>
      </p:grpSpPr>
      <p:sp>
        <p:nvSpPr>
          <p:cNvPr id="815" name="Google Shape;815;p33"/>
          <p:cNvSpPr txBox="1"/>
          <p:nvPr>
            <p:ph type="title"/>
          </p:nvPr>
        </p:nvSpPr>
        <p:spPr>
          <a:xfrm>
            <a:off x="257100" y="101600"/>
            <a:ext cx="7029600" cy="118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300">
                <a:latin typeface="Montserrat"/>
                <a:ea typeface="Montserrat"/>
                <a:cs typeface="Montserrat"/>
                <a:sym typeface="Montserrat"/>
              </a:rPr>
              <a:t>Progression </a:t>
            </a:r>
            <a:r>
              <a:rPr b="1" lang="en" sz="3300">
                <a:latin typeface="Montserrat"/>
                <a:ea typeface="Montserrat"/>
                <a:cs typeface="Montserrat"/>
                <a:sym typeface="Montserrat"/>
              </a:rPr>
              <a:t>of math visuals</a:t>
            </a:r>
            <a:endParaRPr b="1" sz="3300">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i="1" lang="en" sz="2500">
                <a:latin typeface="Montserrat"/>
                <a:ea typeface="Montserrat"/>
                <a:cs typeface="Montserrat"/>
                <a:sym typeface="Montserrat"/>
              </a:rPr>
              <a:t>(from composing to multiplying)</a:t>
            </a:r>
            <a:endParaRPr b="1" sz="2500">
              <a:latin typeface="Montserrat"/>
              <a:ea typeface="Montserrat"/>
              <a:cs typeface="Montserrat"/>
              <a:sym typeface="Montserrat"/>
            </a:endParaRPr>
          </a:p>
        </p:txBody>
      </p:sp>
      <p:sp>
        <p:nvSpPr>
          <p:cNvPr id="816" name="Google Shape;816;p33"/>
          <p:cNvSpPr/>
          <p:nvPr/>
        </p:nvSpPr>
        <p:spPr>
          <a:xfrm>
            <a:off x="3479878"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3"/>
          <p:cNvSpPr/>
          <p:nvPr/>
        </p:nvSpPr>
        <p:spPr>
          <a:xfrm>
            <a:off x="3933040"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4386203"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4839365"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a:off x="3479878"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p:nvPr/>
        </p:nvSpPr>
        <p:spPr>
          <a:xfrm>
            <a:off x="3933040"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3"/>
          <p:cNvSpPr/>
          <p:nvPr/>
        </p:nvSpPr>
        <p:spPr>
          <a:xfrm>
            <a:off x="4386203"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3"/>
          <p:cNvSpPr/>
          <p:nvPr/>
        </p:nvSpPr>
        <p:spPr>
          <a:xfrm>
            <a:off x="4839365"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3"/>
          <p:cNvSpPr txBox="1"/>
          <p:nvPr>
            <p:ph idx="1" type="body"/>
          </p:nvPr>
        </p:nvSpPr>
        <p:spPr>
          <a:xfrm>
            <a:off x="3210450" y="3510450"/>
            <a:ext cx="1122900" cy="426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Arrays:</a:t>
            </a:r>
            <a:endParaRPr b="1" u="sng">
              <a:solidFill>
                <a:srgbClr val="434343"/>
              </a:solidFill>
              <a:latin typeface="Lato"/>
              <a:ea typeface="Lato"/>
              <a:cs typeface="Lato"/>
              <a:sym typeface="Lato"/>
            </a:endParaRPr>
          </a:p>
        </p:txBody>
      </p:sp>
      <p:sp>
        <p:nvSpPr>
          <p:cNvPr id="825" name="Google Shape;825;p33"/>
          <p:cNvSpPr txBox="1"/>
          <p:nvPr>
            <p:ph idx="1" type="body"/>
          </p:nvPr>
        </p:nvSpPr>
        <p:spPr>
          <a:xfrm>
            <a:off x="2923500" y="6436525"/>
            <a:ext cx="1696800" cy="60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Area Models:</a:t>
            </a:r>
            <a:endParaRPr b="1" u="sng">
              <a:solidFill>
                <a:srgbClr val="434343"/>
              </a:solidFill>
              <a:latin typeface="Lato"/>
              <a:ea typeface="Lato"/>
              <a:cs typeface="Lato"/>
              <a:sym typeface="Lato"/>
            </a:endParaRPr>
          </a:p>
        </p:txBody>
      </p:sp>
      <p:sp>
        <p:nvSpPr>
          <p:cNvPr id="826" name="Google Shape;826;p33"/>
          <p:cNvSpPr txBox="1"/>
          <p:nvPr>
            <p:ph idx="1" type="body"/>
          </p:nvPr>
        </p:nvSpPr>
        <p:spPr>
          <a:xfrm>
            <a:off x="2602050" y="1610350"/>
            <a:ext cx="2339700" cy="60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u="sng">
                <a:solidFill>
                  <a:srgbClr val="434343"/>
                </a:solidFill>
                <a:latin typeface="Lato"/>
                <a:ea typeface="Lato"/>
                <a:cs typeface="Lato"/>
                <a:sym typeface="Lato"/>
              </a:rPr>
              <a:t>Blocks and Tenrods:</a:t>
            </a:r>
            <a:endParaRPr b="1" u="sng">
              <a:solidFill>
                <a:srgbClr val="434343"/>
              </a:solidFill>
              <a:latin typeface="Lato"/>
              <a:ea typeface="Lato"/>
              <a:cs typeface="Lato"/>
              <a:sym typeface="Lato"/>
            </a:endParaRPr>
          </a:p>
        </p:txBody>
      </p:sp>
      <p:sp>
        <p:nvSpPr>
          <p:cNvPr id="827" name="Google Shape;827;p33"/>
          <p:cNvSpPr/>
          <p:nvPr/>
        </p:nvSpPr>
        <p:spPr>
          <a:xfrm rot="5400000">
            <a:off x="2292721" y="39382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3"/>
          <p:cNvSpPr/>
          <p:nvPr/>
        </p:nvSpPr>
        <p:spPr>
          <a:xfrm rot="5400000">
            <a:off x="2292721" y="436604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rot="5400000">
            <a:off x="2292721" y="47985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3"/>
          <p:cNvSpPr/>
          <p:nvPr/>
        </p:nvSpPr>
        <p:spPr>
          <a:xfrm rot="5400000">
            <a:off x="2292721" y="523109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3"/>
          <p:cNvSpPr/>
          <p:nvPr/>
        </p:nvSpPr>
        <p:spPr>
          <a:xfrm rot="5400000">
            <a:off x="1835521" y="39382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3"/>
          <p:cNvSpPr/>
          <p:nvPr/>
        </p:nvSpPr>
        <p:spPr>
          <a:xfrm rot="5400000">
            <a:off x="1835521" y="436604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3"/>
          <p:cNvSpPr/>
          <p:nvPr/>
        </p:nvSpPr>
        <p:spPr>
          <a:xfrm rot="5400000">
            <a:off x="1835521" y="479858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3"/>
          <p:cNvSpPr/>
          <p:nvPr/>
        </p:nvSpPr>
        <p:spPr>
          <a:xfrm rot="5400000">
            <a:off x="1835521" y="5231094"/>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3"/>
          <p:cNvSpPr/>
          <p:nvPr/>
        </p:nvSpPr>
        <p:spPr>
          <a:xfrm rot="10800000">
            <a:off x="2841973"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3"/>
          <p:cNvSpPr/>
          <p:nvPr/>
        </p:nvSpPr>
        <p:spPr>
          <a:xfrm rot="10800000">
            <a:off x="2365930"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3"/>
          <p:cNvSpPr/>
          <p:nvPr/>
        </p:nvSpPr>
        <p:spPr>
          <a:xfrm rot="10800000">
            <a:off x="1889887"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3"/>
          <p:cNvSpPr/>
          <p:nvPr/>
        </p:nvSpPr>
        <p:spPr>
          <a:xfrm rot="10800000">
            <a:off x="1413844"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3"/>
          <p:cNvSpPr/>
          <p:nvPr/>
        </p:nvSpPr>
        <p:spPr>
          <a:xfrm rot="10800000">
            <a:off x="4746145"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3"/>
          <p:cNvSpPr/>
          <p:nvPr/>
        </p:nvSpPr>
        <p:spPr>
          <a:xfrm rot="10800000">
            <a:off x="4270102"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3"/>
          <p:cNvSpPr/>
          <p:nvPr/>
        </p:nvSpPr>
        <p:spPr>
          <a:xfrm rot="10800000">
            <a:off x="3794059"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3"/>
          <p:cNvSpPr/>
          <p:nvPr/>
        </p:nvSpPr>
        <p:spPr>
          <a:xfrm rot="10800000">
            <a:off x="3318016"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43" name="Google Shape;843;p33"/>
          <p:cNvGraphicFramePr/>
          <p:nvPr/>
        </p:nvGraphicFramePr>
        <p:xfrm>
          <a:off x="2055325" y="7133525"/>
          <a:ext cx="3000000" cy="3000000"/>
        </p:xfrm>
        <a:graphic>
          <a:graphicData uri="http://schemas.openxmlformats.org/drawingml/2006/table">
            <a:tbl>
              <a:tblPr>
                <a:noFill/>
                <a:tableStyleId>{A4100B75-9522-401F-BC89-08652E102A33}</a:tableStyleId>
              </a:tblPr>
              <a:tblGrid>
                <a:gridCol w="382850"/>
                <a:gridCol w="382850"/>
              </a:tblGrid>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93C47D"/>
                    </a:solidFill>
                  </a:tcPr>
                </a:tc>
              </a:tr>
            </a:tbl>
          </a:graphicData>
        </a:graphic>
      </p:graphicFrame>
      <p:graphicFrame>
        <p:nvGraphicFramePr>
          <p:cNvPr id="844" name="Google Shape;844;p33"/>
          <p:cNvGraphicFramePr/>
          <p:nvPr/>
        </p:nvGraphicFramePr>
        <p:xfrm>
          <a:off x="3479825" y="7590725"/>
          <a:ext cx="3000000" cy="3000000"/>
        </p:xfrm>
        <a:graphic>
          <a:graphicData uri="http://schemas.openxmlformats.org/drawingml/2006/table">
            <a:tbl>
              <a:tblPr>
                <a:noFill/>
                <a:tableStyleId>{A4100B75-9522-401F-BC89-08652E102A33}</a:tableStyleId>
              </a:tblPr>
              <a:tblGrid>
                <a:gridCol w="418600"/>
                <a:gridCol w="418600"/>
                <a:gridCol w="418600"/>
                <a:gridCol w="418600"/>
                <a:gridCol w="418600"/>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3962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bl>
          </a:graphicData>
        </a:graphic>
      </p:graphicFrame>
      <p:sp>
        <p:nvSpPr>
          <p:cNvPr id="845" name="Google Shape;845;p33"/>
          <p:cNvSpPr/>
          <p:nvPr/>
        </p:nvSpPr>
        <p:spPr>
          <a:xfrm>
            <a:off x="5296565" y="45466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3"/>
          <p:cNvSpPr/>
          <p:nvPr/>
        </p:nvSpPr>
        <p:spPr>
          <a:xfrm>
            <a:off x="5296565" y="5003800"/>
            <a:ext cx="375300" cy="375300"/>
          </a:xfrm>
          <a:prstGeom prst="rect">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3"/>
          <p:cNvSpPr/>
          <p:nvPr/>
        </p:nvSpPr>
        <p:spPr>
          <a:xfrm rot="5400000">
            <a:off x="2292721" y="566363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3"/>
          <p:cNvSpPr/>
          <p:nvPr/>
        </p:nvSpPr>
        <p:spPr>
          <a:xfrm rot="5400000">
            <a:off x="1835521" y="5663631"/>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3"/>
          <p:cNvSpPr/>
          <p:nvPr/>
        </p:nvSpPr>
        <p:spPr>
          <a:xfrm rot="10800000">
            <a:off x="5698231"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3"/>
          <p:cNvSpPr/>
          <p:nvPr/>
        </p:nvSpPr>
        <p:spPr>
          <a:xfrm rot="10800000">
            <a:off x="5222188" y="2203113"/>
            <a:ext cx="375300" cy="375300"/>
          </a:xfrm>
          <a:prstGeom prst="rect">
            <a:avLst/>
          </a:prstGeom>
          <a:solidFill>
            <a:srgbClr val="93C47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51" name="Google Shape;851;p33"/>
          <p:cNvGraphicFramePr/>
          <p:nvPr/>
        </p:nvGraphicFramePr>
        <p:xfrm>
          <a:off x="1705900" y="2802263"/>
          <a:ext cx="3000000" cy="3000000"/>
        </p:xfrm>
        <a:graphic>
          <a:graphicData uri="http://schemas.openxmlformats.org/drawingml/2006/table">
            <a:tbl>
              <a:tblPr>
                <a:noFill/>
                <a:tableStyleId>{A4100B75-9522-401F-BC89-08652E102A33}</a:tableStyleId>
              </a:tblPr>
              <a:tblGrid>
                <a:gridCol w="413200"/>
                <a:gridCol w="413200"/>
                <a:gridCol w="413200"/>
                <a:gridCol w="413200"/>
                <a:gridCol w="413200"/>
                <a:gridCol w="413200"/>
                <a:gridCol w="413200"/>
                <a:gridCol w="413200"/>
                <a:gridCol w="413200"/>
                <a:gridCol w="413200"/>
              </a:tblGrid>
              <a:tr h="37530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4"/>
          <p:cNvSpPr txBox="1"/>
          <p:nvPr/>
        </p:nvSpPr>
        <p:spPr>
          <a:xfrm>
            <a:off x="1193250" y="8929150"/>
            <a:ext cx="5157300" cy="9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Which would be a reasonable estimation of how many people are in this room?</a:t>
            </a:r>
            <a:endParaRPr b="1" sz="1000">
              <a:solidFill>
                <a:schemeClr val="dk1"/>
              </a:solidFill>
            </a:endParaRPr>
          </a:p>
          <a:p>
            <a:pPr indent="0" lvl="0" marL="0" rtl="0" algn="l">
              <a:lnSpc>
                <a:spcPct val="115000"/>
              </a:lnSpc>
              <a:spcBef>
                <a:spcPts val="0"/>
              </a:spcBef>
              <a:spcAft>
                <a:spcPts val="0"/>
              </a:spcAft>
              <a:buNone/>
            </a:pPr>
            <a:r>
              <a:rPr lang="en" sz="900">
                <a:solidFill>
                  <a:schemeClr val="dk1"/>
                </a:solidFill>
              </a:rPr>
              <a:t>A) 100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 1,000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 10,000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 100,000 people</a:t>
            </a:r>
            <a:endParaRPr sz="900"/>
          </a:p>
        </p:txBody>
      </p:sp>
      <p:sp>
        <p:nvSpPr>
          <p:cNvPr id="857" name="Google Shape;857;p34"/>
          <p:cNvSpPr txBox="1"/>
          <p:nvPr/>
        </p:nvSpPr>
        <p:spPr>
          <a:xfrm>
            <a:off x="1221750" y="2680750"/>
            <a:ext cx="5100300" cy="9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Which would be a reasonable estimation of how many people are in this room?</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A) 10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 20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 40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 100 people</a:t>
            </a:r>
            <a:endParaRPr sz="900">
              <a:solidFill>
                <a:schemeClr val="dk1"/>
              </a:solidFill>
            </a:endParaRPr>
          </a:p>
        </p:txBody>
      </p:sp>
      <p:sp>
        <p:nvSpPr>
          <p:cNvPr id="858" name="Google Shape;858;p34"/>
          <p:cNvSpPr txBox="1"/>
          <p:nvPr/>
        </p:nvSpPr>
        <p:spPr>
          <a:xfrm>
            <a:off x="1221750" y="5881150"/>
            <a:ext cx="5100300" cy="9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Which would be a reasonable estimation of how many people are in this picture?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A) 20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 100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 200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 500 people</a:t>
            </a:r>
            <a:endParaRPr sz="900">
              <a:solidFill>
                <a:schemeClr val="dk1"/>
              </a:solidFill>
            </a:endParaRPr>
          </a:p>
        </p:txBody>
      </p:sp>
      <p:pic>
        <p:nvPicPr>
          <p:cNvPr id="859" name="Google Shape;859;p34"/>
          <p:cNvPicPr preferRelativeResize="0"/>
          <p:nvPr/>
        </p:nvPicPr>
        <p:blipFill rotWithShape="1">
          <a:blip r:embed="rId3">
            <a:alphaModFix/>
          </a:blip>
          <a:srcRect b="26112" l="3769" r="2920" t="0"/>
          <a:stretch/>
        </p:blipFill>
        <p:spPr>
          <a:xfrm>
            <a:off x="1686975" y="3969688"/>
            <a:ext cx="4017450" cy="1888876"/>
          </a:xfrm>
          <a:prstGeom prst="rect">
            <a:avLst/>
          </a:prstGeom>
          <a:noFill/>
          <a:ln>
            <a:noFill/>
          </a:ln>
        </p:spPr>
      </p:pic>
      <p:pic>
        <p:nvPicPr>
          <p:cNvPr id="860" name="Google Shape;860;p34"/>
          <p:cNvPicPr preferRelativeResize="0"/>
          <p:nvPr/>
        </p:nvPicPr>
        <p:blipFill rotWithShape="1">
          <a:blip r:embed="rId4">
            <a:alphaModFix/>
          </a:blip>
          <a:srcRect b="7220" l="9485" r="0" t="14800"/>
          <a:stretch/>
        </p:blipFill>
        <p:spPr>
          <a:xfrm>
            <a:off x="1953650" y="601125"/>
            <a:ext cx="3636476" cy="2089125"/>
          </a:xfrm>
          <a:prstGeom prst="rect">
            <a:avLst/>
          </a:prstGeom>
          <a:noFill/>
          <a:ln>
            <a:noFill/>
          </a:ln>
        </p:spPr>
      </p:pic>
      <p:pic>
        <p:nvPicPr>
          <p:cNvPr id="861" name="Google Shape;861;p34"/>
          <p:cNvPicPr preferRelativeResize="0"/>
          <p:nvPr/>
        </p:nvPicPr>
        <p:blipFill rotWithShape="1">
          <a:blip r:embed="rId5">
            <a:alphaModFix/>
          </a:blip>
          <a:srcRect b="25109" l="0" r="0" t="28148"/>
          <a:stretch/>
        </p:blipFill>
        <p:spPr>
          <a:xfrm>
            <a:off x="431150" y="6912375"/>
            <a:ext cx="6681500" cy="2050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35"/>
          <p:cNvSpPr txBox="1"/>
          <p:nvPr/>
        </p:nvSpPr>
        <p:spPr>
          <a:xfrm>
            <a:off x="1186650" y="6113800"/>
            <a:ext cx="5170500" cy="9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Which would be a reasonable estimation of how many people are in this room?</a:t>
            </a:r>
            <a:endParaRPr b="1" sz="1000">
              <a:solidFill>
                <a:schemeClr val="dk1"/>
              </a:solidFill>
            </a:endParaRPr>
          </a:p>
          <a:p>
            <a:pPr indent="0" lvl="0" marL="0" rtl="0" algn="l">
              <a:lnSpc>
                <a:spcPct val="115000"/>
              </a:lnSpc>
              <a:spcBef>
                <a:spcPts val="0"/>
              </a:spcBef>
              <a:spcAft>
                <a:spcPts val="0"/>
              </a:spcAft>
              <a:buNone/>
            </a:pPr>
            <a:r>
              <a:rPr lang="en" sz="900">
                <a:solidFill>
                  <a:schemeClr val="dk1"/>
                </a:solidFill>
              </a:rPr>
              <a:t>A) 20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a:t>
            </a:r>
            <a:r>
              <a:rPr lang="en" sz="900">
                <a:solidFill>
                  <a:schemeClr val="dk1"/>
                </a:solidFill>
              </a:rPr>
              <a:t>) 200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 2,000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 20,000 people</a:t>
            </a:r>
            <a:endParaRPr sz="900"/>
          </a:p>
        </p:txBody>
      </p:sp>
      <p:sp>
        <p:nvSpPr>
          <p:cNvPr id="867" name="Google Shape;867;p35"/>
          <p:cNvSpPr txBox="1"/>
          <p:nvPr/>
        </p:nvSpPr>
        <p:spPr>
          <a:xfrm>
            <a:off x="1217100" y="3065800"/>
            <a:ext cx="5109600" cy="9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rPr>
              <a:t>Which would be a reasonable estimation of how many people are in this picture?</a:t>
            </a:r>
            <a:endParaRPr b="1" sz="1000">
              <a:solidFill>
                <a:schemeClr val="dk1"/>
              </a:solidFill>
            </a:endParaRPr>
          </a:p>
          <a:p>
            <a:pPr indent="0" lvl="0" marL="0" rtl="0" algn="l">
              <a:lnSpc>
                <a:spcPct val="115000"/>
              </a:lnSpc>
              <a:spcBef>
                <a:spcPts val="0"/>
              </a:spcBef>
              <a:spcAft>
                <a:spcPts val="0"/>
              </a:spcAft>
              <a:buNone/>
            </a:pPr>
            <a:r>
              <a:rPr lang="en" sz="900">
                <a:solidFill>
                  <a:schemeClr val="dk1"/>
                </a:solidFill>
              </a:rPr>
              <a:t>A</a:t>
            </a:r>
            <a:r>
              <a:rPr lang="en" sz="900">
                <a:solidFill>
                  <a:schemeClr val="dk1"/>
                </a:solidFill>
              </a:rPr>
              <a:t>) 100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 500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C) 1,000 people</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D) 5,000 people</a:t>
            </a:r>
            <a:endParaRPr sz="900">
              <a:solidFill>
                <a:schemeClr val="dk1"/>
              </a:solidFill>
            </a:endParaRPr>
          </a:p>
        </p:txBody>
      </p:sp>
      <p:pic>
        <p:nvPicPr>
          <p:cNvPr id="868" name="Google Shape;868;p35"/>
          <p:cNvPicPr preferRelativeResize="0"/>
          <p:nvPr/>
        </p:nvPicPr>
        <p:blipFill>
          <a:blip r:embed="rId3">
            <a:alphaModFix/>
          </a:blip>
          <a:stretch>
            <a:fillRect/>
          </a:stretch>
        </p:blipFill>
        <p:spPr>
          <a:xfrm>
            <a:off x="1460199" y="403775"/>
            <a:ext cx="4623401" cy="2599375"/>
          </a:xfrm>
          <a:prstGeom prst="rect">
            <a:avLst/>
          </a:prstGeom>
          <a:noFill/>
          <a:ln>
            <a:noFill/>
          </a:ln>
        </p:spPr>
      </p:pic>
      <p:pic>
        <p:nvPicPr>
          <p:cNvPr id="869" name="Google Shape;869;p35"/>
          <p:cNvPicPr preferRelativeResize="0"/>
          <p:nvPr/>
        </p:nvPicPr>
        <p:blipFill rotWithShape="1">
          <a:blip r:embed="rId4">
            <a:alphaModFix/>
          </a:blip>
          <a:srcRect b="0" l="0" r="0" t="14799"/>
          <a:stretch/>
        </p:blipFill>
        <p:spPr>
          <a:xfrm>
            <a:off x="1824037" y="7237538"/>
            <a:ext cx="3895726" cy="2489426"/>
          </a:xfrm>
          <a:prstGeom prst="rect">
            <a:avLst/>
          </a:prstGeom>
          <a:noFill/>
          <a:ln>
            <a:noFill/>
          </a:ln>
        </p:spPr>
      </p:pic>
      <p:pic>
        <p:nvPicPr>
          <p:cNvPr id="870" name="Google Shape;870;p35"/>
          <p:cNvPicPr preferRelativeResize="0"/>
          <p:nvPr/>
        </p:nvPicPr>
        <p:blipFill rotWithShape="1">
          <a:blip r:embed="rId5">
            <a:alphaModFix/>
          </a:blip>
          <a:srcRect b="0" l="0" r="6375" t="14229"/>
          <a:stretch/>
        </p:blipFill>
        <p:spPr>
          <a:xfrm>
            <a:off x="1697837" y="4187400"/>
            <a:ext cx="4148126" cy="1900125"/>
          </a:xfrm>
          <a:prstGeom prst="rect">
            <a:avLst/>
          </a:prstGeom>
          <a:noFill/>
          <a:ln>
            <a:noFill/>
          </a:ln>
        </p:spPr>
      </p:pic>
      <p:sp>
        <p:nvSpPr>
          <p:cNvPr id="871" name="Google Shape;871;p35"/>
          <p:cNvSpPr txBox="1"/>
          <p:nvPr/>
        </p:nvSpPr>
        <p:spPr>
          <a:xfrm>
            <a:off x="247650" y="9726975"/>
            <a:ext cx="70485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000">
                <a:solidFill>
                  <a:schemeClr val="dk1"/>
                </a:solidFill>
              </a:rPr>
              <a:t>What are some reasonable estimations of how many people are in this stadium?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id="876" name="Google Shape;876;p36"/>
          <p:cNvPicPr preferRelativeResize="0"/>
          <p:nvPr/>
        </p:nvPicPr>
        <p:blipFill rotWithShape="1">
          <a:blip r:embed="rId3">
            <a:alphaModFix/>
          </a:blip>
          <a:srcRect b="7220" l="9485" r="0" t="14800"/>
          <a:stretch/>
        </p:blipFill>
        <p:spPr>
          <a:xfrm>
            <a:off x="1554400" y="905925"/>
            <a:ext cx="4435000" cy="2547871"/>
          </a:xfrm>
          <a:prstGeom prst="rect">
            <a:avLst/>
          </a:prstGeom>
          <a:noFill/>
          <a:ln>
            <a:noFill/>
          </a:ln>
        </p:spPr>
      </p:pic>
      <p:pic>
        <p:nvPicPr>
          <p:cNvPr id="877" name="Google Shape;877;p36"/>
          <p:cNvPicPr preferRelativeResize="0"/>
          <p:nvPr/>
        </p:nvPicPr>
        <p:blipFill rotWithShape="1">
          <a:blip r:embed="rId4">
            <a:alphaModFix/>
          </a:blip>
          <a:srcRect b="25109" l="0" r="0" t="28148"/>
          <a:stretch/>
        </p:blipFill>
        <p:spPr>
          <a:xfrm>
            <a:off x="431150" y="7140975"/>
            <a:ext cx="6681500" cy="2050650"/>
          </a:xfrm>
          <a:prstGeom prst="rect">
            <a:avLst/>
          </a:prstGeom>
          <a:noFill/>
          <a:ln>
            <a:noFill/>
          </a:ln>
        </p:spPr>
      </p:pic>
      <p:pic>
        <p:nvPicPr>
          <p:cNvPr id="878" name="Google Shape;878;p36"/>
          <p:cNvPicPr preferRelativeResize="0"/>
          <p:nvPr/>
        </p:nvPicPr>
        <p:blipFill rotWithShape="1">
          <a:blip r:embed="rId5">
            <a:alphaModFix/>
          </a:blip>
          <a:srcRect b="26112" l="3769" r="2920" t="0"/>
          <a:stretch/>
        </p:blipFill>
        <p:spPr>
          <a:xfrm>
            <a:off x="1046250" y="4057554"/>
            <a:ext cx="5451300" cy="2563025"/>
          </a:xfrm>
          <a:prstGeom prst="rect">
            <a:avLst/>
          </a:prstGeom>
          <a:noFill/>
          <a:ln>
            <a:noFill/>
          </a:ln>
        </p:spPr>
      </p:pic>
      <p:graphicFrame>
        <p:nvGraphicFramePr>
          <p:cNvPr id="879" name="Google Shape;879;p36"/>
          <p:cNvGraphicFramePr/>
          <p:nvPr/>
        </p:nvGraphicFramePr>
        <p:xfrm>
          <a:off x="1046250" y="4057538"/>
          <a:ext cx="3000000" cy="3000000"/>
        </p:xfrm>
        <a:graphic>
          <a:graphicData uri="http://schemas.openxmlformats.org/drawingml/2006/table">
            <a:tbl>
              <a:tblPr>
                <a:noFill/>
                <a:tableStyleId>{A4100B75-9522-401F-BC89-08652E102A33}</a:tableStyleId>
              </a:tblPr>
              <a:tblGrid>
                <a:gridCol w="1362825"/>
                <a:gridCol w="1362825"/>
                <a:gridCol w="1362825"/>
                <a:gridCol w="1362825"/>
              </a:tblGrid>
              <a:tr h="128152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r>
              <a:tr h="128152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lgDash"/>
                      <a:round/>
                      <a:headEnd len="sm" w="sm" type="none"/>
                      <a:tailEnd len="sm" w="sm" type="none"/>
                    </a:lnL>
                    <a:lnR cap="flat" cmpd="sng" w="19050">
                      <a:solidFill>
                        <a:srgbClr val="FF0000"/>
                      </a:solidFill>
                      <a:prstDash val="lgDash"/>
                      <a:round/>
                      <a:headEnd len="sm" w="sm" type="none"/>
                      <a:tailEnd len="sm" w="sm" type="none"/>
                    </a:lnR>
                    <a:lnT cap="flat" cmpd="sng" w="19050">
                      <a:solidFill>
                        <a:srgbClr val="FF0000"/>
                      </a:solidFill>
                      <a:prstDash val="lgDash"/>
                      <a:round/>
                      <a:headEnd len="sm" w="sm" type="none"/>
                      <a:tailEnd len="sm" w="sm" type="none"/>
                    </a:lnT>
                    <a:lnB cap="flat" cmpd="sng" w="19050">
                      <a:solidFill>
                        <a:srgbClr val="FF0000"/>
                      </a:solidFill>
                      <a:prstDash val="lgDash"/>
                      <a:round/>
                      <a:headEnd len="sm" w="sm" type="none"/>
                      <a:tailEnd len="sm" w="sm" type="none"/>
                    </a:lnB>
                  </a:tcPr>
                </a:tc>
              </a:tr>
            </a:tbl>
          </a:graphicData>
        </a:graphic>
      </p:graphicFrame>
      <p:graphicFrame>
        <p:nvGraphicFramePr>
          <p:cNvPr id="880" name="Google Shape;880;p36"/>
          <p:cNvGraphicFramePr/>
          <p:nvPr/>
        </p:nvGraphicFramePr>
        <p:xfrm>
          <a:off x="431400" y="7141025"/>
          <a:ext cx="3000000" cy="3000000"/>
        </p:xfrm>
        <a:graphic>
          <a:graphicData uri="http://schemas.openxmlformats.org/drawingml/2006/table">
            <a:tbl>
              <a:tblPr>
                <a:noFill/>
                <a:tableStyleId>{A4100B75-9522-401F-BC89-08652E102A33}</a:tableStyleId>
              </a:tblPr>
              <a:tblGrid>
                <a:gridCol w="668125"/>
                <a:gridCol w="668125"/>
                <a:gridCol w="668125"/>
                <a:gridCol w="668125"/>
                <a:gridCol w="668125"/>
                <a:gridCol w="668125"/>
                <a:gridCol w="668125"/>
                <a:gridCol w="668125"/>
                <a:gridCol w="668125"/>
                <a:gridCol w="668125"/>
              </a:tblGrid>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r h="683550">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0" marB="0" marR="0" marL="0">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bl>
          </a:graphicData>
        </a:graphic>
      </p:graphicFrame>
      <p:graphicFrame>
        <p:nvGraphicFramePr>
          <p:cNvPr id="881" name="Google Shape;881;p36"/>
          <p:cNvGraphicFramePr/>
          <p:nvPr/>
        </p:nvGraphicFramePr>
        <p:xfrm>
          <a:off x="1554400" y="905925"/>
          <a:ext cx="3000000" cy="3000000"/>
        </p:xfrm>
        <a:graphic>
          <a:graphicData uri="http://schemas.openxmlformats.org/drawingml/2006/table">
            <a:tbl>
              <a:tblPr>
                <a:noFill/>
                <a:tableStyleId>{A4100B75-9522-401F-BC89-08652E102A33}</a:tableStyleId>
              </a:tblPr>
              <a:tblGrid>
                <a:gridCol w="887000"/>
                <a:gridCol w="887000"/>
                <a:gridCol w="887000"/>
                <a:gridCol w="887000"/>
                <a:gridCol w="887000"/>
              </a:tblGrid>
              <a:tr h="2547875">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FF0000"/>
                      </a:solidFill>
                      <a:prstDash val="dash"/>
                      <a:round/>
                      <a:headEnd len="sm" w="sm" type="none"/>
                      <a:tailEnd len="sm" w="sm" type="none"/>
                    </a:lnL>
                    <a:lnR cap="flat" cmpd="sng" w="19050">
                      <a:solidFill>
                        <a:srgbClr val="FF0000"/>
                      </a:solidFill>
                      <a:prstDash val="dash"/>
                      <a:round/>
                      <a:headEnd len="sm" w="sm" type="none"/>
                      <a:tailEnd len="sm" w="sm" type="none"/>
                    </a:lnR>
                    <a:lnT cap="flat" cmpd="sng" w="19050">
                      <a:solidFill>
                        <a:srgbClr val="FF0000"/>
                      </a:solidFill>
                      <a:prstDash val="dash"/>
                      <a:round/>
                      <a:headEnd len="sm" w="sm" type="none"/>
                      <a:tailEnd len="sm" w="sm" type="none"/>
                    </a:lnT>
                    <a:lnB cap="flat" cmpd="sng" w="19050">
                      <a:solidFill>
                        <a:srgbClr val="FF0000"/>
                      </a:solidFill>
                      <a:prstDash val="dash"/>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37"/>
          <p:cNvPicPr preferRelativeResize="0"/>
          <p:nvPr/>
        </p:nvPicPr>
        <p:blipFill>
          <a:blip r:embed="rId3">
            <a:alphaModFix/>
          </a:blip>
          <a:stretch>
            <a:fillRect/>
          </a:stretch>
        </p:blipFill>
        <p:spPr>
          <a:xfrm>
            <a:off x="1021917" y="403775"/>
            <a:ext cx="5499967" cy="3092200"/>
          </a:xfrm>
          <a:prstGeom prst="rect">
            <a:avLst/>
          </a:prstGeom>
          <a:noFill/>
          <a:ln>
            <a:noFill/>
          </a:ln>
        </p:spPr>
      </p:pic>
      <p:pic>
        <p:nvPicPr>
          <p:cNvPr id="887" name="Google Shape;887;p37"/>
          <p:cNvPicPr preferRelativeResize="0"/>
          <p:nvPr/>
        </p:nvPicPr>
        <p:blipFill rotWithShape="1">
          <a:blip r:embed="rId4">
            <a:alphaModFix/>
          </a:blip>
          <a:srcRect b="0" l="0" r="0" t="14799"/>
          <a:stretch/>
        </p:blipFill>
        <p:spPr>
          <a:xfrm>
            <a:off x="1021925" y="6395600"/>
            <a:ext cx="5499950" cy="3514537"/>
          </a:xfrm>
          <a:prstGeom prst="rect">
            <a:avLst/>
          </a:prstGeom>
          <a:noFill/>
          <a:ln>
            <a:noFill/>
          </a:ln>
        </p:spPr>
      </p:pic>
      <p:pic>
        <p:nvPicPr>
          <p:cNvPr id="888" name="Google Shape;888;p37"/>
          <p:cNvPicPr preferRelativeResize="0"/>
          <p:nvPr/>
        </p:nvPicPr>
        <p:blipFill rotWithShape="1">
          <a:blip r:embed="rId5">
            <a:alphaModFix/>
          </a:blip>
          <a:srcRect b="0" l="0" r="6375" t="14229"/>
          <a:stretch/>
        </p:blipFill>
        <p:spPr>
          <a:xfrm>
            <a:off x="1021925" y="3718261"/>
            <a:ext cx="5499950" cy="2519339"/>
          </a:xfrm>
          <a:prstGeom prst="rect">
            <a:avLst/>
          </a:prstGeom>
          <a:noFill/>
          <a:ln>
            <a:noFill/>
          </a:ln>
        </p:spPr>
      </p:pic>
      <p:graphicFrame>
        <p:nvGraphicFramePr>
          <p:cNvPr id="889" name="Google Shape;889;p37"/>
          <p:cNvGraphicFramePr/>
          <p:nvPr/>
        </p:nvGraphicFramePr>
        <p:xfrm>
          <a:off x="1021925" y="403775"/>
          <a:ext cx="3000000" cy="3000000"/>
        </p:xfrm>
        <a:graphic>
          <a:graphicData uri="http://schemas.openxmlformats.org/drawingml/2006/table">
            <a:tbl>
              <a:tblPr>
                <a:noFill/>
                <a:tableStyleId>{A4100B75-9522-401F-BC89-08652E102A33}</a:tableStyleId>
              </a:tblPr>
              <a:tblGrid>
                <a:gridCol w="550000"/>
                <a:gridCol w="550000"/>
                <a:gridCol w="550000"/>
                <a:gridCol w="550000"/>
                <a:gridCol w="550000"/>
                <a:gridCol w="550000"/>
                <a:gridCol w="550000"/>
                <a:gridCol w="550000"/>
                <a:gridCol w="550000"/>
                <a:gridCol w="550000"/>
              </a:tblGrid>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r h="515375">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FFFF00"/>
                      </a:solidFill>
                      <a:prstDash val="dash"/>
                      <a:round/>
                      <a:headEnd len="sm" w="sm" type="none"/>
                      <a:tailEnd len="sm" w="sm" type="none"/>
                    </a:lnL>
                    <a:lnR cap="flat" cmpd="sng" w="28575">
                      <a:solidFill>
                        <a:srgbClr val="FFFF00"/>
                      </a:solidFill>
                      <a:prstDash val="dash"/>
                      <a:round/>
                      <a:headEnd len="sm" w="sm" type="none"/>
                      <a:tailEnd len="sm" w="sm" type="none"/>
                    </a:lnR>
                    <a:lnT cap="flat" cmpd="sng" w="28575">
                      <a:solidFill>
                        <a:srgbClr val="FFFF00"/>
                      </a:solidFill>
                      <a:prstDash val="dash"/>
                      <a:round/>
                      <a:headEnd len="sm" w="sm" type="none"/>
                      <a:tailEnd len="sm" w="sm" type="none"/>
                    </a:lnT>
                    <a:lnB cap="flat" cmpd="sng" w="28575">
                      <a:solidFill>
                        <a:srgbClr val="FFFF00"/>
                      </a:solidFill>
                      <a:prstDash val="dash"/>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893" name="Shape 893"/>
        <p:cNvGrpSpPr/>
        <p:nvPr/>
      </p:nvGrpSpPr>
      <p:grpSpPr>
        <a:xfrm>
          <a:off x="0" y="0"/>
          <a:ext cx="0" cy="0"/>
          <a:chOff x="0" y="0"/>
          <a:chExt cx="0" cy="0"/>
        </a:xfrm>
      </p:grpSpPr>
      <p:sp>
        <p:nvSpPr>
          <p:cNvPr id="894" name="Google Shape;894;p38"/>
          <p:cNvSpPr txBox="1"/>
          <p:nvPr>
            <p:ph type="title"/>
          </p:nvPr>
        </p:nvSpPr>
        <p:spPr>
          <a:xfrm>
            <a:off x="257153" y="870271"/>
            <a:ext cx="7029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900" u="sng">
                <a:latin typeface="Montserrat"/>
                <a:ea typeface="Montserrat"/>
                <a:cs typeface="Montserrat"/>
                <a:sym typeface="Montserrat"/>
              </a:rPr>
              <a:t>How to read pages by color of titles</a:t>
            </a:r>
            <a:endParaRPr b="1" sz="2900" u="sng">
              <a:latin typeface="Montserrat"/>
              <a:ea typeface="Montserrat"/>
              <a:cs typeface="Montserrat"/>
              <a:sym typeface="Montserrat"/>
            </a:endParaRPr>
          </a:p>
        </p:txBody>
      </p:sp>
      <p:sp>
        <p:nvSpPr>
          <p:cNvPr id="895" name="Google Shape;895;p38"/>
          <p:cNvSpPr txBox="1"/>
          <p:nvPr>
            <p:ph idx="1" type="body"/>
          </p:nvPr>
        </p:nvSpPr>
        <p:spPr>
          <a:xfrm>
            <a:off x="257150" y="1796526"/>
            <a:ext cx="7029600" cy="42996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rgbClr val="38761D"/>
              </a:buClr>
              <a:buSzPts val="2100"/>
              <a:buChar char="●"/>
            </a:pPr>
            <a:r>
              <a:rPr lang="en" sz="2100">
                <a:solidFill>
                  <a:srgbClr val="38761D"/>
                </a:solidFill>
              </a:rPr>
              <a:t>Green = layout, with explanations and an example</a:t>
            </a:r>
            <a:endParaRPr sz="2100">
              <a:solidFill>
                <a:srgbClr val="38761D"/>
              </a:solidFill>
            </a:endParaRPr>
          </a:p>
          <a:p>
            <a:pPr indent="0" lvl="0" marL="0" rtl="0" algn="l">
              <a:spcBef>
                <a:spcPts val="1200"/>
              </a:spcBef>
              <a:spcAft>
                <a:spcPts val="0"/>
              </a:spcAft>
              <a:buNone/>
            </a:pPr>
            <a:r>
              <a:t/>
            </a:r>
            <a:endParaRPr sz="2100"/>
          </a:p>
          <a:p>
            <a:pPr indent="-361950" lvl="0" marL="457200" rtl="0" algn="l">
              <a:spcBef>
                <a:spcPts val="1200"/>
              </a:spcBef>
              <a:spcAft>
                <a:spcPts val="0"/>
              </a:spcAft>
              <a:buClr>
                <a:srgbClr val="0B5394"/>
              </a:buClr>
              <a:buSzPts val="2100"/>
              <a:buChar char="●"/>
            </a:pPr>
            <a:r>
              <a:rPr lang="en" sz="2100">
                <a:solidFill>
                  <a:srgbClr val="0B5394"/>
                </a:solidFill>
              </a:rPr>
              <a:t>Blue = full blank copy is what a student would print out to start using (if not typing text into the blanks)</a:t>
            </a:r>
            <a:endParaRPr sz="2100">
              <a:solidFill>
                <a:srgbClr val="0B5394"/>
              </a:solidFill>
            </a:endParaRPr>
          </a:p>
          <a:p>
            <a:pPr indent="0" lvl="0" marL="0" rtl="0" algn="l">
              <a:spcBef>
                <a:spcPts val="1200"/>
              </a:spcBef>
              <a:spcAft>
                <a:spcPts val="0"/>
              </a:spcAft>
              <a:buNone/>
            </a:pPr>
            <a:r>
              <a:t/>
            </a:r>
            <a:endParaRPr sz="2100"/>
          </a:p>
          <a:p>
            <a:pPr indent="-361950" lvl="0" marL="457200" rtl="0" algn="l">
              <a:spcBef>
                <a:spcPts val="1200"/>
              </a:spcBef>
              <a:spcAft>
                <a:spcPts val="0"/>
              </a:spcAft>
              <a:buClr>
                <a:srgbClr val="990000"/>
              </a:buClr>
              <a:buSzPts val="2100"/>
              <a:buChar char="●"/>
            </a:pPr>
            <a:r>
              <a:rPr lang="en" sz="2100">
                <a:solidFill>
                  <a:srgbClr val="990000"/>
                </a:solidFill>
              </a:rPr>
              <a:t>Red = filled in with examples of student “writing”</a:t>
            </a:r>
            <a:endParaRPr sz="2100">
              <a:solidFill>
                <a:srgbClr val="990000"/>
              </a:solidFill>
            </a:endParaRPr>
          </a:p>
          <a:p>
            <a:pPr indent="0" lvl="0" marL="457200" rtl="0" algn="l">
              <a:spcBef>
                <a:spcPts val="1200"/>
              </a:spcBef>
              <a:spcAft>
                <a:spcPts val="0"/>
              </a:spcAft>
              <a:buNone/>
            </a:pPr>
            <a:r>
              <a:t/>
            </a:r>
            <a:endParaRPr sz="2100"/>
          </a:p>
          <a:p>
            <a:pPr indent="-361950" lvl="0" marL="457200" rtl="0" algn="l">
              <a:spcBef>
                <a:spcPts val="1200"/>
              </a:spcBef>
              <a:spcAft>
                <a:spcPts val="0"/>
              </a:spcAft>
              <a:buClr>
                <a:srgbClr val="A64D79"/>
              </a:buClr>
              <a:buSzPts val="2100"/>
              <a:buChar char="●"/>
            </a:pPr>
            <a:r>
              <a:rPr lang="en" sz="2100">
                <a:solidFill>
                  <a:srgbClr val="A64D79"/>
                </a:solidFill>
              </a:rPr>
              <a:t>Pink = instructions, extra help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9"/>
          <p:cNvSpPr txBox="1"/>
          <p:nvPr>
            <p:ph type="title"/>
          </p:nvPr>
        </p:nvSpPr>
        <p:spPr>
          <a:xfrm>
            <a:off x="257100" y="67652"/>
            <a:ext cx="7029600" cy="1255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200">
                <a:latin typeface="Impact"/>
                <a:ea typeface="Impact"/>
                <a:cs typeface="Impact"/>
                <a:sym typeface="Impact"/>
              </a:rPr>
              <a:t>MULTIPLICATION CHART</a:t>
            </a:r>
            <a:endParaRPr sz="3200">
              <a:latin typeface="Impact"/>
              <a:ea typeface="Impact"/>
              <a:cs typeface="Impact"/>
              <a:sym typeface="Impact"/>
            </a:endParaRPr>
          </a:p>
          <a:p>
            <a:pPr indent="0" lvl="0" marL="0" rtl="0" algn="ctr">
              <a:spcBef>
                <a:spcPts val="0"/>
              </a:spcBef>
              <a:spcAft>
                <a:spcPts val="0"/>
              </a:spcAft>
              <a:buNone/>
            </a:pPr>
            <a:r>
              <a:rPr b="1" lang="en" sz="2400">
                <a:latin typeface="Lato"/>
                <a:ea typeface="Lato"/>
                <a:cs typeface="Lato"/>
                <a:sym typeface="Lato"/>
              </a:rPr>
              <a:t>12 x 12</a:t>
            </a:r>
            <a:endParaRPr b="1" sz="2400">
              <a:latin typeface="Lato"/>
              <a:ea typeface="Lato"/>
              <a:cs typeface="Lato"/>
              <a:sym typeface="Lato"/>
            </a:endParaRPr>
          </a:p>
        </p:txBody>
      </p:sp>
      <p:graphicFrame>
        <p:nvGraphicFramePr>
          <p:cNvPr id="901" name="Google Shape;901;p39"/>
          <p:cNvGraphicFramePr/>
          <p:nvPr/>
        </p:nvGraphicFramePr>
        <p:xfrm>
          <a:off x="604775" y="2105650"/>
          <a:ext cx="3000000" cy="3000000"/>
        </p:xfrm>
        <a:graphic>
          <a:graphicData uri="http://schemas.openxmlformats.org/drawingml/2006/table">
            <a:tbl>
              <a:tblPr>
                <a:noFill/>
                <a:tableStyleId>{A4100B75-9522-401F-BC89-08652E102A33}</a:tableStyleId>
              </a:tblPr>
              <a:tblGrid>
                <a:gridCol w="487250"/>
                <a:gridCol w="487250"/>
                <a:gridCol w="487250"/>
                <a:gridCol w="487250"/>
                <a:gridCol w="487250"/>
                <a:gridCol w="487250"/>
                <a:gridCol w="487250"/>
                <a:gridCol w="487250"/>
                <a:gridCol w="487250"/>
                <a:gridCol w="487250"/>
                <a:gridCol w="487250"/>
                <a:gridCol w="487250"/>
                <a:gridCol w="487250"/>
              </a:tblGrid>
              <a:tr h="461500">
                <a:tc>
                  <a:txBody>
                    <a:bodyPr/>
                    <a:lstStyle/>
                    <a:p>
                      <a:pPr indent="0" lvl="0" marL="0" rtl="0" algn="ctr">
                        <a:spcBef>
                          <a:spcPts val="0"/>
                        </a:spcBef>
                        <a:spcAft>
                          <a:spcPts val="0"/>
                        </a:spcAft>
                        <a:buNone/>
                      </a:pPr>
                      <a:r>
                        <a:rPr b="1" lang="en" sz="1800">
                          <a:latin typeface="Verdana"/>
                          <a:ea typeface="Verdana"/>
                          <a:cs typeface="Verdana"/>
                          <a:sym typeface="Verdana"/>
                        </a:rPr>
                        <a:t>X</a:t>
                      </a:r>
                      <a:endParaRPr b="1" sz="1800">
                        <a:latin typeface="Verdana"/>
                        <a:ea typeface="Verdana"/>
                        <a:cs typeface="Verdana"/>
                        <a:sym typeface="Verdan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C4587"/>
                    </a:solidFill>
                  </a:tcPr>
                </a:tc>
                <a:tc>
                  <a:txBody>
                    <a:bodyPr/>
                    <a:lstStyle/>
                    <a:p>
                      <a:pPr indent="0" lvl="0" marL="0" rtl="0" algn="ctr">
                        <a:spcBef>
                          <a:spcPts val="0"/>
                        </a:spcBef>
                        <a:spcAft>
                          <a:spcPts val="0"/>
                        </a:spcAft>
                        <a:buNone/>
                      </a:pPr>
                      <a:r>
                        <a:rPr b="1" lang="en" sz="1500"/>
                        <a:t>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3</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4</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5</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6</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7</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8</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9</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10</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 sz="1500"/>
                        <a:t>12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D9EEB"/>
                    </a:solidFill>
                  </a:tcPr>
                </a:tc>
              </a:tr>
              <a:tr h="461500">
                <a:tc>
                  <a:txBody>
                    <a:bodyPr/>
                    <a:lstStyle/>
                    <a:p>
                      <a:pPr indent="0" lvl="0" marL="0" rtl="0" algn="ctr">
                        <a:spcBef>
                          <a:spcPts val="0"/>
                        </a:spcBef>
                        <a:spcAft>
                          <a:spcPts val="0"/>
                        </a:spcAft>
                        <a:buNone/>
                      </a:pPr>
                      <a:r>
                        <a:rPr b="1" lang="en" sz="1500"/>
                        <a:t>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2</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3</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3</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4</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4</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5</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5</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6</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6</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42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7</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7</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56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8</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8</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9</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9</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90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10</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10</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11</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11</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55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77</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99</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110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t>132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1500">
                <a:tc>
                  <a:txBody>
                    <a:bodyPr/>
                    <a:lstStyle/>
                    <a:p>
                      <a:pPr indent="0" lvl="0" marL="0" rtl="0" algn="ctr">
                        <a:spcBef>
                          <a:spcPts val="0"/>
                        </a:spcBef>
                        <a:spcAft>
                          <a:spcPts val="0"/>
                        </a:spcAft>
                        <a:buNone/>
                      </a:pPr>
                      <a:r>
                        <a:rPr b="1" lang="en" sz="1500"/>
                        <a:t>12</a:t>
                      </a:r>
                      <a:endParaRPr b="1" sz="1500"/>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
                        <a:t>12</a:t>
                      </a:r>
                      <a:endParaRPr/>
                    </a:p>
                  </a:txBody>
                  <a:tcPr marT="91425" marB="91425" marR="91425" marL="91425" anchor="ctr">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24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36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48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60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72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84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96</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108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120</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132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144</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05" name="Shape 905"/>
        <p:cNvGrpSpPr/>
        <p:nvPr/>
      </p:nvGrpSpPr>
      <p:grpSpPr>
        <a:xfrm>
          <a:off x="0" y="0"/>
          <a:ext cx="0" cy="0"/>
          <a:chOff x="0" y="0"/>
          <a:chExt cx="0" cy="0"/>
        </a:xfrm>
      </p:grpSpPr>
      <p:sp>
        <p:nvSpPr>
          <p:cNvPr id="906" name="Google Shape;906;p40"/>
          <p:cNvSpPr txBox="1"/>
          <p:nvPr>
            <p:ph idx="1" type="body"/>
          </p:nvPr>
        </p:nvSpPr>
        <p:spPr>
          <a:xfrm>
            <a:off x="201558" y="2080559"/>
            <a:ext cx="7140600" cy="6987300"/>
          </a:xfrm>
          <a:prstGeom prst="rect">
            <a:avLst/>
          </a:prstGeom>
        </p:spPr>
        <p:txBody>
          <a:bodyPr anchorCtr="0" anchor="t" bIns="91425" lIns="91425" spcFirstLastPara="1" rIns="91425" wrap="square" tIns="91425">
            <a:normAutofit/>
          </a:bodyPr>
          <a:lstStyle/>
          <a:p>
            <a:pPr indent="0" lvl="0" marL="0" rtl="0" algn="l">
              <a:lnSpc>
                <a:spcPct val="150000"/>
              </a:lnSpc>
              <a:spcBef>
                <a:spcPts val="1000"/>
              </a:spcBef>
              <a:spcAft>
                <a:spcPts val="0"/>
              </a:spcAft>
              <a:buNone/>
            </a:pPr>
            <a:r>
              <a:rPr b="1" lang="en" sz="1800">
                <a:solidFill>
                  <a:srgbClr val="0B5394"/>
                </a:solidFill>
                <a:latin typeface="Roboto"/>
                <a:ea typeface="Roboto"/>
                <a:cs typeface="Roboto"/>
                <a:sym typeface="Roboto"/>
              </a:rPr>
              <a:t>Icons found within Google Slides:</a:t>
            </a:r>
            <a:endParaRPr b="1" sz="1800">
              <a:solidFill>
                <a:srgbClr val="0B5394"/>
              </a:solidFill>
              <a:latin typeface="Roboto"/>
              <a:ea typeface="Roboto"/>
              <a:cs typeface="Roboto"/>
              <a:sym typeface="Roboto"/>
            </a:endParaRPr>
          </a:p>
          <a:p>
            <a:pPr indent="-342900" lvl="0" marL="457200" rtl="0" algn="l">
              <a:lnSpc>
                <a:spcPct val="150000"/>
              </a:lnSpc>
              <a:spcBef>
                <a:spcPts val="12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Image &gt; Search the web</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Table</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Insert &gt; Shapes</a:t>
            </a:r>
            <a:endParaRPr sz="1800">
              <a:solidFill>
                <a:srgbClr val="434343"/>
              </a:solidFill>
              <a:latin typeface="Roboto"/>
              <a:ea typeface="Roboto"/>
              <a:cs typeface="Roboto"/>
              <a:sym typeface="Roboto"/>
            </a:endParaRPr>
          </a:p>
          <a:p>
            <a:pPr indent="0" lvl="0" marL="0" rtl="0" algn="l">
              <a:lnSpc>
                <a:spcPct val="150000"/>
              </a:lnSpc>
              <a:spcBef>
                <a:spcPts val="1200"/>
              </a:spcBef>
              <a:spcAft>
                <a:spcPts val="0"/>
              </a:spcAft>
              <a:buNone/>
            </a:pPr>
            <a:r>
              <a:rPr b="1" lang="en" sz="1800">
                <a:solidFill>
                  <a:srgbClr val="0B5394"/>
                </a:solidFill>
                <a:latin typeface="Roboto"/>
                <a:ea typeface="Roboto"/>
                <a:cs typeface="Roboto"/>
                <a:sym typeface="Roboto"/>
              </a:rPr>
              <a:t>Options from outside of Google Slides</a:t>
            </a:r>
            <a:r>
              <a:rPr b="1" lang="en" sz="1800">
                <a:solidFill>
                  <a:srgbClr val="0B5394"/>
                </a:solidFill>
                <a:latin typeface="Roboto"/>
                <a:ea typeface="Roboto"/>
                <a:cs typeface="Roboto"/>
                <a:sym typeface="Roboto"/>
              </a:rPr>
              <a:t>:</a:t>
            </a:r>
            <a:endParaRPr b="1" sz="1800">
              <a:solidFill>
                <a:srgbClr val="0B5394"/>
              </a:solidFill>
              <a:latin typeface="Roboto"/>
              <a:ea typeface="Roboto"/>
              <a:cs typeface="Roboto"/>
              <a:sym typeface="Roboto"/>
            </a:endParaRPr>
          </a:p>
          <a:p>
            <a:pPr indent="-342900" lvl="0" marL="457200" rtl="0" algn="l">
              <a:lnSpc>
                <a:spcPct val="150000"/>
              </a:lnSpc>
              <a:spcBef>
                <a:spcPts val="12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Google search, or directly from a website</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Save image + insert</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Copy image + paste</a:t>
            </a:r>
            <a:endParaRPr sz="1800">
              <a:solidFill>
                <a:srgbClr val="434343"/>
              </a:solidFill>
              <a:latin typeface="Roboto"/>
              <a:ea typeface="Roboto"/>
              <a:cs typeface="Roboto"/>
              <a:sym typeface="Roboto"/>
            </a:endParaRPr>
          </a:p>
          <a:p>
            <a:pPr indent="-342900" lvl="0" marL="457200" rtl="0" algn="l">
              <a:lnSpc>
                <a:spcPct val="150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Websites:</a:t>
            </a:r>
            <a:endParaRPr sz="1800">
              <a:solidFill>
                <a:srgbClr val="434343"/>
              </a:solidFill>
              <a:latin typeface="Roboto"/>
              <a:ea typeface="Roboto"/>
              <a:cs typeface="Roboto"/>
              <a:sym typeface="Roboto"/>
            </a:endParaRPr>
          </a:p>
          <a:p>
            <a:pPr indent="-342900" lvl="1" marL="914400" rtl="0" algn="l">
              <a:lnSpc>
                <a:spcPct val="150000"/>
              </a:lnSpc>
              <a:spcBef>
                <a:spcPts val="0"/>
              </a:spcBef>
              <a:spcAft>
                <a:spcPts val="0"/>
              </a:spcAft>
              <a:buClr>
                <a:srgbClr val="434343"/>
              </a:buClr>
              <a:buSzPts val="1800"/>
              <a:buFont typeface="Roboto"/>
              <a:buChar char="○"/>
            </a:pPr>
            <a:r>
              <a:rPr lang="en" sz="1800" u="sng">
                <a:solidFill>
                  <a:srgbClr val="434343"/>
                </a:solidFill>
                <a:latin typeface="Roboto"/>
                <a:ea typeface="Roboto"/>
                <a:cs typeface="Roboto"/>
                <a:sym typeface="Roboto"/>
                <a:hlinkClick r:id="rId3">
                  <a:extLst>
                    <a:ext uri="{A12FA001-AC4F-418D-AE19-62706E023703}">
                      <ahyp:hlinkClr val="tx"/>
                    </a:ext>
                  </a:extLst>
                </a:hlinkClick>
              </a:rPr>
              <a:t>https://icons8.com/</a:t>
            </a:r>
            <a:endParaRPr sz="1800">
              <a:solidFill>
                <a:srgbClr val="434343"/>
              </a:solidFill>
              <a:latin typeface="Roboto"/>
              <a:ea typeface="Roboto"/>
              <a:cs typeface="Roboto"/>
              <a:sym typeface="Roboto"/>
            </a:endParaRPr>
          </a:p>
          <a:p>
            <a:pPr indent="0" lvl="0" marL="0" rtl="0" algn="l">
              <a:lnSpc>
                <a:spcPct val="150000"/>
              </a:lnSpc>
              <a:spcBef>
                <a:spcPts val="1200"/>
              </a:spcBef>
              <a:spcAft>
                <a:spcPts val="0"/>
              </a:spcAft>
              <a:buClr>
                <a:schemeClr val="dk1"/>
              </a:buClr>
              <a:buSzPts val="1100"/>
              <a:buFont typeface="Arial"/>
              <a:buNone/>
            </a:pPr>
            <a:r>
              <a:rPr b="1" i="1" lang="en" sz="1800">
                <a:solidFill>
                  <a:srgbClr val="0B5394"/>
                </a:solidFill>
                <a:latin typeface="Roboto"/>
                <a:ea typeface="Roboto"/>
                <a:cs typeface="Roboto"/>
                <a:sym typeface="Roboto"/>
              </a:rPr>
              <a:t>Image search tips:</a:t>
            </a:r>
            <a:endParaRPr b="1" i="1" sz="1800">
              <a:solidFill>
                <a:srgbClr val="0B5394"/>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Use singular, common nouns when searching</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Try different combinations of words until you find what you want</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Type the name of the object, along with “black and white” or “icon”</a:t>
            </a:r>
            <a:endParaRPr sz="1800">
              <a:solidFill>
                <a:srgbClr val="434343"/>
              </a:solidFill>
              <a:latin typeface="Roboto"/>
              <a:ea typeface="Roboto"/>
              <a:cs typeface="Roboto"/>
              <a:sym typeface="Roboto"/>
            </a:endParaRPr>
          </a:p>
        </p:txBody>
      </p:sp>
      <p:sp>
        <p:nvSpPr>
          <p:cNvPr id="907" name="Google Shape;907;p40"/>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Finding </a:t>
            </a:r>
            <a:r>
              <a:rPr b="1" lang="en" sz="4400">
                <a:solidFill>
                  <a:srgbClr val="5D9ED8"/>
                </a:solidFill>
                <a:latin typeface="Righteous"/>
                <a:ea typeface="Righteous"/>
                <a:cs typeface="Righteous"/>
                <a:sym typeface="Righteous"/>
              </a:rPr>
              <a:t>icons and images</a:t>
            </a:r>
            <a:endParaRPr b="1" sz="4400">
              <a:solidFill>
                <a:srgbClr val="5D9ED8"/>
              </a:solidFill>
              <a:latin typeface="Righteous"/>
              <a:ea typeface="Righteous"/>
              <a:cs typeface="Righteous"/>
              <a:sym typeface="Righteous"/>
            </a:endParaRPr>
          </a:p>
        </p:txBody>
      </p:sp>
      <p:pic>
        <p:nvPicPr>
          <p:cNvPr id="908" name="Google Shape;908;p40"/>
          <p:cNvPicPr preferRelativeResize="0"/>
          <p:nvPr/>
        </p:nvPicPr>
        <p:blipFill>
          <a:blip r:embed="rId4">
            <a:alphaModFix/>
          </a:blip>
          <a:stretch>
            <a:fillRect/>
          </a:stretch>
        </p:blipFill>
        <p:spPr>
          <a:xfrm>
            <a:off x="3230842" y="89602"/>
            <a:ext cx="974182" cy="974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12" name="Shape 912"/>
        <p:cNvGrpSpPr/>
        <p:nvPr/>
      </p:nvGrpSpPr>
      <p:grpSpPr>
        <a:xfrm>
          <a:off x="0" y="0"/>
          <a:ext cx="0" cy="0"/>
          <a:chOff x="0" y="0"/>
          <a:chExt cx="0" cy="0"/>
        </a:xfrm>
      </p:grpSpPr>
      <p:sp>
        <p:nvSpPr>
          <p:cNvPr id="913" name="Google Shape;913;p41"/>
          <p:cNvSpPr txBox="1"/>
          <p:nvPr>
            <p:ph idx="1" type="body"/>
          </p:nvPr>
        </p:nvSpPr>
        <p:spPr>
          <a:xfrm>
            <a:off x="257150" y="2618900"/>
            <a:ext cx="7029600" cy="66795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Intro to Google Slides:</a:t>
            </a:r>
            <a:endParaRPr sz="1900"/>
          </a:p>
          <a:p>
            <a:pPr indent="0" lvl="0" marL="457200" rtl="0" algn="l">
              <a:spcBef>
                <a:spcPts val="1200"/>
              </a:spcBef>
              <a:spcAft>
                <a:spcPts val="0"/>
              </a:spcAft>
              <a:buNone/>
            </a:pPr>
            <a:r>
              <a:rPr lang="en" sz="1900" u="sng">
                <a:solidFill>
                  <a:schemeClr val="hlink"/>
                </a:solidFill>
                <a:hlinkClick r:id="rId3"/>
              </a:rPr>
              <a:t>https://edu.gcfglobal.org/en/googleslides/getting-started-with-your-presentation/1/</a:t>
            </a:r>
            <a:endParaRPr sz="1900"/>
          </a:p>
          <a:p>
            <a:pPr indent="-349250" lvl="0" marL="457200" rtl="0" algn="l">
              <a:spcBef>
                <a:spcPts val="1200"/>
              </a:spcBef>
              <a:spcAft>
                <a:spcPts val="0"/>
              </a:spcAft>
              <a:buSzPts val="1900"/>
              <a:buChar char="●"/>
            </a:pPr>
            <a:r>
              <a:rPr lang="en" sz="1900"/>
              <a:t>Working with text:</a:t>
            </a:r>
            <a:endParaRPr sz="1900"/>
          </a:p>
          <a:p>
            <a:pPr indent="0" lvl="0" marL="457200" rtl="0" algn="l">
              <a:spcBef>
                <a:spcPts val="1200"/>
              </a:spcBef>
              <a:spcAft>
                <a:spcPts val="0"/>
              </a:spcAft>
              <a:buNone/>
            </a:pPr>
            <a:r>
              <a:rPr lang="en" sz="1900" u="sng">
                <a:solidFill>
                  <a:schemeClr val="hlink"/>
                </a:solidFill>
                <a:hlinkClick r:id="rId4"/>
              </a:rPr>
              <a:t>https://edu.gcfglobal.org/en/googleslides/text-basics/1/</a:t>
            </a:r>
            <a:endParaRPr sz="1900"/>
          </a:p>
          <a:p>
            <a:pPr indent="-349250" lvl="0" marL="457200" rtl="0" algn="l">
              <a:spcBef>
                <a:spcPts val="1200"/>
              </a:spcBef>
              <a:spcAft>
                <a:spcPts val="0"/>
              </a:spcAft>
              <a:buSzPts val="1900"/>
              <a:buChar char="●"/>
            </a:pPr>
            <a:r>
              <a:rPr lang="en" sz="1900"/>
              <a:t>Adding pictures and shapes:</a:t>
            </a:r>
            <a:endParaRPr sz="1900"/>
          </a:p>
          <a:p>
            <a:pPr indent="0" lvl="0" marL="457200" rtl="0" algn="l">
              <a:spcBef>
                <a:spcPts val="1200"/>
              </a:spcBef>
              <a:spcAft>
                <a:spcPts val="0"/>
              </a:spcAft>
              <a:buNone/>
            </a:pPr>
            <a:r>
              <a:rPr lang="en" sz="1900" u="sng">
                <a:solidFill>
                  <a:schemeClr val="hlink"/>
                </a:solidFill>
                <a:hlinkClick r:id="rId5"/>
              </a:rPr>
              <a:t>https://edu.gcfglobal.org/en/googleslides/adding-pictures-and-shapes/1/</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p:txBody>
      </p:sp>
      <p:sp>
        <p:nvSpPr>
          <p:cNvPr id="914" name="Google Shape;914;p41"/>
          <p:cNvSpPr txBox="1"/>
          <p:nvPr>
            <p:ph type="title"/>
          </p:nvPr>
        </p:nvSpPr>
        <p:spPr>
          <a:xfrm>
            <a:off x="0" y="1254278"/>
            <a:ext cx="7543800" cy="1292400"/>
          </a:xfrm>
          <a:prstGeom prst="rect">
            <a:avLst/>
          </a:prstGeom>
          <a:effectLst>
            <a:outerShdw blurRad="285750" rotWithShape="0" algn="bl" dir="3720000" dist="95250">
              <a:srgbClr val="EFEFEF">
                <a:alpha val="71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600">
                <a:solidFill>
                  <a:srgbClr val="5D9ED8"/>
                </a:solidFill>
                <a:latin typeface="Righteous"/>
                <a:ea typeface="Righteous"/>
                <a:cs typeface="Righteous"/>
                <a:sym typeface="Righteous"/>
              </a:rPr>
              <a:t>Online Digital Literacy lesson material:</a:t>
            </a:r>
            <a:endParaRPr sz="3600">
              <a:solidFill>
                <a:srgbClr val="5D9ED8"/>
              </a:solidFill>
              <a:latin typeface="Righteous"/>
              <a:ea typeface="Righteous"/>
              <a:cs typeface="Righteous"/>
              <a:sym typeface="Righteous"/>
            </a:endParaRPr>
          </a:p>
        </p:txBody>
      </p:sp>
      <p:pic>
        <p:nvPicPr>
          <p:cNvPr id="915" name="Google Shape;915;p41"/>
          <p:cNvPicPr preferRelativeResize="0"/>
          <p:nvPr/>
        </p:nvPicPr>
        <p:blipFill>
          <a:blip r:embed="rId6">
            <a:alphaModFix/>
          </a:blip>
          <a:stretch>
            <a:fillRect/>
          </a:stretch>
        </p:blipFill>
        <p:spPr>
          <a:xfrm>
            <a:off x="3230842" y="89602"/>
            <a:ext cx="974182" cy="9741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75" name="Shape 75"/>
        <p:cNvGrpSpPr/>
        <p:nvPr/>
      </p:nvGrpSpPr>
      <p:grpSpPr>
        <a:xfrm>
          <a:off x="0" y="0"/>
          <a:ext cx="0" cy="0"/>
          <a:chOff x="0" y="0"/>
          <a:chExt cx="0" cy="0"/>
        </a:xfrm>
      </p:grpSpPr>
      <p:sp>
        <p:nvSpPr>
          <p:cNvPr id="76" name="Google Shape;76;p15"/>
          <p:cNvSpPr txBox="1"/>
          <p:nvPr>
            <p:ph idx="1" type="body"/>
          </p:nvPr>
        </p:nvSpPr>
        <p:spPr>
          <a:xfrm>
            <a:off x="257100" y="952500"/>
            <a:ext cx="7029600" cy="903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u="sng">
                <a:solidFill>
                  <a:srgbClr val="7F6000"/>
                </a:solidFill>
              </a:rPr>
              <a:t>Lesson Objectives</a:t>
            </a:r>
            <a:endParaRPr sz="1700" u="sng">
              <a:solidFill>
                <a:srgbClr val="7F6000"/>
              </a:solidFill>
            </a:endParaRPr>
          </a:p>
          <a:p>
            <a:pPr indent="-222250" lvl="0" marL="285750" rtl="0" algn="l">
              <a:spcBef>
                <a:spcPts val="1200"/>
              </a:spcBef>
              <a:spcAft>
                <a:spcPts val="0"/>
              </a:spcAft>
              <a:buClr>
                <a:srgbClr val="7F6000"/>
              </a:buClr>
              <a:buSzPts val="1700"/>
              <a:buChar char="●"/>
            </a:pPr>
            <a:r>
              <a:rPr lang="en" sz="1700">
                <a:solidFill>
                  <a:srgbClr val="7F6000"/>
                </a:solidFill>
              </a:rPr>
              <a:t>Break up a long-term goal metric into smaller increments of consistent progress, using operation strategies and number sense</a:t>
            </a:r>
            <a:endParaRPr sz="1700">
              <a:solidFill>
                <a:srgbClr val="7F6000"/>
              </a:solidFill>
            </a:endParaRPr>
          </a:p>
          <a:p>
            <a:pPr indent="-222250" lvl="0" marL="285750" rtl="0" algn="l">
              <a:spcBef>
                <a:spcPts val="0"/>
              </a:spcBef>
              <a:spcAft>
                <a:spcPts val="0"/>
              </a:spcAft>
              <a:buClr>
                <a:srgbClr val="7F6000"/>
              </a:buClr>
              <a:buSzPts val="1700"/>
              <a:buChar char="●"/>
            </a:pPr>
            <a:r>
              <a:rPr lang="en" sz="1700">
                <a:solidFill>
                  <a:srgbClr val="7F6000"/>
                </a:solidFill>
              </a:rPr>
              <a:t>Represent a plan for incremental progress visually</a:t>
            </a:r>
            <a:endParaRPr sz="1700">
              <a:solidFill>
                <a:srgbClr val="7F6000"/>
              </a:solidFill>
            </a:endParaRPr>
          </a:p>
          <a:p>
            <a:pPr indent="-222250" lvl="0" marL="285750" rtl="0" algn="l">
              <a:spcBef>
                <a:spcPts val="0"/>
              </a:spcBef>
              <a:spcAft>
                <a:spcPts val="0"/>
              </a:spcAft>
              <a:buClr>
                <a:srgbClr val="7F6000"/>
              </a:buClr>
              <a:buSzPts val="1700"/>
              <a:buChar char="●"/>
            </a:pPr>
            <a:r>
              <a:rPr lang="en" sz="1700">
                <a:solidFill>
                  <a:srgbClr val="7F6000"/>
                </a:solidFill>
              </a:rPr>
              <a:t>Create a progress tracking graphic using document-editing software</a:t>
            </a:r>
            <a:endParaRPr sz="1700">
              <a:solidFill>
                <a:schemeClr val="dk1"/>
              </a:solidFill>
            </a:endParaRPr>
          </a:p>
          <a:p>
            <a:pPr indent="0" lvl="0" marL="0" rtl="0" algn="l">
              <a:lnSpc>
                <a:spcPct val="100000"/>
              </a:lnSpc>
              <a:spcBef>
                <a:spcPts val="1200"/>
              </a:spcBef>
              <a:spcAft>
                <a:spcPts val="0"/>
              </a:spcAft>
              <a:buNone/>
            </a:pPr>
            <a:r>
              <a:rPr b="1" lang="en" sz="1600" u="sng">
                <a:solidFill>
                  <a:schemeClr val="dk1"/>
                </a:solidFill>
              </a:rPr>
              <a:t>Content Standards</a:t>
            </a:r>
            <a:endParaRPr b="1" sz="1600" u="sng">
              <a:solidFill>
                <a:schemeClr val="dk1"/>
              </a:solidFill>
            </a:endParaRPr>
          </a:p>
          <a:p>
            <a:pPr indent="0" lvl="0" marL="0" rtl="0" algn="l">
              <a:lnSpc>
                <a:spcPct val="100000"/>
              </a:lnSpc>
              <a:spcBef>
                <a:spcPts val="1200"/>
              </a:spcBef>
              <a:spcAft>
                <a:spcPts val="0"/>
              </a:spcAft>
              <a:buNone/>
            </a:pPr>
            <a:r>
              <a:rPr b="1" lang="en" sz="1600">
                <a:solidFill>
                  <a:schemeClr val="dk1"/>
                </a:solidFill>
              </a:rPr>
              <a:t>3.OA.4 </a:t>
            </a:r>
            <a:r>
              <a:rPr lang="en" sz="1600">
                <a:solidFill>
                  <a:schemeClr val="dk1"/>
                </a:solidFill>
              </a:rPr>
              <a:t>- Find all factor pairs for a whole number in the range 1-100. Recognize that a whole number is a multiple of each of its factors. Determine whether a given whole number in the range 1-100 is a multiple of a given one-digit number. Determine whether a given whole number in the range 1-100 is prime or composite.</a:t>
            </a:r>
            <a:endParaRPr sz="1600">
              <a:solidFill>
                <a:srgbClr val="7F6000"/>
              </a:solidFill>
            </a:endParaRPr>
          </a:p>
          <a:p>
            <a:pPr indent="0" lvl="0" marL="0" rtl="0" algn="l">
              <a:lnSpc>
                <a:spcPct val="100000"/>
              </a:lnSpc>
              <a:spcBef>
                <a:spcPts val="1200"/>
              </a:spcBef>
              <a:spcAft>
                <a:spcPts val="0"/>
              </a:spcAft>
              <a:buNone/>
            </a:pPr>
            <a:r>
              <a:rPr b="1" lang="en" sz="1600">
                <a:solidFill>
                  <a:schemeClr val="dk1"/>
                </a:solidFill>
              </a:rPr>
              <a:t>3.NBT.5 </a:t>
            </a:r>
            <a:r>
              <a:rPr lang="en" sz="1600">
                <a:solidFill>
                  <a:schemeClr val="dk1"/>
                </a:solidFill>
              </a:rPr>
              <a:t>- Multiply a whole number of up to four digits by a one-digit whole number, and multiply two two-digit numbers, using strategies based on place value and the properties of operations. Illustrate and explain the calculation by using equations, rectangular arrays, and/or area models.</a:t>
            </a:r>
            <a:endParaRPr sz="1600">
              <a:solidFill>
                <a:schemeClr val="dk1"/>
              </a:solidFill>
            </a:endParaRPr>
          </a:p>
          <a:p>
            <a:pPr indent="0" lvl="0" marL="0" rtl="0" algn="l">
              <a:lnSpc>
                <a:spcPct val="100000"/>
              </a:lnSpc>
              <a:spcBef>
                <a:spcPts val="1200"/>
              </a:spcBef>
              <a:spcAft>
                <a:spcPts val="0"/>
              </a:spcAft>
              <a:buNone/>
            </a:pPr>
            <a:r>
              <a:rPr b="1" lang="en" sz="1600">
                <a:solidFill>
                  <a:schemeClr val="dk1"/>
                </a:solidFill>
              </a:rPr>
              <a:t>2.OA.4 </a:t>
            </a:r>
            <a:r>
              <a:rPr lang="en" sz="1600">
                <a:solidFill>
                  <a:schemeClr val="dk1"/>
                </a:solidFill>
              </a:rPr>
              <a:t>Use addition to find the total number of objects arranged in rectangular arrays with up to 5 rows and up to 5 columns; write an equation to express the total as a sum of equal addends.</a:t>
            </a:r>
            <a:endParaRPr sz="1600">
              <a:solidFill>
                <a:schemeClr val="dk1"/>
              </a:solidFill>
            </a:endParaRPr>
          </a:p>
          <a:p>
            <a:pPr indent="0" lvl="0" marL="0" rtl="0" algn="l">
              <a:lnSpc>
                <a:spcPct val="100000"/>
              </a:lnSpc>
              <a:spcBef>
                <a:spcPts val="1200"/>
              </a:spcBef>
              <a:spcAft>
                <a:spcPts val="0"/>
              </a:spcAft>
              <a:buNone/>
            </a:pPr>
            <a:r>
              <a:rPr b="1" lang="en" sz="1600">
                <a:solidFill>
                  <a:schemeClr val="dk1"/>
                </a:solidFill>
              </a:rPr>
              <a:t>2.OA.5 </a:t>
            </a:r>
            <a:r>
              <a:rPr lang="en" sz="1600">
                <a:solidFill>
                  <a:schemeClr val="dk1"/>
                </a:solidFill>
              </a:rPr>
              <a:t>- Interpret products of whole numbers (e.g., interpret 5 x 7 as the total number of objects in 5 groups of 7 objects each). For example, describe a context in which a total number of objects can be expressed as 5 x 7.</a:t>
            </a:r>
            <a:endParaRPr sz="1600">
              <a:solidFill>
                <a:schemeClr val="dk1"/>
              </a:solidFill>
            </a:endParaRPr>
          </a:p>
          <a:p>
            <a:pPr indent="0" lvl="0" marL="0" rtl="0" algn="l">
              <a:lnSpc>
                <a:spcPct val="100000"/>
              </a:lnSpc>
              <a:spcBef>
                <a:spcPts val="1200"/>
              </a:spcBef>
              <a:spcAft>
                <a:spcPts val="0"/>
              </a:spcAft>
              <a:buNone/>
            </a:pPr>
            <a:r>
              <a:rPr b="1" lang="en" sz="1600">
                <a:solidFill>
                  <a:schemeClr val="dk1"/>
                </a:solidFill>
              </a:rPr>
              <a:t>1.OA.8 - </a:t>
            </a:r>
            <a:r>
              <a:rPr lang="en" sz="1600">
                <a:solidFill>
                  <a:schemeClr val="dk1"/>
                </a:solidFill>
              </a:rPr>
              <a:t>Apply properties of operations as strategies to add and subtract. Examples: If 8 + 3 = 11 is known, then 3 + 8 = 11 is also known (commutative property of addition). To add 2 + 6 + 4, the second two numbers can be added to make a ten, so 2 + 6 + 4 = 2 + 10 = 12 (associative property of addition). Students need not use formal terms for these properties</a:t>
            </a:r>
            <a:endParaRPr sz="1600">
              <a:solidFill>
                <a:schemeClr val="dk1"/>
              </a:solidFill>
            </a:endParaRPr>
          </a:p>
          <a:p>
            <a:pPr indent="0" lvl="0" marL="0" rtl="0" algn="l">
              <a:lnSpc>
                <a:spcPct val="100000"/>
              </a:lnSpc>
              <a:spcBef>
                <a:spcPts val="1200"/>
              </a:spcBef>
              <a:spcAft>
                <a:spcPts val="1200"/>
              </a:spcAft>
              <a:buNone/>
            </a:pPr>
            <a:r>
              <a:rPr lang="en" sz="1600">
                <a:solidFill>
                  <a:schemeClr val="dk1"/>
                </a:solidFill>
              </a:rPr>
              <a:t>1.CC.3 Write numbers from 0 to 20. Represent a number of objects with a written numeral 0-20 (with 0 representing a count of no objects).</a:t>
            </a:r>
            <a:endParaRPr sz="1600">
              <a:solidFill>
                <a:schemeClr val="dk1"/>
              </a:solidFill>
            </a:endParaRPr>
          </a:p>
        </p:txBody>
      </p:sp>
      <p:sp>
        <p:nvSpPr>
          <p:cNvPr id="77" name="Google Shape;77;p15"/>
          <p:cNvSpPr txBox="1"/>
          <p:nvPr>
            <p:ph type="title"/>
          </p:nvPr>
        </p:nvSpPr>
        <p:spPr>
          <a:xfrm>
            <a:off x="128550" y="187123"/>
            <a:ext cx="7286700" cy="821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000" u="sng">
                <a:latin typeface="Graduate"/>
                <a:ea typeface="Graduate"/>
                <a:cs typeface="Graduate"/>
                <a:sym typeface="Graduate"/>
              </a:rPr>
              <a:t>Lesson 2</a:t>
            </a:r>
            <a:r>
              <a:rPr b="1" lang="en" sz="3000" u="sng">
                <a:latin typeface="Graduate"/>
                <a:ea typeface="Graduate"/>
                <a:cs typeface="Graduate"/>
                <a:sym typeface="Graduate"/>
              </a:rPr>
              <a:t> Objectives </a:t>
            </a:r>
            <a:r>
              <a:rPr b="1" lang="en" sz="3000" u="sng">
                <a:latin typeface="Graduate"/>
                <a:ea typeface="Graduate"/>
                <a:cs typeface="Graduate"/>
                <a:sym typeface="Graduate"/>
              </a:rPr>
              <a:t>+ Standards </a:t>
            </a:r>
            <a:endParaRPr b="1" sz="3000" u="sng">
              <a:latin typeface="Graduate"/>
              <a:ea typeface="Graduate"/>
              <a:cs typeface="Graduate"/>
              <a:sym typeface="Graduat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19" name="Shape 919"/>
        <p:cNvGrpSpPr/>
        <p:nvPr/>
      </p:nvGrpSpPr>
      <p:grpSpPr>
        <a:xfrm>
          <a:off x="0" y="0"/>
          <a:ext cx="0" cy="0"/>
          <a:chOff x="0" y="0"/>
          <a:chExt cx="0" cy="0"/>
        </a:xfrm>
      </p:grpSpPr>
      <p:sp>
        <p:nvSpPr>
          <p:cNvPr id="920" name="Google Shape;920;p42"/>
          <p:cNvSpPr txBox="1"/>
          <p:nvPr>
            <p:ph idx="1" type="body"/>
          </p:nvPr>
        </p:nvSpPr>
        <p:spPr>
          <a:xfrm>
            <a:off x="201558" y="1702872"/>
            <a:ext cx="7140600" cy="8088300"/>
          </a:xfrm>
          <a:prstGeom prst="rect">
            <a:avLst/>
          </a:prstGeom>
        </p:spPr>
        <p:txBody>
          <a:bodyPr anchorCtr="0" anchor="t" bIns="91425" lIns="91425" spcFirstLastPara="1" rIns="91425" wrap="square" tIns="91425">
            <a:normAutofit/>
          </a:bodyPr>
          <a:lstStyle/>
          <a:p>
            <a:pPr indent="0" lvl="0" marL="0" rtl="0" algn="ctr">
              <a:lnSpc>
                <a:spcPct val="150000"/>
              </a:lnSpc>
              <a:spcBef>
                <a:spcPts val="1000"/>
              </a:spcBef>
              <a:spcAft>
                <a:spcPts val="0"/>
              </a:spcAft>
              <a:buNone/>
            </a:pPr>
            <a:r>
              <a:rPr b="1" lang="en" sz="2100">
                <a:solidFill>
                  <a:srgbClr val="0B5394"/>
                </a:solidFill>
                <a:latin typeface="Roboto"/>
                <a:ea typeface="Roboto"/>
                <a:cs typeface="Roboto"/>
                <a:sym typeface="Roboto"/>
              </a:rPr>
              <a:t>T</a:t>
            </a:r>
            <a:r>
              <a:rPr b="1" lang="en" sz="2100">
                <a:solidFill>
                  <a:srgbClr val="0B5394"/>
                </a:solidFill>
                <a:latin typeface="Roboto"/>
                <a:ea typeface="Roboto"/>
                <a:cs typeface="Roboto"/>
                <a:sym typeface="Roboto"/>
              </a:rPr>
              <a:t>ips and tricks to getting a tidy array</a:t>
            </a:r>
            <a:endParaRPr sz="21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Hold the </a:t>
            </a:r>
            <a:r>
              <a:rPr b="1" lang="en" sz="1800">
                <a:solidFill>
                  <a:srgbClr val="434343"/>
                </a:solidFill>
                <a:latin typeface="Roboto"/>
                <a:ea typeface="Roboto"/>
                <a:cs typeface="Roboto"/>
                <a:sym typeface="Roboto"/>
              </a:rPr>
              <a:t>Shift</a:t>
            </a:r>
            <a:r>
              <a:rPr lang="en" sz="1800">
                <a:solidFill>
                  <a:srgbClr val="434343"/>
                </a:solidFill>
                <a:latin typeface="Roboto"/>
                <a:ea typeface="Roboto"/>
                <a:cs typeface="Roboto"/>
                <a:sym typeface="Roboto"/>
              </a:rPr>
              <a:t> key while creating shapes to get proportional icons</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Save time by selecting an image (or multiple images) and typing </a:t>
            </a:r>
            <a:r>
              <a:rPr b="1" lang="en" sz="1800">
                <a:solidFill>
                  <a:srgbClr val="434343"/>
                </a:solidFill>
                <a:latin typeface="Roboto"/>
                <a:ea typeface="Roboto"/>
                <a:cs typeface="Roboto"/>
                <a:sym typeface="Roboto"/>
              </a:rPr>
              <a:t>Ctrl+D</a:t>
            </a:r>
            <a:r>
              <a:rPr lang="en" sz="1800">
                <a:solidFill>
                  <a:srgbClr val="434343"/>
                </a:solidFill>
                <a:latin typeface="Roboto"/>
                <a:ea typeface="Roboto"/>
                <a:cs typeface="Roboto"/>
                <a:sym typeface="Roboto"/>
              </a:rPr>
              <a:t> keys to duplicate</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change more than one image or text box at once, hold the </a:t>
            </a:r>
            <a:r>
              <a:rPr b="1" lang="en" sz="1800">
                <a:solidFill>
                  <a:srgbClr val="434343"/>
                </a:solidFill>
                <a:latin typeface="Roboto"/>
                <a:ea typeface="Roboto"/>
                <a:cs typeface="Roboto"/>
                <a:sym typeface="Roboto"/>
              </a:rPr>
              <a:t>Ctrl</a:t>
            </a:r>
            <a:r>
              <a:rPr lang="en" sz="1800">
                <a:solidFill>
                  <a:srgbClr val="434343"/>
                </a:solidFill>
                <a:latin typeface="Roboto"/>
                <a:ea typeface="Roboto"/>
                <a:cs typeface="Roboto"/>
                <a:sym typeface="Roboto"/>
              </a:rPr>
              <a:t> button while selecting images. You can now move, align, or distribute them (see below).</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align icons, select images on the page to align and right click. Choose </a:t>
            </a:r>
            <a:r>
              <a:rPr b="1" lang="en" sz="1800">
                <a:solidFill>
                  <a:srgbClr val="434343"/>
                </a:solidFill>
                <a:latin typeface="Roboto"/>
                <a:ea typeface="Roboto"/>
                <a:cs typeface="Roboto"/>
                <a:sym typeface="Roboto"/>
              </a:rPr>
              <a:t>Align Vertically</a:t>
            </a:r>
            <a:r>
              <a:rPr lang="en" sz="1800">
                <a:solidFill>
                  <a:srgbClr val="434343"/>
                </a:solidFill>
                <a:latin typeface="Roboto"/>
                <a:ea typeface="Roboto"/>
                <a:cs typeface="Roboto"/>
                <a:sym typeface="Roboto"/>
              </a:rPr>
              <a:t> for columns and </a:t>
            </a:r>
            <a:r>
              <a:rPr b="1" lang="en" sz="1800">
                <a:solidFill>
                  <a:srgbClr val="434343"/>
                </a:solidFill>
                <a:latin typeface="Roboto"/>
                <a:ea typeface="Roboto"/>
                <a:cs typeface="Roboto"/>
                <a:sym typeface="Roboto"/>
              </a:rPr>
              <a:t>Horizontally</a:t>
            </a:r>
            <a:r>
              <a:rPr lang="en" sz="1800">
                <a:solidFill>
                  <a:srgbClr val="434343"/>
                </a:solidFill>
                <a:latin typeface="Roboto"/>
                <a:ea typeface="Roboto"/>
                <a:cs typeface="Roboto"/>
                <a:sym typeface="Roboto"/>
              </a:rPr>
              <a:t> for rows. </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To space icons out evenly, select images and right click. Then, choose </a:t>
            </a:r>
            <a:r>
              <a:rPr b="1" lang="en" sz="1800">
                <a:solidFill>
                  <a:srgbClr val="434343"/>
                </a:solidFill>
                <a:latin typeface="Roboto"/>
                <a:ea typeface="Roboto"/>
                <a:cs typeface="Roboto"/>
                <a:sym typeface="Roboto"/>
              </a:rPr>
              <a:t>Distribute</a:t>
            </a:r>
            <a:r>
              <a:rPr lang="en" sz="1800">
                <a:solidFill>
                  <a:srgbClr val="434343"/>
                </a:solidFill>
                <a:latin typeface="Roboto"/>
                <a:ea typeface="Roboto"/>
                <a:cs typeface="Roboto"/>
                <a:sym typeface="Roboto"/>
              </a:rPr>
              <a:t> (rows = horizontal; columns = vertical).</a:t>
            </a:r>
            <a:endParaRPr sz="1800">
              <a:solidFill>
                <a:srgbClr val="434343"/>
              </a:solidFill>
              <a:latin typeface="Roboto"/>
              <a:ea typeface="Roboto"/>
              <a:cs typeface="Roboto"/>
              <a:sym typeface="Roboto"/>
            </a:endParaRPr>
          </a:p>
          <a:p>
            <a:pPr indent="-228600" lvl="0" marL="228600" rtl="0" algn="l">
              <a:lnSpc>
                <a:spcPct val="150000"/>
              </a:lnSpc>
              <a:spcBef>
                <a:spcPts val="0"/>
              </a:spcBef>
              <a:spcAft>
                <a:spcPts val="0"/>
              </a:spcAft>
              <a:buClr>
                <a:srgbClr val="434343"/>
              </a:buClr>
              <a:buSzPts val="1800"/>
              <a:buFont typeface="Roboto"/>
              <a:buAutoNum type="arabicParenR"/>
            </a:pPr>
            <a:r>
              <a:rPr lang="en" sz="1800">
                <a:solidFill>
                  <a:srgbClr val="434343"/>
                </a:solidFill>
                <a:latin typeface="Roboto"/>
                <a:ea typeface="Roboto"/>
                <a:cs typeface="Roboto"/>
                <a:sym typeface="Roboto"/>
              </a:rPr>
              <a:t>Objects are automatically “layered” according to when they were created. So, first objects are on the bottom. Latest are near the top. You can change the order: Right click on an object, choose </a:t>
            </a:r>
            <a:r>
              <a:rPr b="1" lang="en" sz="1800">
                <a:solidFill>
                  <a:srgbClr val="434343"/>
                </a:solidFill>
                <a:latin typeface="Roboto"/>
                <a:ea typeface="Roboto"/>
                <a:cs typeface="Roboto"/>
                <a:sym typeface="Roboto"/>
              </a:rPr>
              <a:t>Order</a:t>
            </a:r>
            <a:r>
              <a:rPr lang="en" sz="1800">
                <a:solidFill>
                  <a:srgbClr val="434343"/>
                </a:solidFill>
                <a:latin typeface="Roboto"/>
                <a:ea typeface="Roboto"/>
                <a:cs typeface="Roboto"/>
                <a:sym typeface="Roboto"/>
              </a:rPr>
              <a:t>, and send it “to the back” (which means that all other objects go on top of it) or “backward” (which means that it just falls behind the last thing created). You can do the same with bringing earlier objects to the front.</a:t>
            </a:r>
            <a:endParaRPr sz="1800">
              <a:solidFill>
                <a:srgbClr val="434343"/>
              </a:solidFill>
              <a:latin typeface="Roboto"/>
              <a:ea typeface="Roboto"/>
              <a:cs typeface="Roboto"/>
              <a:sym typeface="Roboto"/>
            </a:endParaRPr>
          </a:p>
        </p:txBody>
      </p:sp>
      <p:sp>
        <p:nvSpPr>
          <p:cNvPr id="921" name="Google Shape;921;p42"/>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Placing</a:t>
            </a:r>
            <a:r>
              <a:rPr b="1" lang="en" sz="4400">
                <a:solidFill>
                  <a:srgbClr val="5D9ED8"/>
                </a:solidFill>
                <a:latin typeface="Righteous"/>
                <a:ea typeface="Righteous"/>
                <a:cs typeface="Righteous"/>
                <a:sym typeface="Righteous"/>
              </a:rPr>
              <a:t> icons and images</a:t>
            </a:r>
            <a:endParaRPr b="1" sz="4400">
              <a:solidFill>
                <a:srgbClr val="5D9ED8"/>
              </a:solidFill>
              <a:latin typeface="Righteous"/>
              <a:ea typeface="Righteous"/>
              <a:cs typeface="Righteous"/>
              <a:sym typeface="Righteous"/>
            </a:endParaRPr>
          </a:p>
        </p:txBody>
      </p:sp>
      <p:pic>
        <p:nvPicPr>
          <p:cNvPr id="922" name="Google Shape;922;p42"/>
          <p:cNvPicPr preferRelativeResize="0"/>
          <p:nvPr/>
        </p:nvPicPr>
        <p:blipFill>
          <a:blip r:embed="rId3">
            <a:alphaModFix/>
          </a:blip>
          <a:stretch>
            <a:fillRect/>
          </a:stretch>
        </p:blipFill>
        <p:spPr>
          <a:xfrm>
            <a:off x="3230842" y="89602"/>
            <a:ext cx="974182" cy="9741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26" name="Shape 926"/>
        <p:cNvGrpSpPr/>
        <p:nvPr/>
      </p:nvGrpSpPr>
      <p:grpSpPr>
        <a:xfrm>
          <a:off x="0" y="0"/>
          <a:ext cx="0" cy="0"/>
          <a:chOff x="0" y="0"/>
          <a:chExt cx="0" cy="0"/>
        </a:xfrm>
      </p:grpSpPr>
      <p:sp>
        <p:nvSpPr>
          <p:cNvPr id="927" name="Google Shape;927;p43"/>
          <p:cNvSpPr/>
          <p:nvPr/>
        </p:nvSpPr>
        <p:spPr>
          <a:xfrm>
            <a:off x="287538" y="3478798"/>
            <a:ext cx="2652300" cy="2460000"/>
          </a:xfrm>
          <a:prstGeom prst="octagon">
            <a:avLst>
              <a:gd fmla="val 29289" name="adj"/>
            </a:avLst>
          </a:prstGeom>
          <a:gradFill>
            <a:gsLst>
              <a:gs pos="0">
                <a:srgbClr val="00D2E9"/>
              </a:gs>
              <a:gs pos="100000">
                <a:srgbClr val="045962"/>
              </a:gs>
            </a:gsLst>
            <a:path path="circle">
              <a:fillToRect b="50%" l="50%" r="50%" t="50%"/>
            </a:path>
            <a:tileRect/>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3"/>
          <p:cNvSpPr/>
          <p:nvPr/>
        </p:nvSpPr>
        <p:spPr>
          <a:xfrm>
            <a:off x="4422877" y="3159989"/>
            <a:ext cx="2652300" cy="3097800"/>
          </a:xfrm>
          <a:prstGeom prst="octagon">
            <a:avLst>
              <a:gd fmla="val 29289" name="adj"/>
            </a:avLst>
          </a:prstGeom>
          <a:gradFill>
            <a:gsLst>
              <a:gs pos="0">
                <a:srgbClr val="00D2E9"/>
              </a:gs>
              <a:gs pos="100000">
                <a:srgbClr val="045962"/>
              </a:gs>
            </a:gsLst>
            <a:path path="circle">
              <a:fillToRect b="50%" l="50%" r="50%" t="50%"/>
            </a:path>
            <a:tileRect/>
          </a:gra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3"/>
          <p:cNvSpPr txBox="1"/>
          <p:nvPr>
            <p:ph type="title"/>
          </p:nvPr>
        </p:nvSpPr>
        <p:spPr>
          <a:xfrm>
            <a:off x="70898" y="8086076"/>
            <a:ext cx="7407000" cy="182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latin typeface="Roboto"/>
                <a:ea typeface="Roboto"/>
                <a:cs typeface="Roboto"/>
                <a:sym typeface="Roboto"/>
              </a:rPr>
              <a:t>Hold down the ‘Shift’ key to get symmetrical shapes and keep image proportions</a:t>
            </a:r>
            <a:endParaRPr sz="3300">
              <a:latin typeface="Roboto"/>
              <a:ea typeface="Roboto"/>
              <a:cs typeface="Roboto"/>
              <a:sym typeface="Roboto"/>
            </a:endParaRPr>
          </a:p>
        </p:txBody>
      </p:sp>
      <p:cxnSp>
        <p:nvCxnSpPr>
          <p:cNvPr id="930" name="Google Shape;930;p43"/>
          <p:cNvCxnSpPr/>
          <p:nvPr/>
        </p:nvCxnSpPr>
        <p:spPr>
          <a:xfrm rot="10800000">
            <a:off x="2721136" y="6052776"/>
            <a:ext cx="1139400" cy="1986000"/>
          </a:xfrm>
          <a:prstGeom prst="straightConnector1">
            <a:avLst/>
          </a:prstGeom>
          <a:noFill/>
          <a:ln cap="flat" cmpd="sng" w="76200">
            <a:solidFill>
              <a:schemeClr val="dk1"/>
            </a:solidFill>
            <a:prstDash val="solid"/>
            <a:round/>
            <a:headEnd len="med" w="med" type="none"/>
            <a:tailEnd len="med" w="med" type="triangle"/>
          </a:ln>
        </p:spPr>
      </p:cxnSp>
      <p:sp>
        <p:nvSpPr>
          <p:cNvPr id="931" name="Google Shape;931;p43"/>
          <p:cNvSpPr txBox="1"/>
          <p:nvPr>
            <p:ph type="title"/>
          </p:nvPr>
        </p:nvSpPr>
        <p:spPr>
          <a:xfrm>
            <a:off x="808732" y="1744911"/>
            <a:ext cx="6256800" cy="139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Roboto"/>
                <a:ea typeface="Roboto"/>
                <a:cs typeface="Roboto"/>
                <a:sym typeface="Roboto"/>
              </a:rPr>
              <a:t>Height is longer than width</a:t>
            </a:r>
            <a:endParaRPr sz="3500">
              <a:latin typeface="Roboto"/>
              <a:ea typeface="Roboto"/>
              <a:cs typeface="Roboto"/>
              <a:sym typeface="Roboto"/>
            </a:endParaRPr>
          </a:p>
          <a:p>
            <a:pPr indent="0" lvl="0" marL="0" rtl="0" algn="ctr">
              <a:spcBef>
                <a:spcPts val="0"/>
              </a:spcBef>
              <a:spcAft>
                <a:spcPts val="0"/>
              </a:spcAft>
              <a:buNone/>
            </a:pPr>
            <a:r>
              <a:rPr b="1" lang="en" sz="3800">
                <a:latin typeface="Roboto"/>
                <a:ea typeface="Roboto"/>
                <a:cs typeface="Roboto"/>
                <a:sym typeface="Roboto"/>
              </a:rPr>
              <a:t>≠</a:t>
            </a:r>
            <a:r>
              <a:rPr lang="en" sz="3500">
                <a:latin typeface="Roboto"/>
                <a:ea typeface="Roboto"/>
                <a:cs typeface="Roboto"/>
                <a:sym typeface="Roboto"/>
              </a:rPr>
              <a:t> a symmetrical shape</a:t>
            </a:r>
            <a:endParaRPr sz="3500">
              <a:latin typeface="Roboto"/>
              <a:ea typeface="Roboto"/>
              <a:cs typeface="Roboto"/>
              <a:sym typeface="Roboto"/>
            </a:endParaRPr>
          </a:p>
        </p:txBody>
      </p:sp>
      <p:cxnSp>
        <p:nvCxnSpPr>
          <p:cNvPr id="932" name="Google Shape;932;p43"/>
          <p:cNvCxnSpPr/>
          <p:nvPr/>
        </p:nvCxnSpPr>
        <p:spPr>
          <a:xfrm>
            <a:off x="4422877" y="3032533"/>
            <a:ext cx="1163400" cy="1391700"/>
          </a:xfrm>
          <a:prstGeom prst="straightConnector1">
            <a:avLst/>
          </a:prstGeom>
          <a:noFill/>
          <a:ln cap="flat" cmpd="sng" w="76200">
            <a:solidFill>
              <a:schemeClr val="dk1"/>
            </a:solidFill>
            <a:prstDash val="solid"/>
            <a:round/>
            <a:headEnd len="med" w="med" type="none"/>
            <a:tailEnd len="med" w="med" type="triangle"/>
          </a:ln>
        </p:spPr>
      </p:cxnSp>
      <p:sp>
        <p:nvSpPr>
          <p:cNvPr id="933" name="Google Shape;933;p43"/>
          <p:cNvSpPr txBox="1"/>
          <p:nvPr>
            <p:ph type="title"/>
          </p:nvPr>
        </p:nvSpPr>
        <p:spPr>
          <a:xfrm>
            <a:off x="0" y="770574"/>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400">
                <a:solidFill>
                  <a:srgbClr val="5D9ED8"/>
                </a:solidFill>
                <a:latin typeface="Righteous"/>
                <a:ea typeface="Righteous"/>
                <a:cs typeface="Righteous"/>
                <a:sym typeface="Righteous"/>
              </a:rPr>
              <a:t>Resizing </a:t>
            </a:r>
            <a:r>
              <a:rPr b="1" lang="en" sz="4400">
                <a:solidFill>
                  <a:srgbClr val="5D9ED8"/>
                </a:solidFill>
                <a:latin typeface="Righteous"/>
                <a:ea typeface="Righteous"/>
                <a:cs typeface="Righteous"/>
                <a:sym typeface="Righteous"/>
              </a:rPr>
              <a:t>icons and images</a:t>
            </a:r>
            <a:endParaRPr b="1" sz="4400">
              <a:solidFill>
                <a:srgbClr val="5D9ED8"/>
              </a:solidFill>
              <a:latin typeface="Righteous"/>
              <a:ea typeface="Righteous"/>
              <a:cs typeface="Righteous"/>
              <a:sym typeface="Righteous"/>
            </a:endParaRPr>
          </a:p>
        </p:txBody>
      </p:sp>
      <p:pic>
        <p:nvPicPr>
          <p:cNvPr id="934" name="Google Shape;934;p43"/>
          <p:cNvPicPr preferRelativeResize="0"/>
          <p:nvPr/>
        </p:nvPicPr>
        <p:blipFill>
          <a:blip r:embed="rId3">
            <a:alphaModFix/>
          </a:blip>
          <a:stretch>
            <a:fillRect/>
          </a:stretch>
        </p:blipFill>
        <p:spPr>
          <a:xfrm>
            <a:off x="3230842" y="89602"/>
            <a:ext cx="974182" cy="9741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44"/>
          <p:cNvSpPr txBox="1"/>
          <p:nvPr/>
        </p:nvSpPr>
        <p:spPr>
          <a:xfrm>
            <a:off x="236002" y="1615850"/>
            <a:ext cx="3713100" cy="18420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1100">
                <a:solidFill>
                  <a:schemeClr val="dk1"/>
                </a:solidFill>
                <a:latin typeface="Montserrat"/>
                <a:ea typeface="Montserrat"/>
                <a:cs typeface="Montserrat"/>
                <a:sym typeface="Montserrat"/>
              </a:rPr>
              <a:t>Task 1: </a:t>
            </a:r>
            <a:r>
              <a:rPr b="1" lang="en" sz="1100">
                <a:solidFill>
                  <a:schemeClr val="dk1"/>
                </a:solidFill>
                <a:latin typeface="Montserrat"/>
                <a:ea typeface="Montserrat"/>
                <a:cs typeface="Montserrat"/>
                <a:sym typeface="Montserrat"/>
              </a:rPr>
              <a:t>Save the Bunnies! </a:t>
            </a:r>
            <a:r>
              <a:rPr b="1" i="1" lang="en" sz="1100">
                <a:solidFill>
                  <a:schemeClr val="dk1"/>
                </a:solidFill>
                <a:latin typeface="Montserrat"/>
                <a:ea typeface="Montserrat"/>
                <a:cs typeface="Montserrat"/>
                <a:sym typeface="Montserrat"/>
              </a:rPr>
              <a:t>Text boxes &amp; Images</a:t>
            </a:r>
            <a:endParaRPr b="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Create a box big enough to “house” four bunny images</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40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4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Find four bunny images and add to slide</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 perimeter around the bunnies by adding and formatting a text box to be big enough to hold them</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Bonus points if the bunnies are similarly sized and/or sitting in straight rows</a:t>
            </a:r>
            <a:endParaRPr>
              <a:latin typeface="Montserrat Medium"/>
              <a:ea typeface="Montserrat Medium"/>
              <a:cs typeface="Montserrat Medium"/>
              <a:sym typeface="Montserrat Medium"/>
            </a:endParaRPr>
          </a:p>
        </p:txBody>
      </p:sp>
      <p:sp>
        <p:nvSpPr>
          <p:cNvPr id="940" name="Google Shape;940;p44"/>
          <p:cNvSpPr txBox="1"/>
          <p:nvPr/>
        </p:nvSpPr>
        <p:spPr>
          <a:xfrm>
            <a:off x="4295775" y="3901850"/>
            <a:ext cx="3051900" cy="20625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100">
                <a:solidFill>
                  <a:schemeClr val="dk1"/>
                </a:solidFill>
                <a:latin typeface="Montserrat"/>
                <a:ea typeface="Montserrat"/>
                <a:cs typeface="Montserrat"/>
                <a:sym typeface="Montserrat"/>
              </a:rPr>
              <a:t>Task 2: Tic-Tac-Toe! </a:t>
            </a:r>
            <a:r>
              <a:rPr b="1" i="1" lang="en" sz="1100">
                <a:solidFill>
                  <a:schemeClr val="dk1"/>
                </a:solidFill>
                <a:latin typeface="Montserrat"/>
                <a:ea typeface="Montserrat"/>
                <a:cs typeface="Montserrat"/>
                <a:sym typeface="Montserrat"/>
              </a:rPr>
              <a:t>(Tables and shapes)</a:t>
            </a:r>
            <a:endParaRPr b="1" i="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Create and play a game of Tic-Tac-Toe with a friend</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6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a Tic-Tac-Toe grid using table or lines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Create your icons using one shape, duplicated up to five icons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Take turns placing icons in a grid’s cells until one person gets three in a row</a:t>
            </a:r>
            <a:endParaRPr sz="1000">
              <a:solidFill>
                <a:schemeClr val="dk1"/>
              </a:solidFill>
              <a:latin typeface="Montserrat Medium"/>
              <a:ea typeface="Montserrat Medium"/>
              <a:cs typeface="Montserrat Medium"/>
              <a:sym typeface="Montserrat Medium"/>
            </a:endParaRPr>
          </a:p>
        </p:txBody>
      </p:sp>
      <p:sp>
        <p:nvSpPr>
          <p:cNvPr id="941" name="Google Shape;941;p44"/>
          <p:cNvSpPr txBox="1"/>
          <p:nvPr/>
        </p:nvSpPr>
        <p:spPr>
          <a:xfrm>
            <a:off x="333970" y="6095085"/>
            <a:ext cx="6876000" cy="1739400"/>
          </a:xfrm>
          <a:prstGeom prst="rect">
            <a:avLst/>
          </a:prstGeom>
          <a:solidFill>
            <a:srgbClr val="F3F3F3"/>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100">
                <a:solidFill>
                  <a:schemeClr val="dk1"/>
                </a:solidFill>
                <a:latin typeface="Montserrat"/>
                <a:ea typeface="Montserrat"/>
                <a:cs typeface="Montserrat"/>
                <a:sym typeface="Montserrat"/>
              </a:rPr>
              <a:t>Task 3: Challenge a friend!</a:t>
            </a:r>
            <a:r>
              <a:rPr b="1" lang="en" sz="1100">
                <a:solidFill>
                  <a:schemeClr val="dk1"/>
                </a:solidFill>
                <a:latin typeface="Montserrat"/>
                <a:ea typeface="Montserrat"/>
                <a:cs typeface="Montserrat"/>
                <a:sym typeface="Montserrat"/>
              </a:rPr>
              <a:t> </a:t>
            </a:r>
            <a:r>
              <a:rPr b="1" i="1" lang="en" sz="1100">
                <a:solidFill>
                  <a:schemeClr val="dk1"/>
                </a:solidFill>
                <a:latin typeface="Montserrat"/>
                <a:ea typeface="Montserrat"/>
                <a:cs typeface="Montserrat"/>
                <a:sym typeface="Montserrat"/>
              </a:rPr>
              <a:t>Typing / editing</a:t>
            </a:r>
            <a:endParaRPr b="1"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dk1"/>
                </a:solidFill>
                <a:latin typeface="Montserrat Medium"/>
                <a:ea typeface="Montserrat Medium"/>
                <a:cs typeface="Montserrat Medium"/>
                <a:sym typeface="Montserrat Medium"/>
              </a:rPr>
              <a:t>Goal: </a:t>
            </a:r>
            <a:r>
              <a:rPr lang="en" sz="1000">
                <a:solidFill>
                  <a:schemeClr val="dk1"/>
                </a:solidFill>
                <a:latin typeface="Montserrat Medium"/>
                <a:ea typeface="Montserrat Medium"/>
                <a:cs typeface="Montserrat Medium"/>
                <a:sym typeface="Montserrat Medium"/>
              </a:rPr>
              <a:t>Create a set of challenges for your buddy</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Objectives:</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60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Navigate to classmate’s slide</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Using a textbox, write one sentence about goal-setting, but leave a blank for your classmate to fill in.</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In the same textbox, write one math equation with a blank for a number or an operation (either side of the equality sign).</a:t>
            </a:r>
            <a:endParaRPr sz="1000">
              <a:solidFill>
                <a:schemeClr val="dk1"/>
              </a:solidFill>
              <a:latin typeface="Montserrat Medium"/>
              <a:ea typeface="Montserrat Medium"/>
              <a:cs typeface="Montserrat Medium"/>
              <a:sym typeface="Montserrat Medium"/>
            </a:endParaRPr>
          </a:p>
          <a:p>
            <a:pPr indent="-120650" lvl="0" marL="114300" rtl="0" algn="l">
              <a:lnSpc>
                <a:spcPct val="100000"/>
              </a:lnSpc>
              <a:spcBef>
                <a:spcPts val="0"/>
              </a:spcBef>
              <a:spcAft>
                <a:spcPts val="0"/>
              </a:spcAft>
              <a:buClr>
                <a:schemeClr val="dk1"/>
              </a:buClr>
              <a:buSzPts val="1000"/>
              <a:buFont typeface="Montserrat Medium"/>
              <a:buChar char="●"/>
            </a:pPr>
            <a:r>
              <a:rPr lang="en" sz="1000">
                <a:solidFill>
                  <a:schemeClr val="dk1"/>
                </a:solidFill>
                <a:latin typeface="Montserrat Medium"/>
                <a:ea typeface="Montserrat Medium"/>
                <a:cs typeface="Montserrat Medium"/>
                <a:sym typeface="Montserrat Medium"/>
              </a:rPr>
              <a:t>Using a second textbox, describe how your classmate must edit the text in it (e.g.: “bold, blue text”; “right aligned, Calibri font”).</a:t>
            </a:r>
            <a:endParaRPr sz="1000">
              <a:solidFill>
                <a:schemeClr val="dk1"/>
              </a:solidFill>
              <a:latin typeface="Montserrat Medium"/>
              <a:ea typeface="Montserrat Medium"/>
              <a:cs typeface="Montserrat Medium"/>
              <a:sym typeface="Montserrat Medium"/>
            </a:endParaRPr>
          </a:p>
        </p:txBody>
      </p:sp>
      <p:sp>
        <p:nvSpPr>
          <p:cNvPr id="942" name="Google Shape;942;p44"/>
          <p:cNvSpPr txBox="1"/>
          <p:nvPr/>
        </p:nvSpPr>
        <p:spPr>
          <a:xfrm>
            <a:off x="4505325" y="1600200"/>
            <a:ext cx="2610000" cy="1908600"/>
          </a:xfrm>
          <a:prstGeom prst="rect">
            <a:avLst/>
          </a:prstGeom>
          <a:solidFill>
            <a:srgbClr val="FFF2CC"/>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43" name="Google Shape;943;p44"/>
          <p:cNvPicPr preferRelativeResize="0"/>
          <p:nvPr/>
        </p:nvPicPr>
        <p:blipFill rotWithShape="1">
          <a:blip r:embed="rId3">
            <a:alphaModFix/>
          </a:blip>
          <a:srcRect b="9403" l="0" r="0" t="0"/>
          <a:stretch/>
        </p:blipFill>
        <p:spPr>
          <a:xfrm>
            <a:off x="4638675" y="1695450"/>
            <a:ext cx="897175" cy="609575"/>
          </a:xfrm>
          <a:prstGeom prst="rect">
            <a:avLst/>
          </a:prstGeom>
          <a:noFill/>
          <a:ln>
            <a:noFill/>
          </a:ln>
        </p:spPr>
      </p:pic>
      <p:pic>
        <p:nvPicPr>
          <p:cNvPr id="944" name="Google Shape;944;p44"/>
          <p:cNvPicPr preferRelativeResize="0"/>
          <p:nvPr/>
        </p:nvPicPr>
        <p:blipFill>
          <a:blip r:embed="rId4">
            <a:alphaModFix/>
          </a:blip>
          <a:stretch>
            <a:fillRect/>
          </a:stretch>
        </p:blipFill>
        <p:spPr>
          <a:xfrm>
            <a:off x="6085688" y="1695450"/>
            <a:ext cx="914357" cy="609571"/>
          </a:xfrm>
          <a:prstGeom prst="rect">
            <a:avLst/>
          </a:prstGeom>
          <a:noFill/>
          <a:ln>
            <a:noFill/>
          </a:ln>
        </p:spPr>
      </p:pic>
      <p:pic>
        <p:nvPicPr>
          <p:cNvPr id="945" name="Google Shape;945;p44"/>
          <p:cNvPicPr preferRelativeResize="0"/>
          <p:nvPr/>
        </p:nvPicPr>
        <p:blipFill rotWithShape="1">
          <a:blip r:embed="rId5">
            <a:alphaModFix/>
          </a:blip>
          <a:srcRect b="0" l="22492" r="0" t="0"/>
          <a:stretch/>
        </p:blipFill>
        <p:spPr>
          <a:xfrm>
            <a:off x="4724400" y="2876262"/>
            <a:ext cx="599798" cy="517663"/>
          </a:xfrm>
          <a:prstGeom prst="rect">
            <a:avLst/>
          </a:prstGeom>
          <a:noFill/>
          <a:ln>
            <a:noFill/>
          </a:ln>
        </p:spPr>
      </p:pic>
      <p:pic>
        <p:nvPicPr>
          <p:cNvPr id="946" name="Google Shape;946;p44"/>
          <p:cNvPicPr preferRelativeResize="0"/>
          <p:nvPr/>
        </p:nvPicPr>
        <p:blipFill rotWithShape="1">
          <a:blip r:embed="rId6">
            <a:alphaModFix/>
          </a:blip>
          <a:srcRect b="0" l="20923" r="0" t="0"/>
          <a:stretch/>
        </p:blipFill>
        <p:spPr>
          <a:xfrm>
            <a:off x="6438900" y="2921525"/>
            <a:ext cx="561150" cy="472400"/>
          </a:xfrm>
          <a:prstGeom prst="rect">
            <a:avLst/>
          </a:prstGeom>
          <a:noFill/>
          <a:ln>
            <a:noFill/>
          </a:ln>
        </p:spPr>
      </p:pic>
      <p:cxnSp>
        <p:nvCxnSpPr>
          <p:cNvPr id="947" name="Google Shape;947;p44"/>
          <p:cNvCxnSpPr/>
          <p:nvPr/>
        </p:nvCxnSpPr>
        <p:spPr>
          <a:xfrm>
            <a:off x="1762125" y="40005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948" name="Google Shape;948;p44"/>
          <p:cNvCxnSpPr/>
          <p:nvPr/>
        </p:nvCxnSpPr>
        <p:spPr>
          <a:xfrm>
            <a:off x="2371725" y="40005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949" name="Google Shape;949;p44"/>
          <p:cNvCxnSpPr/>
          <p:nvPr/>
        </p:nvCxnSpPr>
        <p:spPr>
          <a:xfrm>
            <a:off x="2066925" y="3695700"/>
            <a:ext cx="0" cy="1676400"/>
          </a:xfrm>
          <a:prstGeom prst="straightConnector1">
            <a:avLst/>
          </a:prstGeom>
          <a:noFill/>
          <a:ln cap="flat" cmpd="sng" w="28575">
            <a:solidFill>
              <a:schemeClr val="dk2"/>
            </a:solidFill>
            <a:prstDash val="solid"/>
            <a:round/>
            <a:headEnd len="med" w="med" type="none"/>
            <a:tailEnd len="med" w="med" type="none"/>
          </a:ln>
        </p:spPr>
      </p:cxnSp>
      <p:cxnSp>
        <p:nvCxnSpPr>
          <p:cNvPr id="950" name="Google Shape;950;p44"/>
          <p:cNvCxnSpPr/>
          <p:nvPr/>
        </p:nvCxnSpPr>
        <p:spPr>
          <a:xfrm>
            <a:off x="2066925" y="4305300"/>
            <a:ext cx="0" cy="1676400"/>
          </a:xfrm>
          <a:prstGeom prst="straightConnector1">
            <a:avLst/>
          </a:prstGeom>
          <a:noFill/>
          <a:ln cap="flat" cmpd="sng" w="28575">
            <a:solidFill>
              <a:schemeClr val="dk2"/>
            </a:solidFill>
            <a:prstDash val="solid"/>
            <a:round/>
            <a:headEnd len="med" w="med" type="none"/>
            <a:tailEnd len="med" w="med" type="none"/>
          </a:ln>
        </p:spPr>
      </p:cxnSp>
      <p:sp>
        <p:nvSpPr>
          <p:cNvPr id="951" name="Google Shape;951;p44"/>
          <p:cNvSpPr/>
          <p:nvPr/>
        </p:nvSpPr>
        <p:spPr>
          <a:xfrm>
            <a:off x="1200150" y="40386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4"/>
          <p:cNvSpPr/>
          <p:nvPr/>
        </p:nvSpPr>
        <p:spPr>
          <a:xfrm>
            <a:off x="1809750" y="46482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4"/>
          <p:cNvSpPr/>
          <p:nvPr/>
        </p:nvSpPr>
        <p:spPr>
          <a:xfrm>
            <a:off x="2495550" y="46482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4"/>
          <p:cNvSpPr/>
          <p:nvPr/>
        </p:nvSpPr>
        <p:spPr>
          <a:xfrm>
            <a:off x="2495550" y="40386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4"/>
          <p:cNvSpPr/>
          <p:nvPr/>
        </p:nvSpPr>
        <p:spPr>
          <a:xfrm>
            <a:off x="2495550" y="52578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4"/>
          <p:cNvSpPr/>
          <p:nvPr/>
        </p:nvSpPr>
        <p:spPr>
          <a:xfrm>
            <a:off x="1200150" y="46482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4"/>
          <p:cNvSpPr/>
          <p:nvPr/>
        </p:nvSpPr>
        <p:spPr>
          <a:xfrm>
            <a:off x="1809750" y="5181600"/>
            <a:ext cx="438300" cy="400200"/>
          </a:xfrm>
          <a:prstGeom prst="smileyFace">
            <a:avLst>
              <a:gd fmla="val 4653" name="adj"/>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4"/>
          <p:cNvSpPr/>
          <p:nvPr/>
        </p:nvSpPr>
        <p:spPr>
          <a:xfrm>
            <a:off x="1809750" y="40386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4"/>
          <p:cNvSpPr/>
          <p:nvPr/>
        </p:nvSpPr>
        <p:spPr>
          <a:xfrm>
            <a:off x="1200150" y="5257800"/>
            <a:ext cx="438300" cy="400200"/>
          </a:xfrm>
          <a:prstGeom prst="hear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4"/>
          <p:cNvSpPr txBox="1"/>
          <p:nvPr/>
        </p:nvSpPr>
        <p:spPr>
          <a:xfrm>
            <a:off x="333973" y="8000075"/>
            <a:ext cx="3399900" cy="800400"/>
          </a:xfrm>
          <a:prstGeom prst="rect">
            <a:avLst/>
          </a:prstGeom>
          <a:solidFill>
            <a:srgbClr val="FFF2CC"/>
          </a:solidFill>
          <a:ln cap="flat" cmpd="sng" w="9525">
            <a:solidFill>
              <a:srgbClr val="434343"/>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1:</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Goals must be ____________, not vague or general.</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12 x __ = 36</a:t>
            </a:r>
            <a:endParaRPr sz="1000">
              <a:solidFill>
                <a:schemeClr val="dk1"/>
              </a:solidFill>
              <a:latin typeface="Montserrat Medium"/>
              <a:ea typeface="Montserrat Medium"/>
              <a:cs typeface="Montserrat Medium"/>
              <a:sym typeface="Montserrat Medium"/>
            </a:endParaRPr>
          </a:p>
        </p:txBody>
      </p:sp>
      <p:sp>
        <p:nvSpPr>
          <p:cNvPr id="961" name="Google Shape;961;p44"/>
          <p:cNvSpPr txBox="1"/>
          <p:nvPr/>
        </p:nvSpPr>
        <p:spPr>
          <a:xfrm>
            <a:off x="3810073" y="8115575"/>
            <a:ext cx="3399900" cy="569400"/>
          </a:xfrm>
          <a:prstGeom prst="rect">
            <a:avLst/>
          </a:prstGeom>
          <a:solidFill>
            <a:srgbClr val="FFF2CC"/>
          </a:solidFill>
          <a:ln cap="flat" cmpd="sng" w="9525">
            <a:solidFill>
              <a:srgbClr val="434343"/>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1:</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Arial font, blue, center-aligned</a:t>
            </a:r>
            <a:endParaRPr sz="1000">
              <a:solidFill>
                <a:schemeClr val="dk1"/>
              </a:solidFill>
              <a:latin typeface="Montserrat Medium"/>
              <a:ea typeface="Montserrat Medium"/>
              <a:cs typeface="Montserrat Medium"/>
              <a:sym typeface="Montserrat Medium"/>
            </a:endParaRPr>
          </a:p>
        </p:txBody>
      </p:sp>
      <p:sp>
        <p:nvSpPr>
          <p:cNvPr id="962" name="Google Shape;962;p44"/>
          <p:cNvSpPr txBox="1"/>
          <p:nvPr/>
        </p:nvSpPr>
        <p:spPr>
          <a:xfrm>
            <a:off x="333973" y="8914475"/>
            <a:ext cx="3399900" cy="800400"/>
          </a:xfrm>
          <a:prstGeom prst="rect">
            <a:avLst/>
          </a:prstGeom>
          <a:solidFill>
            <a:srgbClr val="FFF2CC"/>
          </a:solidFill>
          <a:ln cap="flat" cmpd="sng" w="9525">
            <a:solidFill>
              <a:srgbClr val="8B6B09"/>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2:</a:t>
            </a:r>
            <a:endParaRPr b="1" sz="1000">
              <a:solidFill>
                <a:schemeClr val="dk1"/>
              </a:solidFill>
              <a:latin typeface="Montserrat"/>
              <a:ea typeface="Montserrat"/>
              <a:cs typeface="Montserrat"/>
              <a:sym typeface="Montserrat"/>
            </a:endParaRPr>
          </a:p>
          <a:p>
            <a:pPr indent="0" lvl="0" marL="0" rtl="0" algn="l">
              <a:lnSpc>
                <a:spcPct val="100000"/>
              </a:lnSpc>
              <a:spcBef>
                <a:spcPts val="600"/>
              </a:spcBef>
              <a:spcAft>
                <a:spcPts val="0"/>
              </a:spcAft>
              <a:buNone/>
            </a:pPr>
            <a:r>
              <a:rPr lang="en" sz="1000">
                <a:solidFill>
                  <a:schemeClr val="dk1"/>
                </a:solidFill>
                <a:latin typeface="Montserrat Medium"/>
                <a:ea typeface="Montserrat Medium"/>
                <a:cs typeface="Montserrat Medium"/>
                <a:sym typeface="Montserrat Medium"/>
              </a:rPr>
              <a:t>Goals must be </a:t>
            </a:r>
            <a:r>
              <a:rPr lang="en" sz="1000">
                <a:solidFill>
                  <a:srgbClr val="0000FF"/>
                </a:solidFill>
                <a:latin typeface="Montserrat Medium"/>
                <a:ea typeface="Montserrat Medium"/>
                <a:cs typeface="Montserrat Medium"/>
                <a:sym typeface="Montserrat Medium"/>
              </a:rPr>
              <a:t>_</a:t>
            </a:r>
            <a:r>
              <a:rPr b="1" lang="en" sz="1000">
                <a:solidFill>
                  <a:srgbClr val="0000FF"/>
                </a:solidFill>
                <a:latin typeface="Montserrat"/>
                <a:ea typeface="Montserrat"/>
                <a:cs typeface="Montserrat"/>
                <a:sym typeface="Montserrat"/>
              </a:rPr>
              <a:t>specific</a:t>
            </a:r>
            <a:r>
              <a:rPr lang="en" sz="1000">
                <a:solidFill>
                  <a:srgbClr val="0000FF"/>
                </a:solidFill>
                <a:latin typeface="Montserrat Medium"/>
                <a:ea typeface="Montserrat Medium"/>
                <a:cs typeface="Montserrat Medium"/>
                <a:sym typeface="Montserrat Medium"/>
              </a:rPr>
              <a:t>_</a:t>
            </a:r>
            <a:r>
              <a:rPr lang="en" sz="1000">
                <a:solidFill>
                  <a:schemeClr val="dk1"/>
                </a:solidFill>
                <a:latin typeface="Montserrat Medium"/>
                <a:ea typeface="Montserrat Medium"/>
                <a:cs typeface="Montserrat Medium"/>
                <a:sym typeface="Montserrat Medium"/>
              </a:rPr>
              <a:t>, not vague or general.</a:t>
            </a:r>
            <a:endParaRPr sz="1000">
              <a:solidFill>
                <a:schemeClr val="dk1"/>
              </a:solidFill>
              <a:latin typeface="Montserrat Medium"/>
              <a:ea typeface="Montserrat Medium"/>
              <a:cs typeface="Montserrat Medium"/>
              <a:sym typeface="Montserrat Medium"/>
            </a:endParaRPr>
          </a:p>
          <a:p>
            <a:pPr indent="0" lvl="0" marL="0" rtl="0" algn="l">
              <a:lnSpc>
                <a:spcPct val="100000"/>
              </a:lnSpc>
              <a:spcBef>
                <a:spcPts val="600"/>
              </a:spcBef>
              <a:spcAft>
                <a:spcPts val="600"/>
              </a:spcAft>
              <a:buNone/>
            </a:pPr>
            <a:r>
              <a:rPr lang="en" sz="1000">
                <a:solidFill>
                  <a:schemeClr val="dk1"/>
                </a:solidFill>
                <a:latin typeface="Montserrat Medium"/>
                <a:ea typeface="Montserrat Medium"/>
                <a:cs typeface="Montserrat Medium"/>
                <a:sym typeface="Montserrat Medium"/>
              </a:rPr>
              <a:t>12 x </a:t>
            </a:r>
            <a:r>
              <a:rPr b="1" lang="en" sz="1000" u="sng">
                <a:solidFill>
                  <a:srgbClr val="0000FF"/>
                </a:solidFill>
                <a:latin typeface="Montserrat"/>
                <a:ea typeface="Montserrat"/>
                <a:cs typeface="Montserrat"/>
                <a:sym typeface="Montserrat"/>
              </a:rPr>
              <a:t>3</a:t>
            </a:r>
            <a:r>
              <a:rPr lang="en" sz="1000">
                <a:solidFill>
                  <a:schemeClr val="dk1"/>
                </a:solidFill>
                <a:latin typeface="Montserrat Medium"/>
                <a:ea typeface="Montserrat Medium"/>
                <a:cs typeface="Montserrat Medium"/>
                <a:sym typeface="Montserrat Medium"/>
              </a:rPr>
              <a:t> = 36</a:t>
            </a:r>
            <a:endParaRPr sz="1000">
              <a:solidFill>
                <a:schemeClr val="dk1"/>
              </a:solidFill>
              <a:latin typeface="Montserrat Medium"/>
              <a:ea typeface="Montserrat Medium"/>
              <a:cs typeface="Montserrat Medium"/>
              <a:sym typeface="Montserrat Medium"/>
            </a:endParaRPr>
          </a:p>
        </p:txBody>
      </p:sp>
      <p:sp>
        <p:nvSpPr>
          <p:cNvPr id="963" name="Google Shape;963;p44"/>
          <p:cNvSpPr txBox="1"/>
          <p:nvPr/>
        </p:nvSpPr>
        <p:spPr>
          <a:xfrm>
            <a:off x="3810073" y="9029975"/>
            <a:ext cx="3399900" cy="569400"/>
          </a:xfrm>
          <a:prstGeom prst="rect">
            <a:avLst/>
          </a:prstGeom>
          <a:solidFill>
            <a:srgbClr val="FFF2CC"/>
          </a:solidFill>
          <a:ln cap="flat" cmpd="sng" w="9525">
            <a:solidFill>
              <a:srgbClr val="8B6B09"/>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000">
                <a:solidFill>
                  <a:schemeClr val="dk1"/>
                </a:solidFill>
                <a:latin typeface="Montserrat"/>
                <a:ea typeface="Montserrat"/>
                <a:cs typeface="Montserrat"/>
                <a:sym typeface="Montserrat"/>
              </a:rPr>
              <a:t>Student 2:</a:t>
            </a:r>
            <a:endParaRPr b="1" sz="1000">
              <a:solidFill>
                <a:schemeClr val="dk1"/>
              </a:solidFill>
              <a:latin typeface="Montserrat"/>
              <a:ea typeface="Montserrat"/>
              <a:cs typeface="Montserrat"/>
              <a:sym typeface="Montserrat"/>
            </a:endParaRPr>
          </a:p>
          <a:p>
            <a:pPr indent="0" lvl="0" marL="0" rtl="0" algn="ctr">
              <a:lnSpc>
                <a:spcPct val="100000"/>
              </a:lnSpc>
              <a:spcBef>
                <a:spcPts val="600"/>
              </a:spcBef>
              <a:spcAft>
                <a:spcPts val="600"/>
              </a:spcAft>
              <a:buNone/>
            </a:pPr>
            <a:r>
              <a:rPr lang="en" sz="1000">
                <a:solidFill>
                  <a:srgbClr val="4A86E8"/>
                </a:solidFill>
              </a:rPr>
              <a:t>Arial font, blue, center-aligned</a:t>
            </a:r>
            <a:endParaRPr sz="1000">
              <a:solidFill>
                <a:srgbClr val="4A86E8"/>
              </a:solidFill>
            </a:endParaRPr>
          </a:p>
        </p:txBody>
      </p:sp>
      <p:sp>
        <p:nvSpPr>
          <p:cNvPr id="964" name="Google Shape;964;p44"/>
          <p:cNvSpPr txBox="1"/>
          <p:nvPr>
            <p:ph type="title"/>
          </p:nvPr>
        </p:nvSpPr>
        <p:spPr>
          <a:xfrm>
            <a:off x="0" y="8575"/>
            <a:ext cx="7543800" cy="1292400"/>
          </a:xfrm>
          <a:prstGeom prst="rect">
            <a:avLst/>
          </a:prstGeom>
          <a:effectLst>
            <a:outerShdw blurRad="285750" rotWithShape="0" algn="bl" dir="3720000" dist="95250">
              <a:srgbClr val="6FA8DC">
                <a:alpha val="66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000">
                <a:solidFill>
                  <a:srgbClr val="5D9ED8"/>
                </a:solidFill>
                <a:latin typeface="Righteous"/>
                <a:ea typeface="Righteous"/>
                <a:cs typeface="Righteous"/>
                <a:sym typeface="Righteous"/>
              </a:rPr>
              <a:t>DIGITAL LITERACY TASKS - EXAMPLES</a:t>
            </a:r>
            <a:endParaRPr b="1" sz="3000">
              <a:solidFill>
                <a:srgbClr val="5D9ED8"/>
              </a:solidFill>
              <a:latin typeface="Righteous"/>
              <a:ea typeface="Righteous"/>
              <a:cs typeface="Righteous"/>
              <a:sym typeface="Righteou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68" name="Shape 968"/>
        <p:cNvGrpSpPr/>
        <p:nvPr/>
      </p:nvGrpSpPr>
      <p:grpSpPr>
        <a:xfrm>
          <a:off x="0" y="0"/>
          <a:ext cx="0" cy="0"/>
          <a:chOff x="0" y="0"/>
          <a:chExt cx="0" cy="0"/>
        </a:xfrm>
      </p:grpSpPr>
      <p:sp>
        <p:nvSpPr>
          <p:cNvPr id="969" name="Google Shape;969;p45"/>
          <p:cNvSpPr txBox="1"/>
          <p:nvPr>
            <p:ph type="title"/>
          </p:nvPr>
        </p:nvSpPr>
        <p:spPr>
          <a:xfrm>
            <a:off x="257153" y="71828"/>
            <a:ext cx="7029600" cy="1119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990"/>
              <a:buFont typeface="Arial"/>
              <a:buNone/>
            </a:pPr>
            <a:r>
              <a:rPr b="1" lang="en" sz="3600">
                <a:solidFill>
                  <a:srgbClr val="4A86E8"/>
                </a:solidFill>
                <a:latin typeface="Righteous"/>
                <a:ea typeface="Righteous"/>
                <a:cs typeface="Righteous"/>
                <a:sym typeface="Righteous"/>
              </a:rPr>
              <a:t>Example trackers:</a:t>
            </a:r>
            <a:endParaRPr b="1" sz="3000">
              <a:solidFill>
                <a:srgbClr val="4A86E8"/>
              </a:solidFill>
              <a:latin typeface="Montserrat"/>
              <a:ea typeface="Montserrat"/>
              <a:cs typeface="Montserrat"/>
              <a:sym typeface="Montserrat"/>
            </a:endParaRPr>
          </a:p>
        </p:txBody>
      </p:sp>
      <p:pic>
        <p:nvPicPr>
          <p:cNvPr id="970" name="Google Shape;970;p45"/>
          <p:cNvPicPr preferRelativeResize="0"/>
          <p:nvPr/>
        </p:nvPicPr>
        <p:blipFill rotWithShape="1">
          <a:blip r:embed="rId3">
            <a:alphaModFix/>
          </a:blip>
          <a:srcRect b="3936" l="3042" r="6940" t="3221"/>
          <a:stretch/>
        </p:blipFill>
        <p:spPr>
          <a:xfrm>
            <a:off x="192200" y="6005612"/>
            <a:ext cx="3748244" cy="2772491"/>
          </a:xfrm>
          <a:prstGeom prst="rect">
            <a:avLst/>
          </a:prstGeom>
          <a:noFill/>
          <a:ln cap="flat" cmpd="sng" w="19050">
            <a:solidFill>
              <a:schemeClr val="dk2"/>
            </a:solidFill>
            <a:prstDash val="solid"/>
            <a:round/>
            <a:headEnd len="sm" w="sm" type="none"/>
            <a:tailEnd len="sm" w="sm" type="none"/>
          </a:ln>
        </p:spPr>
      </p:pic>
      <p:pic>
        <p:nvPicPr>
          <p:cNvPr id="971" name="Google Shape;971;p45"/>
          <p:cNvPicPr preferRelativeResize="0"/>
          <p:nvPr/>
        </p:nvPicPr>
        <p:blipFill rotWithShape="1">
          <a:blip r:embed="rId4">
            <a:alphaModFix/>
          </a:blip>
          <a:srcRect b="0" l="0" r="0" t="3390"/>
          <a:stretch/>
        </p:blipFill>
        <p:spPr>
          <a:xfrm>
            <a:off x="596090" y="2356300"/>
            <a:ext cx="2978690" cy="3420014"/>
          </a:xfrm>
          <a:prstGeom prst="rect">
            <a:avLst/>
          </a:prstGeom>
          <a:noFill/>
          <a:ln cap="flat" cmpd="sng" w="19050">
            <a:solidFill>
              <a:schemeClr val="dk2"/>
            </a:solidFill>
            <a:prstDash val="solid"/>
            <a:round/>
            <a:headEnd len="sm" w="sm" type="none"/>
            <a:tailEnd len="sm" w="sm" type="none"/>
          </a:ln>
        </p:spPr>
      </p:pic>
      <p:pic>
        <p:nvPicPr>
          <p:cNvPr id="972" name="Google Shape;972;p45"/>
          <p:cNvPicPr preferRelativeResize="0"/>
          <p:nvPr/>
        </p:nvPicPr>
        <p:blipFill rotWithShape="1">
          <a:blip r:embed="rId5">
            <a:alphaModFix/>
          </a:blip>
          <a:srcRect b="1989" l="0" r="0" t="0"/>
          <a:stretch/>
        </p:blipFill>
        <p:spPr>
          <a:xfrm>
            <a:off x="4408797" y="2392828"/>
            <a:ext cx="2817134" cy="3420014"/>
          </a:xfrm>
          <a:prstGeom prst="rect">
            <a:avLst/>
          </a:prstGeom>
          <a:noFill/>
          <a:ln cap="flat" cmpd="sng" w="19050">
            <a:solidFill>
              <a:schemeClr val="dk2"/>
            </a:solidFill>
            <a:prstDash val="solid"/>
            <a:round/>
            <a:headEnd len="sm" w="sm" type="none"/>
            <a:tailEnd len="sm" w="sm" type="none"/>
          </a:ln>
        </p:spPr>
      </p:pic>
      <p:pic>
        <p:nvPicPr>
          <p:cNvPr id="973" name="Google Shape;973;p45"/>
          <p:cNvPicPr preferRelativeResize="0"/>
          <p:nvPr/>
        </p:nvPicPr>
        <p:blipFill>
          <a:blip r:embed="rId6">
            <a:alphaModFix/>
          </a:blip>
          <a:stretch>
            <a:fillRect/>
          </a:stretch>
        </p:blipFill>
        <p:spPr>
          <a:xfrm>
            <a:off x="4942721" y="6595369"/>
            <a:ext cx="2408879" cy="3172456"/>
          </a:xfrm>
          <a:prstGeom prst="rect">
            <a:avLst/>
          </a:prstGeom>
          <a:noFill/>
          <a:ln cap="flat" cmpd="sng" w="19050">
            <a:solidFill>
              <a:schemeClr val="dk2"/>
            </a:solidFill>
            <a:prstDash val="solid"/>
            <a:round/>
            <a:headEnd len="sm" w="sm" type="none"/>
            <a:tailEnd len="sm" w="sm" type="none"/>
          </a:ln>
        </p:spPr>
      </p:pic>
      <p:sp>
        <p:nvSpPr>
          <p:cNvPr id="974" name="Google Shape;974;p45"/>
          <p:cNvSpPr txBox="1"/>
          <p:nvPr>
            <p:ph idx="1" type="body"/>
          </p:nvPr>
        </p:nvSpPr>
        <p:spPr>
          <a:xfrm>
            <a:off x="596090" y="8884020"/>
            <a:ext cx="1398900" cy="56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array</a:t>
            </a:r>
            <a:endParaRPr b="1" sz="2100"/>
          </a:p>
        </p:txBody>
      </p:sp>
      <p:sp>
        <p:nvSpPr>
          <p:cNvPr id="975" name="Google Shape;975;p45"/>
          <p:cNvSpPr txBox="1"/>
          <p:nvPr>
            <p:ph idx="1" type="body"/>
          </p:nvPr>
        </p:nvSpPr>
        <p:spPr>
          <a:xfrm>
            <a:off x="5360748" y="6078422"/>
            <a:ext cx="1398900" cy="56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counters</a:t>
            </a:r>
            <a:endParaRPr b="1" sz="2100"/>
          </a:p>
        </p:txBody>
      </p:sp>
      <p:sp>
        <p:nvSpPr>
          <p:cNvPr id="976" name="Google Shape;976;p45"/>
          <p:cNvSpPr txBox="1"/>
          <p:nvPr>
            <p:ph idx="1" type="body"/>
          </p:nvPr>
        </p:nvSpPr>
        <p:spPr>
          <a:xfrm>
            <a:off x="257150" y="1102524"/>
            <a:ext cx="7029600" cy="11199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SzPts val="1900"/>
              <a:buChar char="●"/>
            </a:pPr>
            <a:r>
              <a:rPr lang="en" sz="1900"/>
              <a:t>Savings tracker: </a:t>
            </a:r>
            <a:r>
              <a:rPr lang="en" sz="1900" u="sng">
                <a:solidFill>
                  <a:schemeClr val="hlink"/>
                </a:solidFill>
                <a:hlinkClick action="ppaction://hlinksldjump" r:id="rId7"/>
              </a:rPr>
              <a:t>$10K House Savings</a:t>
            </a:r>
            <a:endParaRPr sz="1900"/>
          </a:p>
          <a:p>
            <a:pPr indent="-349250" lvl="0" marL="457200" rtl="0" algn="l">
              <a:lnSpc>
                <a:spcPct val="150000"/>
              </a:lnSpc>
              <a:spcBef>
                <a:spcPts val="0"/>
              </a:spcBef>
              <a:spcAft>
                <a:spcPts val="0"/>
              </a:spcAft>
              <a:buSzPts val="1900"/>
              <a:buChar char="●"/>
            </a:pPr>
            <a:r>
              <a:rPr lang="en" sz="1900"/>
              <a:t>Coloring page: </a:t>
            </a:r>
            <a:r>
              <a:rPr lang="en" sz="1900" u="sng">
                <a:solidFill>
                  <a:schemeClr val="hlink"/>
                </a:solidFill>
                <a:hlinkClick action="ppaction://hlinksldjump" r:id="rId8"/>
              </a:rPr>
              <a:t>Bubble-Gum Jar!</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pic>
        <p:nvPicPr>
          <p:cNvPr id="981" name="Google Shape;981;p46"/>
          <p:cNvPicPr preferRelativeResize="0"/>
          <p:nvPr/>
        </p:nvPicPr>
        <p:blipFill>
          <a:blip r:embed="rId3">
            <a:alphaModFix/>
          </a:blip>
          <a:stretch>
            <a:fillRect/>
          </a:stretch>
        </p:blipFill>
        <p:spPr>
          <a:xfrm>
            <a:off x="193950" y="523050"/>
            <a:ext cx="7155900" cy="9012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pic>
        <p:nvPicPr>
          <p:cNvPr id="986" name="Google Shape;986;p47"/>
          <p:cNvPicPr preferRelativeResize="0"/>
          <p:nvPr/>
        </p:nvPicPr>
        <p:blipFill>
          <a:blip r:embed="rId3">
            <a:alphaModFix/>
          </a:blip>
          <a:stretch>
            <a:fillRect/>
          </a:stretch>
        </p:blipFill>
        <p:spPr>
          <a:xfrm>
            <a:off x="0" y="989999"/>
            <a:ext cx="7543800" cy="89572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990" name="Shape 990"/>
        <p:cNvGrpSpPr/>
        <p:nvPr/>
      </p:nvGrpSpPr>
      <p:grpSpPr>
        <a:xfrm>
          <a:off x="0" y="0"/>
          <a:ext cx="0" cy="0"/>
          <a:chOff x="0" y="0"/>
          <a:chExt cx="0" cy="0"/>
        </a:xfrm>
      </p:grpSpPr>
      <p:sp>
        <p:nvSpPr>
          <p:cNvPr id="991" name="Google Shape;991;p48"/>
          <p:cNvSpPr txBox="1"/>
          <p:nvPr>
            <p:ph type="title"/>
          </p:nvPr>
        </p:nvSpPr>
        <p:spPr>
          <a:xfrm>
            <a:off x="992166" y="406139"/>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Calendar</a:t>
            </a:r>
            <a:endParaRPr b="1" sz="5100">
              <a:solidFill>
                <a:srgbClr val="38761D"/>
              </a:solidFill>
              <a:latin typeface="Righteous"/>
              <a:ea typeface="Righteous"/>
              <a:cs typeface="Righteous"/>
              <a:sym typeface="Righteous"/>
            </a:endParaRPr>
          </a:p>
        </p:txBody>
      </p:sp>
      <p:sp>
        <p:nvSpPr>
          <p:cNvPr id="992" name="Google Shape;992;p48"/>
          <p:cNvSpPr txBox="1"/>
          <p:nvPr/>
        </p:nvSpPr>
        <p:spPr>
          <a:xfrm>
            <a:off x="4105870" y="2520435"/>
            <a:ext cx="32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task was done this day</a:t>
            </a:r>
            <a:endParaRPr b="1"/>
          </a:p>
        </p:txBody>
      </p:sp>
      <p:sp>
        <p:nvSpPr>
          <p:cNvPr id="993" name="Google Shape;993;p48"/>
          <p:cNvSpPr txBox="1"/>
          <p:nvPr>
            <p:ph idx="1" type="body"/>
          </p:nvPr>
        </p:nvSpPr>
        <p:spPr>
          <a:xfrm>
            <a:off x="864394" y="1584885"/>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Example</a:t>
            </a:r>
            <a:endParaRPr b="1" i="1">
              <a:solidFill>
                <a:srgbClr val="3E30E7"/>
              </a:solidFill>
              <a:latin typeface="Montserrat"/>
              <a:ea typeface="Montserrat"/>
              <a:cs typeface="Montserrat"/>
              <a:sym typeface="Montserrat"/>
            </a:endParaRPr>
          </a:p>
        </p:txBody>
      </p:sp>
      <p:graphicFrame>
        <p:nvGraphicFramePr>
          <p:cNvPr id="994" name="Google Shape;994;p48"/>
          <p:cNvGraphicFramePr/>
          <p:nvPr/>
        </p:nvGraphicFramePr>
        <p:xfrm>
          <a:off x="864394" y="2475287"/>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995" name="Google Shape;995;p48"/>
          <p:cNvGraphicFramePr/>
          <p:nvPr/>
        </p:nvGraphicFramePr>
        <p:xfrm>
          <a:off x="864394" y="2083543"/>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335250">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sp>
        <p:nvSpPr>
          <p:cNvPr id="996" name="Google Shape;996;p48"/>
          <p:cNvSpPr txBox="1"/>
          <p:nvPr>
            <p:ph idx="1" type="body"/>
          </p:nvPr>
        </p:nvSpPr>
        <p:spPr>
          <a:xfrm>
            <a:off x="334228" y="4766802"/>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997" name="Google Shape;997;p48"/>
          <p:cNvSpPr txBox="1"/>
          <p:nvPr/>
        </p:nvSpPr>
        <p:spPr>
          <a:xfrm>
            <a:off x="1572192" y="4654530"/>
            <a:ext cx="5559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a:t>
            </a:r>
            <a:r>
              <a:rPr lang="en" sz="1100">
                <a:latin typeface="Montserrat Medium"/>
                <a:ea typeface="Montserrat Medium"/>
                <a:cs typeface="Montserrat Medium"/>
                <a:sym typeface="Montserrat Medium"/>
              </a:rPr>
              <a:t>his kind of tracking can be used like a series of mini-calendars to record tasks that are completed on a regular basis (chores, homework, showering, etc.).</a:t>
            </a:r>
            <a:endParaRPr sz="1200" u="sng">
              <a:latin typeface="Montserrat Medium"/>
              <a:ea typeface="Montserrat Medium"/>
              <a:cs typeface="Montserrat Medium"/>
              <a:sym typeface="Montserrat Medium"/>
            </a:endParaRPr>
          </a:p>
        </p:txBody>
      </p:sp>
      <p:graphicFrame>
        <p:nvGraphicFramePr>
          <p:cNvPr id="998" name="Google Shape;998;p48"/>
          <p:cNvGraphicFramePr/>
          <p:nvPr/>
        </p:nvGraphicFramePr>
        <p:xfrm>
          <a:off x="3639307" y="2520435"/>
          <a:ext cx="3000000" cy="3000000"/>
        </p:xfrm>
        <a:graphic>
          <a:graphicData uri="http://schemas.openxmlformats.org/drawingml/2006/table">
            <a:tbl>
              <a:tblPr>
                <a:noFill/>
                <a:tableStyleId>{A4100B75-9522-401F-BC89-08652E102A33}</a:tableStyleId>
              </a:tblPr>
              <a:tblGrid>
                <a:gridCol w="422375"/>
              </a:tblGrid>
              <a:tr h="382800">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bl>
          </a:graphicData>
        </a:graphic>
      </p:graphicFrame>
      <p:sp>
        <p:nvSpPr>
          <p:cNvPr id="999" name="Google Shape;999;p48"/>
          <p:cNvSpPr txBox="1"/>
          <p:nvPr>
            <p:ph idx="1" type="body"/>
          </p:nvPr>
        </p:nvSpPr>
        <p:spPr>
          <a:xfrm>
            <a:off x="334228" y="6591057"/>
            <a:ext cx="903300" cy="4983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sp>
        <p:nvSpPr>
          <p:cNvPr id="1000" name="Google Shape;1000;p48"/>
          <p:cNvSpPr txBox="1"/>
          <p:nvPr/>
        </p:nvSpPr>
        <p:spPr>
          <a:xfrm>
            <a:off x="1571625" y="6185157"/>
            <a:ext cx="5560200" cy="17085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which days per week you want to include. This will tell you the number of columns your table will need.</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how many weeks you want to track (number of rows).</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A</a:t>
            </a:r>
            <a:r>
              <a:rPr lang="en" sz="1100">
                <a:solidFill>
                  <a:schemeClr val="dk1"/>
                </a:solidFill>
                <a:latin typeface="Montserrat Medium"/>
                <a:ea typeface="Montserrat Medium"/>
                <a:cs typeface="Montserrat Medium"/>
                <a:sym typeface="Montserrat Medium"/>
              </a:rPr>
              <a:t>dd an additional row of cells on top of the table to place the days of the week</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Insert a table with the right number of columns and rows (including the extra row for labeling)</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Label days of the week on top row</a:t>
            </a:r>
            <a:endParaRPr sz="1100">
              <a:solidFill>
                <a:schemeClr val="dk1"/>
              </a:solidFill>
              <a:latin typeface="Montserrat Medium"/>
              <a:ea typeface="Montserrat Medium"/>
              <a:cs typeface="Montserrat Medium"/>
              <a:sym typeface="Montserrat Medium"/>
            </a:endParaRPr>
          </a:p>
          <a:p>
            <a:pPr indent="-298450" lvl="0" marL="457200" rtl="0" algn="l">
              <a:spcBef>
                <a:spcPts val="0"/>
              </a:spcBef>
              <a:spcAft>
                <a:spcPts val="0"/>
              </a:spcAft>
              <a:buClr>
                <a:schemeClr val="dk1"/>
              </a:buClr>
              <a:buSzPts val="1100"/>
              <a:buFont typeface="Montserrat Medium"/>
              <a:buAutoNum type="arabicPeriod"/>
            </a:pPr>
            <a:r>
              <a:rPr i="1" lang="en" sz="1100">
                <a:solidFill>
                  <a:schemeClr val="dk1"/>
                </a:solidFill>
                <a:latin typeface="Montserrat Medium"/>
                <a:ea typeface="Montserrat Medium"/>
                <a:cs typeface="Montserrat Medium"/>
                <a:sym typeface="Montserrat Medium"/>
              </a:rPr>
              <a:t>Optional: </a:t>
            </a:r>
            <a:r>
              <a:rPr lang="en" sz="1100">
                <a:solidFill>
                  <a:schemeClr val="dk1"/>
                </a:solidFill>
                <a:latin typeface="Montserrat Medium"/>
                <a:ea typeface="Montserrat Medium"/>
                <a:cs typeface="Montserrat Medium"/>
                <a:sym typeface="Montserrat Medium"/>
              </a:rPr>
              <a:t>Fill in the cells with each day’s date</a:t>
            </a:r>
            <a:endParaRPr sz="1100">
              <a:solidFill>
                <a:schemeClr val="dk1"/>
              </a:solidFill>
              <a:latin typeface="Montserrat Medium"/>
              <a:ea typeface="Montserrat Medium"/>
              <a:cs typeface="Montserrat Medium"/>
              <a:sym typeface="Montserrat Medium"/>
            </a:endParaRPr>
          </a:p>
        </p:txBody>
      </p:sp>
      <p:sp>
        <p:nvSpPr>
          <p:cNvPr id="1001" name="Google Shape;1001;p48"/>
          <p:cNvSpPr txBox="1"/>
          <p:nvPr>
            <p:ph idx="1" type="body"/>
          </p:nvPr>
        </p:nvSpPr>
        <p:spPr>
          <a:xfrm>
            <a:off x="334228" y="7683859"/>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a:t>
            </a:r>
            <a:r>
              <a:rPr b="1" i="1" lang="en">
                <a:solidFill>
                  <a:srgbClr val="0B5394"/>
                </a:solidFill>
                <a:latin typeface="Montserrat"/>
                <a:ea typeface="Montserrat"/>
                <a:cs typeface="Montserrat"/>
                <a:sym typeface="Montserrat"/>
              </a:rPr>
              <a:t> math</a:t>
            </a:r>
            <a:endParaRPr b="1" i="1">
              <a:solidFill>
                <a:srgbClr val="0B5394"/>
              </a:solidFill>
              <a:latin typeface="Montserrat"/>
              <a:ea typeface="Montserrat"/>
              <a:cs typeface="Montserrat"/>
              <a:sym typeface="Montserrat"/>
            </a:endParaRPr>
          </a:p>
        </p:txBody>
      </p:sp>
      <p:sp>
        <p:nvSpPr>
          <p:cNvPr id="1002" name="Google Shape;1002;p48"/>
          <p:cNvSpPr txBox="1"/>
          <p:nvPr/>
        </p:nvSpPr>
        <p:spPr>
          <a:xfrm>
            <a:off x="1571625" y="7961633"/>
            <a:ext cx="55602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You must decide which days each week you will track this task for completion status. That number becomes the number of columns of your chart. The rows will be how many weeks you will monitor this task, plus the header column for labeling. </a:t>
            </a:r>
            <a:endParaRPr sz="11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For the equation, you will choose how many times a week you are </a:t>
            </a:r>
            <a:r>
              <a:rPr i="1" lang="en" sz="1100">
                <a:solidFill>
                  <a:schemeClr val="dk1"/>
                </a:solidFill>
                <a:latin typeface="Montserrat Medium"/>
                <a:ea typeface="Montserrat Medium"/>
                <a:cs typeface="Montserrat Medium"/>
                <a:sym typeface="Montserrat Medium"/>
              </a:rPr>
              <a:t>aiming </a:t>
            </a:r>
            <a:r>
              <a:rPr lang="en" sz="1100">
                <a:solidFill>
                  <a:schemeClr val="dk1"/>
                </a:solidFill>
                <a:latin typeface="Montserrat Medium"/>
                <a:ea typeface="Montserrat Medium"/>
                <a:cs typeface="Montserrat Medium"/>
                <a:sym typeface="Montserrat Medium"/>
              </a:rPr>
              <a:t>to accomplish this task and multiply that by the number of weeks you’re monitoring it. When you’re recording the progress, you fill in the blanks of your ACTUAL data with the right numbers.</a:t>
            </a:r>
            <a:endParaRPr sz="1100">
              <a:solidFill>
                <a:schemeClr val="dk1"/>
              </a:solidFill>
              <a:latin typeface="Montserrat Medium"/>
              <a:ea typeface="Montserrat Medium"/>
              <a:cs typeface="Montserrat Medium"/>
              <a:sym typeface="Montserrat Medium"/>
            </a:endParaRPr>
          </a:p>
        </p:txBody>
      </p:sp>
      <p:sp>
        <p:nvSpPr>
          <p:cNvPr id="1003" name="Google Shape;1003;p48"/>
          <p:cNvSpPr txBox="1"/>
          <p:nvPr>
            <p:ph idx="1" type="body"/>
          </p:nvPr>
        </p:nvSpPr>
        <p:spPr>
          <a:xfrm>
            <a:off x="334228" y="5524583"/>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
        <p:nvSpPr>
          <p:cNvPr id="1004" name="Google Shape;1004;p48"/>
          <p:cNvSpPr txBox="1"/>
          <p:nvPr/>
        </p:nvSpPr>
        <p:spPr>
          <a:xfrm>
            <a:off x="1572192" y="5383400"/>
            <a:ext cx="555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Recording the completion of multiple repetitive tasks is much easier when the data is all on one page. This visual gives feedback right away on completion of many tasks over the same time, including which day of the week this progress tends to be made.</a:t>
            </a:r>
            <a:endParaRPr sz="1200" u="sng">
              <a:latin typeface="Montserrat Medium"/>
              <a:ea typeface="Montserrat Medium"/>
              <a:cs typeface="Montserrat Medium"/>
              <a:sym typeface="Montserrat Medium"/>
            </a:endParaRPr>
          </a:p>
        </p:txBody>
      </p:sp>
      <p:sp>
        <p:nvSpPr>
          <p:cNvPr id="1005" name="Google Shape;1005;p48"/>
          <p:cNvSpPr txBox="1"/>
          <p:nvPr/>
        </p:nvSpPr>
        <p:spPr>
          <a:xfrm>
            <a:off x="3339703" y="3005320"/>
            <a:ext cx="40569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GOAL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x 4 weeks = complete ____ times monthly </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chore completed ___ times this month</a:t>
            </a:r>
            <a:endParaRPr sz="11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009" name="Shape 1009"/>
        <p:cNvGrpSpPr/>
        <p:nvPr/>
      </p:nvGrpSpPr>
      <p:grpSpPr>
        <a:xfrm>
          <a:off x="0" y="0"/>
          <a:ext cx="0" cy="0"/>
          <a:chOff x="0" y="0"/>
          <a:chExt cx="0" cy="0"/>
        </a:xfrm>
      </p:grpSpPr>
      <p:sp>
        <p:nvSpPr>
          <p:cNvPr id="1010" name="Google Shape;1010;p49"/>
          <p:cNvSpPr txBox="1"/>
          <p:nvPr>
            <p:ph type="title"/>
          </p:nvPr>
        </p:nvSpPr>
        <p:spPr>
          <a:xfrm>
            <a:off x="844748" y="406139"/>
            <a:ext cx="58542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House</a:t>
            </a:r>
            <a:r>
              <a:rPr b="1" lang="en" sz="5100">
                <a:solidFill>
                  <a:srgbClr val="0B5394"/>
                </a:solidFill>
                <a:latin typeface="Righteous"/>
                <a:ea typeface="Righteous"/>
                <a:cs typeface="Righteous"/>
                <a:sym typeface="Righteous"/>
              </a:rPr>
              <a:t> Chore</a:t>
            </a:r>
            <a:r>
              <a:rPr b="1" lang="en" sz="5100">
                <a:solidFill>
                  <a:srgbClr val="0B5394"/>
                </a:solidFill>
                <a:latin typeface="Righteous"/>
                <a:ea typeface="Righteous"/>
                <a:cs typeface="Righteous"/>
                <a:sym typeface="Righteous"/>
              </a:rPr>
              <a:t> Chart</a:t>
            </a:r>
            <a:endParaRPr b="1" sz="510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ct val="32038"/>
              <a:buFont typeface="Arial"/>
              <a:buNone/>
            </a:pPr>
            <a:r>
              <a:rPr lang="en" sz="3433">
                <a:solidFill>
                  <a:srgbClr val="0B5394"/>
                </a:solidFill>
                <a:latin typeface="Righteous"/>
                <a:ea typeface="Righteous"/>
                <a:cs typeface="Righteous"/>
                <a:sym typeface="Righteous"/>
              </a:rPr>
              <a:t>(Example blank)</a:t>
            </a:r>
            <a:endParaRPr sz="5100">
              <a:solidFill>
                <a:srgbClr val="0B5394"/>
              </a:solidFill>
              <a:latin typeface="Righteous"/>
              <a:ea typeface="Righteous"/>
              <a:cs typeface="Righteous"/>
              <a:sym typeface="Righteous"/>
            </a:endParaRPr>
          </a:p>
        </p:txBody>
      </p:sp>
      <p:sp>
        <p:nvSpPr>
          <p:cNvPr id="1011" name="Google Shape;1011;p49"/>
          <p:cNvSpPr txBox="1"/>
          <p:nvPr>
            <p:ph idx="1" type="body"/>
          </p:nvPr>
        </p:nvSpPr>
        <p:spPr>
          <a:xfrm>
            <a:off x="1163895" y="3115511"/>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Laundry</a:t>
            </a:r>
            <a:endParaRPr b="1" i="1">
              <a:solidFill>
                <a:srgbClr val="3E30E7"/>
              </a:solidFill>
              <a:latin typeface="Montserrat"/>
              <a:ea typeface="Montserrat"/>
              <a:cs typeface="Montserrat"/>
              <a:sym typeface="Montserrat"/>
            </a:endParaRPr>
          </a:p>
        </p:txBody>
      </p:sp>
      <p:graphicFrame>
        <p:nvGraphicFramePr>
          <p:cNvPr id="1012" name="Google Shape;1012;p49"/>
          <p:cNvGraphicFramePr/>
          <p:nvPr/>
        </p:nvGraphicFramePr>
        <p:xfrm>
          <a:off x="987241" y="3495704"/>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13" name="Google Shape;1013;p49"/>
          <p:cNvSpPr/>
          <p:nvPr/>
        </p:nvSpPr>
        <p:spPr>
          <a:xfrm>
            <a:off x="2394227" y="1729654"/>
            <a:ext cx="409500" cy="382800"/>
          </a:xfrm>
          <a:prstGeom prst="rect">
            <a:avLst/>
          </a:prstGeom>
          <a:solidFill>
            <a:srgbClr val="3D85C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9"/>
          <p:cNvSpPr txBox="1"/>
          <p:nvPr/>
        </p:nvSpPr>
        <p:spPr>
          <a:xfrm>
            <a:off x="2892991" y="1718678"/>
            <a:ext cx="225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 chore was completed</a:t>
            </a:r>
            <a:endParaRPr b="1"/>
          </a:p>
        </p:txBody>
      </p:sp>
      <p:sp>
        <p:nvSpPr>
          <p:cNvPr id="1015" name="Google Shape;1015;p49"/>
          <p:cNvSpPr txBox="1"/>
          <p:nvPr>
            <p:ph idx="1" type="body"/>
          </p:nvPr>
        </p:nvSpPr>
        <p:spPr>
          <a:xfrm>
            <a:off x="4626806" y="6614085"/>
            <a:ext cx="16698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Vacuum</a:t>
            </a:r>
            <a:endParaRPr b="1" i="1">
              <a:solidFill>
                <a:srgbClr val="3E30E7"/>
              </a:solidFill>
              <a:latin typeface="Montserrat"/>
              <a:ea typeface="Montserrat"/>
              <a:cs typeface="Montserrat"/>
              <a:sym typeface="Montserrat"/>
            </a:endParaRPr>
          </a:p>
        </p:txBody>
      </p:sp>
      <p:graphicFrame>
        <p:nvGraphicFramePr>
          <p:cNvPr id="1016" name="Google Shape;1016;p49"/>
          <p:cNvGraphicFramePr/>
          <p:nvPr/>
        </p:nvGraphicFramePr>
        <p:xfrm>
          <a:off x="4282936" y="7431600"/>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17" name="Google Shape;1017;p49"/>
          <p:cNvSpPr txBox="1"/>
          <p:nvPr>
            <p:ph idx="1" type="body"/>
          </p:nvPr>
        </p:nvSpPr>
        <p:spPr>
          <a:xfrm>
            <a:off x="987241" y="6614085"/>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Tr</a:t>
            </a:r>
            <a:r>
              <a:rPr b="1" i="1" lang="en">
                <a:solidFill>
                  <a:srgbClr val="3E30E7"/>
                </a:solidFill>
                <a:latin typeface="Montserrat"/>
                <a:ea typeface="Montserrat"/>
                <a:cs typeface="Montserrat"/>
                <a:sym typeface="Montserrat"/>
              </a:rPr>
              <a:t>ash / Dusting</a:t>
            </a:r>
            <a:endParaRPr b="1" i="1">
              <a:solidFill>
                <a:srgbClr val="3E30E7"/>
              </a:solidFill>
              <a:latin typeface="Montserrat"/>
              <a:ea typeface="Montserrat"/>
              <a:cs typeface="Montserrat"/>
              <a:sym typeface="Montserrat"/>
            </a:endParaRPr>
          </a:p>
        </p:txBody>
      </p:sp>
      <p:graphicFrame>
        <p:nvGraphicFramePr>
          <p:cNvPr id="1018" name="Google Shape;1018;p49"/>
          <p:cNvGraphicFramePr/>
          <p:nvPr/>
        </p:nvGraphicFramePr>
        <p:xfrm>
          <a:off x="987241" y="7431600"/>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019" name="Google Shape;1019;p49"/>
          <p:cNvGraphicFramePr/>
          <p:nvPr/>
        </p:nvGraphicFramePr>
        <p:xfrm>
          <a:off x="1037644" y="7039857"/>
          <a:ext cx="3000000" cy="3000000"/>
        </p:xfrm>
        <a:graphic>
          <a:graphicData uri="http://schemas.openxmlformats.org/drawingml/2006/table">
            <a:tbl>
              <a:tblPr>
                <a:noFill/>
                <a:tableStyleId>{A4100B75-9522-401F-BC89-08652E102A33}</a:tableStyleId>
              </a:tblPr>
              <a:tblGrid>
                <a:gridCol w="451325"/>
                <a:gridCol w="451325"/>
                <a:gridCol w="451325"/>
                <a:gridCol w="451325"/>
                <a:gridCol w="451325"/>
              </a:tblGrid>
              <a:tr h="2494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graphicFrame>
        <p:nvGraphicFramePr>
          <p:cNvPr id="1020" name="Google Shape;1020;p49"/>
          <p:cNvGraphicFramePr/>
          <p:nvPr/>
        </p:nvGraphicFramePr>
        <p:xfrm>
          <a:off x="4333338" y="7039857"/>
          <a:ext cx="3000000" cy="3000000"/>
        </p:xfrm>
        <a:graphic>
          <a:graphicData uri="http://schemas.openxmlformats.org/drawingml/2006/table">
            <a:tbl>
              <a:tblPr>
                <a:noFill/>
                <a:tableStyleId>{A4100B75-9522-401F-BC89-08652E102A33}</a:tableStyleId>
              </a:tblPr>
              <a:tblGrid>
                <a:gridCol w="451325"/>
                <a:gridCol w="451325"/>
                <a:gridCol w="451325"/>
                <a:gridCol w="451325"/>
                <a:gridCol w="451325"/>
              </a:tblGrid>
              <a:tr h="2494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bl>
          </a:graphicData>
        </a:graphic>
      </p:graphicFrame>
      <p:sp>
        <p:nvSpPr>
          <p:cNvPr id="1021" name="Google Shape;1021;p49"/>
          <p:cNvSpPr txBox="1"/>
          <p:nvPr>
            <p:ph idx="1" type="body"/>
          </p:nvPr>
        </p:nvSpPr>
        <p:spPr>
          <a:xfrm>
            <a:off x="4542888" y="3115511"/>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Dishes</a:t>
            </a:r>
            <a:endParaRPr b="1" i="1">
              <a:solidFill>
                <a:srgbClr val="3E30E7"/>
              </a:solidFill>
              <a:latin typeface="Montserrat"/>
              <a:ea typeface="Montserrat"/>
              <a:cs typeface="Montserrat"/>
              <a:sym typeface="Montserrat"/>
            </a:endParaRPr>
          </a:p>
        </p:txBody>
      </p:sp>
      <p:graphicFrame>
        <p:nvGraphicFramePr>
          <p:cNvPr id="1022" name="Google Shape;1022;p49"/>
          <p:cNvGraphicFramePr/>
          <p:nvPr/>
        </p:nvGraphicFramePr>
        <p:xfrm>
          <a:off x="4366235" y="3495704"/>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23" name="Google Shape;1023;p49"/>
          <p:cNvSpPr txBox="1"/>
          <p:nvPr/>
        </p:nvSpPr>
        <p:spPr>
          <a:xfrm>
            <a:off x="3860304" y="59207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dishes completed ___ times</a:t>
            </a:r>
            <a:endParaRPr sz="1100">
              <a:solidFill>
                <a:schemeClr val="dk1"/>
              </a:solidFill>
              <a:latin typeface="Montserrat Medium"/>
              <a:ea typeface="Montserrat Medium"/>
              <a:cs typeface="Montserrat Medium"/>
              <a:sym typeface="Montserrat Medium"/>
            </a:endParaRPr>
          </a:p>
        </p:txBody>
      </p:sp>
      <p:sp>
        <p:nvSpPr>
          <p:cNvPr id="1024" name="Google Shape;1024;p49"/>
          <p:cNvSpPr txBox="1"/>
          <p:nvPr/>
        </p:nvSpPr>
        <p:spPr>
          <a:xfrm>
            <a:off x="481310" y="59207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laundry completed ___ times</a:t>
            </a:r>
            <a:endParaRPr sz="1100">
              <a:solidFill>
                <a:schemeClr val="dk1"/>
              </a:solidFill>
              <a:latin typeface="Montserrat Medium"/>
              <a:ea typeface="Montserrat Medium"/>
              <a:cs typeface="Montserrat Medium"/>
              <a:sym typeface="Montserrat Medium"/>
            </a:endParaRPr>
          </a:p>
        </p:txBody>
      </p:sp>
      <p:sp>
        <p:nvSpPr>
          <p:cNvPr id="1025" name="Google Shape;1025;p49"/>
          <p:cNvSpPr txBox="1"/>
          <p:nvPr/>
        </p:nvSpPr>
        <p:spPr>
          <a:xfrm>
            <a:off x="1163895" y="2223052"/>
            <a:ext cx="5339100" cy="91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Montserrat"/>
                <a:ea typeface="Montserrat"/>
                <a:cs typeface="Montserrat"/>
                <a:sym typeface="Montserrat"/>
              </a:rPr>
              <a:t>GOAL:</a:t>
            </a:r>
            <a:endParaRPr b="1" sz="1300">
              <a:solidFill>
                <a:schemeClr val="dk1"/>
              </a:solidFill>
              <a:latin typeface="Montserrat"/>
              <a:ea typeface="Montserrat"/>
              <a:cs typeface="Montserrat"/>
              <a:sym typeface="Montserrat"/>
            </a:endParaRPr>
          </a:p>
          <a:p>
            <a:pPr indent="0" lvl="0" marL="0" rtl="0" algn="ctr">
              <a:spcBef>
                <a:spcPts val="1000"/>
              </a:spcBef>
              <a:spcAft>
                <a:spcPts val="0"/>
              </a:spcAft>
              <a:buNone/>
            </a:pPr>
            <a:r>
              <a:rPr lang="en" sz="1300" u="sng">
                <a:solidFill>
                  <a:schemeClr val="dk1"/>
                </a:solidFill>
                <a:latin typeface="Montserrat Medium"/>
                <a:ea typeface="Montserrat Medium"/>
                <a:cs typeface="Montserrat Medium"/>
                <a:sym typeface="Montserrat Medium"/>
              </a:rPr>
              <a:t>_3_</a:t>
            </a:r>
            <a:r>
              <a:rPr lang="en" sz="1300">
                <a:solidFill>
                  <a:schemeClr val="dk1"/>
                </a:solidFill>
                <a:latin typeface="Montserrat Medium"/>
                <a:ea typeface="Montserrat Medium"/>
                <a:cs typeface="Montserrat Medium"/>
                <a:sym typeface="Montserrat Medium"/>
              </a:rPr>
              <a:t> days x _</a:t>
            </a:r>
            <a:r>
              <a:rPr lang="en" sz="1300" u="sng">
                <a:solidFill>
                  <a:schemeClr val="dk1"/>
                </a:solidFill>
                <a:latin typeface="Montserrat Medium"/>
                <a:ea typeface="Montserrat Medium"/>
                <a:cs typeface="Montserrat Medium"/>
                <a:sym typeface="Montserrat Medium"/>
              </a:rPr>
              <a:t>4_</a:t>
            </a:r>
            <a:r>
              <a:rPr lang="en" sz="1300">
                <a:solidFill>
                  <a:schemeClr val="dk1"/>
                </a:solidFill>
                <a:latin typeface="Montserrat Medium"/>
                <a:ea typeface="Montserrat Medium"/>
                <a:cs typeface="Montserrat Medium"/>
                <a:sym typeface="Montserrat Medium"/>
              </a:rPr>
              <a:t> weeks = each chore will be completed _</a:t>
            </a:r>
            <a:r>
              <a:rPr lang="en" sz="1300" u="sng">
                <a:solidFill>
                  <a:schemeClr val="dk1"/>
                </a:solidFill>
                <a:latin typeface="Montserrat Medium"/>
                <a:ea typeface="Montserrat Medium"/>
                <a:cs typeface="Montserrat Medium"/>
                <a:sym typeface="Montserrat Medium"/>
              </a:rPr>
              <a:t>12</a:t>
            </a:r>
            <a:r>
              <a:rPr lang="en" sz="1300">
                <a:solidFill>
                  <a:schemeClr val="dk1"/>
                </a:solidFill>
                <a:latin typeface="Montserrat Medium"/>
                <a:ea typeface="Montserrat Medium"/>
                <a:cs typeface="Montserrat Medium"/>
                <a:sym typeface="Montserrat Medium"/>
              </a:rPr>
              <a:t>_ times monthly </a:t>
            </a:r>
            <a:endParaRPr sz="1600"/>
          </a:p>
        </p:txBody>
      </p:sp>
      <p:sp>
        <p:nvSpPr>
          <p:cNvPr id="1026" name="Google Shape;1026;p49"/>
          <p:cNvSpPr txBox="1"/>
          <p:nvPr/>
        </p:nvSpPr>
        <p:spPr>
          <a:xfrm>
            <a:off x="3860304" y="92735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vacuuming </a:t>
            </a:r>
            <a:r>
              <a:rPr lang="en" sz="1100">
                <a:solidFill>
                  <a:schemeClr val="dk1"/>
                </a:solidFill>
                <a:latin typeface="Montserrat Medium"/>
                <a:ea typeface="Montserrat Medium"/>
                <a:cs typeface="Montserrat Medium"/>
                <a:sym typeface="Montserrat Medium"/>
              </a:rPr>
              <a:t>completed </a:t>
            </a:r>
            <a:r>
              <a:rPr lang="en" sz="1100">
                <a:solidFill>
                  <a:schemeClr val="dk1"/>
                </a:solidFill>
                <a:latin typeface="Montserrat Medium"/>
                <a:ea typeface="Montserrat Medium"/>
                <a:cs typeface="Montserrat Medium"/>
                <a:sym typeface="Montserrat Medium"/>
              </a:rPr>
              <a:t>___ times</a:t>
            </a:r>
            <a:endParaRPr sz="1100">
              <a:solidFill>
                <a:schemeClr val="dk1"/>
              </a:solidFill>
              <a:latin typeface="Montserrat Medium"/>
              <a:ea typeface="Montserrat Medium"/>
              <a:cs typeface="Montserrat Medium"/>
              <a:sym typeface="Montserrat Medium"/>
            </a:endParaRPr>
          </a:p>
        </p:txBody>
      </p:sp>
      <p:sp>
        <p:nvSpPr>
          <p:cNvPr id="1027" name="Google Shape;1027;p49"/>
          <p:cNvSpPr txBox="1"/>
          <p:nvPr/>
        </p:nvSpPr>
        <p:spPr>
          <a:xfrm>
            <a:off x="481310" y="9273598"/>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___ days = trash taken out ___ times</a:t>
            </a:r>
            <a:endParaRPr sz="1100">
              <a:solidFill>
                <a:schemeClr val="dk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1000"/>
                                        <p:tgtEl>
                                          <p:spTgt spid="10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031" name="Shape 1031"/>
        <p:cNvGrpSpPr/>
        <p:nvPr/>
      </p:nvGrpSpPr>
      <p:grpSpPr>
        <a:xfrm>
          <a:off x="0" y="0"/>
          <a:ext cx="0" cy="0"/>
          <a:chOff x="0" y="0"/>
          <a:chExt cx="0" cy="0"/>
        </a:xfrm>
      </p:grpSpPr>
      <p:sp>
        <p:nvSpPr>
          <p:cNvPr id="1032" name="Google Shape;1032;p50"/>
          <p:cNvSpPr txBox="1"/>
          <p:nvPr>
            <p:ph idx="1" type="body"/>
          </p:nvPr>
        </p:nvSpPr>
        <p:spPr>
          <a:xfrm>
            <a:off x="1163895" y="2532415"/>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Laundry</a:t>
            </a:r>
            <a:endParaRPr b="1" i="1">
              <a:solidFill>
                <a:srgbClr val="3E30E7"/>
              </a:solidFill>
              <a:latin typeface="Montserrat"/>
              <a:ea typeface="Montserrat"/>
              <a:cs typeface="Montserrat"/>
              <a:sym typeface="Montserrat"/>
            </a:endParaRPr>
          </a:p>
        </p:txBody>
      </p:sp>
      <p:graphicFrame>
        <p:nvGraphicFramePr>
          <p:cNvPr id="1033" name="Google Shape;1033;p50"/>
          <p:cNvGraphicFramePr/>
          <p:nvPr/>
        </p:nvGraphicFramePr>
        <p:xfrm>
          <a:off x="987241" y="2912609"/>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34" name="Google Shape;1034;p50"/>
          <p:cNvSpPr/>
          <p:nvPr/>
        </p:nvSpPr>
        <p:spPr>
          <a:xfrm>
            <a:off x="2200249" y="1875428"/>
            <a:ext cx="409500" cy="382800"/>
          </a:xfrm>
          <a:prstGeom prst="rect">
            <a:avLst/>
          </a:prstGeom>
          <a:solidFill>
            <a:srgbClr val="FF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0"/>
          <p:cNvSpPr txBox="1"/>
          <p:nvPr/>
        </p:nvSpPr>
        <p:spPr>
          <a:xfrm>
            <a:off x="2699013" y="1864452"/>
            <a:ext cx="264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chore was completed</a:t>
            </a:r>
            <a:endParaRPr b="1"/>
          </a:p>
        </p:txBody>
      </p:sp>
      <p:sp>
        <p:nvSpPr>
          <p:cNvPr id="1036" name="Google Shape;1036;p50"/>
          <p:cNvSpPr txBox="1"/>
          <p:nvPr>
            <p:ph idx="1" type="body"/>
          </p:nvPr>
        </p:nvSpPr>
        <p:spPr>
          <a:xfrm>
            <a:off x="4626806" y="6249650"/>
            <a:ext cx="16698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Vacuum</a:t>
            </a:r>
            <a:endParaRPr b="1" i="1">
              <a:solidFill>
                <a:srgbClr val="3E30E7"/>
              </a:solidFill>
              <a:latin typeface="Montserrat"/>
              <a:ea typeface="Montserrat"/>
              <a:cs typeface="Montserrat"/>
              <a:sym typeface="Montserrat"/>
            </a:endParaRPr>
          </a:p>
        </p:txBody>
      </p:sp>
      <p:sp>
        <p:nvSpPr>
          <p:cNvPr id="1037" name="Google Shape;1037;p50"/>
          <p:cNvSpPr txBox="1"/>
          <p:nvPr>
            <p:ph idx="1" type="body"/>
          </p:nvPr>
        </p:nvSpPr>
        <p:spPr>
          <a:xfrm>
            <a:off x="987241" y="6249650"/>
            <a:ext cx="23574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Trash / Dusting</a:t>
            </a:r>
            <a:endParaRPr b="1" i="1">
              <a:solidFill>
                <a:srgbClr val="3E30E7"/>
              </a:solidFill>
              <a:latin typeface="Montserrat"/>
              <a:ea typeface="Montserrat"/>
              <a:cs typeface="Montserrat"/>
              <a:sym typeface="Montserrat"/>
            </a:endParaRPr>
          </a:p>
        </p:txBody>
      </p:sp>
      <p:sp>
        <p:nvSpPr>
          <p:cNvPr id="1038" name="Google Shape;1038;p50"/>
          <p:cNvSpPr txBox="1"/>
          <p:nvPr>
            <p:ph idx="1" type="body"/>
          </p:nvPr>
        </p:nvSpPr>
        <p:spPr>
          <a:xfrm>
            <a:off x="4542888" y="2532415"/>
            <a:ext cx="2004000" cy="5259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i="1" lang="en">
                <a:solidFill>
                  <a:srgbClr val="3E30E7"/>
                </a:solidFill>
                <a:latin typeface="Montserrat"/>
                <a:ea typeface="Montserrat"/>
                <a:cs typeface="Montserrat"/>
                <a:sym typeface="Montserrat"/>
              </a:rPr>
              <a:t>Dishes</a:t>
            </a:r>
            <a:endParaRPr b="1" i="1">
              <a:solidFill>
                <a:srgbClr val="3E30E7"/>
              </a:solidFill>
              <a:latin typeface="Montserrat"/>
              <a:ea typeface="Montserrat"/>
              <a:cs typeface="Montserrat"/>
              <a:sym typeface="Montserrat"/>
            </a:endParaRPr>
          </a:p>
        </p:txBody>
      </p:sp>
      <p:graphicFrame>
        <p:nvGraphicFramePr>
          <p:cNvPr id="1039" name="Google Shape;1039;p50"/>
          <p:cNvGraphicFramePr/>
          <p:nvPr/>
        </p:nvGraphicFramePr>
        <p:xfrm>
          <a:off x="4366235" y="2912609"/>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40" name="Google Shape;1040;p50"/>
          <p:cNvSpPr/>
          <p:nvPr/>
        </p:nvSpPr>
        <p:spPr>
          <a:xfrm>
            <a:off x="2200249" y="1875428"/>
            <a:ext cx="409500" cy="382800"/>
          </a:xfrm>
          <a:prstGeom prst="rect">
            <a:avLst/>
          </a:prstGeom>
          <a:solidFill>
            <a:srgbClr val="00FF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041" name="Google Shape;1041;p50"/>
          <p:cNvGraphicFramePr/>
          <p:nvPr/>
        </p:nvGraphicFramePr>
        <p:xfrm>
          <a:off x="987241" y="6629843"/>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042" name="Google Shape;1042;p50"/>
          <p:cNvGraphicFramePr/>
          <p:nvPr/>
        </p:nvGraphicFramePr>
        <p:xfrm>
          <a:off x="4366235" y="6629843"/>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tblGrid>
              <a:tr h="437325">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M</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W</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TH</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1100">
                          <a:latin typeface="Montserrat ExtraBold"/>
                          <a:ea typeface="Montserrat ExtraBold"/>
                          <a:cs typeface="Montserrat ExtraBold"/>
                          <a:sym typeface="Montserrat ExtraBold"/>
                        </a:rPr>
                        <a:t>F</a:t>
                      </a:r>
                      <a:endParaRPr sz="1100">
                        <a:latin typeface="Montserrat ExtraBold"/>
                        <a:ea typeface="Montserrat ExtraBold"/>
                        <a:cs typeface="Montserrat ExtraBold"/>
                        <a:sym typeface="Montserrat ExtraBold"/>
                      </a:endParaRPr>
                    </a:p>
                  </a:txBody>
                  <a:tcPr marT="87450" marB="874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00"/>
                    </a:solidFill>
                  </a:tcPr>
                </a:tc>
              </a:tr>
              <a:tr h="437325">
                <a:tc>
                  <a:txBody>
                    <a:bodyPr/>
                    <a:lstStyle/>
                    <a:p>
                      <a:pPr indent="0" lvl="0" marL="0" rtl="0" algn="ctr">
                        <a:spcBef>
                          <a:spcPts val="0"/>
                        </a:spcBef>
                        <a:spcAft>
                          <a:spcPts val="0"/>
                        </a:spcAft>
                        <a:buNone/>
                      </a:pPr>
                      <a:r>
                        <a:rPr lang="en" sz="1300"/>
                        <a:t>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10</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11</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ctr">
                        <a:spcBef>
                          <a:spcPts val="0"/>
                        </a:spcBef>
                        <a:spcAft>
                          <a:spcPts val="0"/>
                        </a:spcAft>
                        <a:buNone/>
                      </a:pPr>
                      <a:r>
                        <a:rPr lang="en" sz="1300"/>
                        <a:t>15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17</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18</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19</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437325">
                <a:tc>
                  <a:txBody>
                    <a:bodyPr/>
                    <a:lstStyle/>
                    <a:p>
                      <a:pPr indent="0" lvl="0" marL="0" rtl="0" algn="ctr">
                        <a:spcBef>
                          <a:spcPts val="0"/>
                        </a:spcBef>
                        <a:spcAft>
                          <a:spcPts val="0"/>
                        </a:spcAft>
                        <a:buNone/>
                      </a:pPr>
                      <a:r>
                        <a:rPr lang="en" sz="1300"/>
                        <a:t>22</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23</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24</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1300"/>
                        <a:t>25</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t>26</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43" name="Google Shape;1043;p50"/>
          <p:cNvSpPr txBox="1"/>
          <p:nvPr/>
        </p:nvSpPr>
        <p:spPr>
          <a:xfrm>
            <a:off x="481310" y="5264815"/>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12</a:t>
            </a:r>
            <a:r>
              <a:rPr lang="en" sz="1100">
                <a:solidFill>
                  <a:schemeClr val="dk1"/>
                </a:solidFill>
                <a:latin typeface="Montserrat Medium"/>
                <a:ea typeface="Montserrat Medium"/>
                <a:cs typeface="Montserrat Medium"/>
                <a:sym typeface="Montserrat Medium"/>
              </a:rPr>
              <a:t>_ days = laundry completed _</a:t>
            </a:r>
            <a:r>
              <a:rPr lang="en" sz="1100" u="sng">
                <a:solidFill>
                  <a:schemeClr val="dk1"/>
                </a:solidFill>
                <a:latin typeface="Montserrat Medium"/>
                <a:ea typeface="Montserrat Medium"/>
                <a:cs typeface="Montserrat Medium"/>
                <a:sym typeface="Montserrat Medium"/>
              </a:rPr>
              <a:t>12</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1044" name="Google Shape;1044;p50"/>
          <p:cNvSpPr txBox="1"/>
          <p:nvPr/>
        </p:nvSpPr>
        <p:spPr>
          <a:xfrm>
            <a:off x="3860304" y="5264815"/>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days = dishes done _</a:t>
            </a:r>
            <a:r>
              <a:rPr lang="en" sz="1100" u="sng">
                <a:solidFill>
                  <a:schemeClr val="dk1"/>
                </a:solidFill>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1045" name="Google Shape;1045;p50"/>
          <p:cNvSpPr txBox="1"/>
          <p:nvPr/>
        </p:nvSpPr>
        <p:spPr>
          <a:xfrm>
            <a:off x="481310" y="8909163"/>
            <a:ext cx="3457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13</a:t>
            </a:r>
            <a:r>
              <a:rPr lang="en" sz="1100">
                <a:solidFill>
                  <a:schemeClr val="dk1"/>
                </a:solidFill>
                <a:latin typeface="Montserrat Medium"/>
                <a:ea typeface="Montserrat Medium"/>
                <a:cs typeface="Montserrat Medium"/>
                <a:sym typeface="Montserrat Medium"/>
              </a:rPr>
              <a:t>_ days = trash/dusting completed _</a:t>
            </a:r>
            <a:r>
              <a:rPr lang="en" sz="1100" u="sng">
                <a:solidFill>
                  <a:schemeClr val="dk1"/>
                </a:solidFill>
                <a:latin typeface="Montserrat Medium"/>
                <a:ea typeface="Montserrat Medium"/>
                <a:cs typeface="Montserrat Medium"/>
                <a:sym typeface="Montserrat Medium"/>
              </a:rPr>
              <a:t>13</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1046" name="Google Shape;1046;p50"/>
          <p:cNvSpPr txBox="1"/>
          <p:nvPr/>
        </p:nvSpPr>
        <p:spPr>
          <a:xfrm>
            <a:off x="3860304" y="8909163"/>
            <a:ext cx="3457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ACTUAL</a:t>
            </a:r>
            <a:endParaRPr b="1" sz="11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_</a:t>
            </a:r>
            <a:r>
              <a:rPr lang="en" sz="1100" u="sng">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days = vacuuming completed _</a:t>
            </a:r>
            <a:r>
              <a:rPr lang="en" sz="1100" u="sng">
                <a:solidFill>
                  <a:schemeClr val="dk1"/>
                </a:solidFill>
                <a:latin typeface="Montserrat Medium"/>
                <a:ea typeface="Montserrat Medium"/>
                <a:cs typeface="Montserrat Medium"/>
                <a:sym typeface="Montserrat Medium"/>
              </a:rPr>
              <a:t>11</a:t>
            </a:r>
            <a:r>
              <a:rPr lang="en" sz="1100">
                <a:solidFill>
                  <a:schemeClr val="dk1"/>
                </a:solidFill>
                <a:latin typeface="Montserrat Medium"/>
                <a:ea typeface="Montserrat Medium"/>
                <a:cs typeface="Montserrat Medium"/>
                <a:sym typeface="Montserrat Medium"/>
              </a:rPr>
              <a:t>_ times</a:t>
            </a:r>
            <a:endParaRPr sz="1100">
              <a:solidFill>
                <a:schemeClr val="dk1"/>
              </a:solidFill>
              <a:latin typeface="Montserrat Medium"/>
              <a:ea typeface="Montserrat Medium"/>
              <a:cs typeface="Montserrat Medium"/>
              <a:sym typeface="Montserrat Medium"/>
            </a:endParaRPr>
          </a:p>
        </p:txBody>
      </p:sp>
      <p:sp>
        <p:nvSpPr>
          <p:cNvPr id="1047" name="Google Shape;1047;p50"/>
          <p:cNvSpPr txBox="1"/>
          <p:nvPr>
            <p:ph type="title"/>
          </p:nvPr>
        </p:nvSpPr>
        <p:spPr>
          <a:xfrm>
            <a:off x="844748" y="406139"/>
            <a:ext cx="58542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House Chore Chart</a:t>
            </a:r>
            <a:endParaRPr b="1" sz="5100">
              <a:solidFill>
                <a:srgbClr val="0B5394"/>
              </a:solidFill>
              <a:latin typeface="Righteous"/>
              <a:ea typeface="Righteous"/>
              <a:cs typeface="Righteous"/>
              <a:sym typeface="Righteous"/>
            </a:endParaRPr>
          </a:p>
          <a:p>
            <a:pPr indent="0" lvl="0" marL="0" rtl="0" algn="ctr">
              <a:spcBef>
                <a:spcPts val="0"/>
              </a:spcBef>
              <a:spcAft>
                <a:spcPts val="0"/>
              </a:spcAft>
              <a:buNone/>
            </a:pPr>
            <a:r>
              <a:rPr lang="en" sz="3433">
                <a:solidFill>
                  <a:srgbClr val="0B5394"/>
                </a:solidFill>
                <a:latin typeface="Righteous"/>
                <a:ea typeface="Righteous"/>
                <a:cs typeface="Righteous"/>
                <a:sym typeface="Righteous"/>
              </a:rPr>
              <a:t>(Example filled out)</a:t>
            </a:r>
            <a:endParaRPr sz="5100">
              <a:solidFill>
                <a:srgbClr val="0B5394"/>
              </a:solidFill>
              <a:latin typeface="Righteous"/>
              <a:ea typeface="Righteous"/>
              <a:cs typeface="Righteous"/>
              <a:sym typeface="Righteou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051" name="Shape 1051"/>
        <p:cNvGrpSpPr/>
        <p:nvPr/>
      </p:nvGrpSpPr>
      <p:grpSpPr>
        <a:xfrm>
          <a:off x="0" y="0"/>
          <a:ext cx="0" cy="0"/>
          <a:chOff x="0" y="0"/>
          <a:chExt cx="0" cy="0"/>
        </a:xfrm>
      </p:grpSpPr>
      <p:sp>
        <p:nvSpPr>
          <p:cNvPr id="1052" name="Google Shape;1052;p51"/>
          <p:cNvSpPr txBox="1"/>
          <p:nvPr>
            <p:ph idx="1" type="body"/>
          </p:nvPr>
        </p:nvSpPr>
        <p:spPr>
          <a:xfrm>
            <a:off x="255647" y="3613165"/>
            <a:ext cx="1611000" cy="52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1053" name="Google Shape;1053;p51"/>
          <p:cNvSpPr txBox="1"/>
          <p:nvPr>
            <p:ph idx="1" type="body"/>
          </p:nvPr>
        </p:nvSpPr>
        <p:spPr>
          <a:xfrm>
            <a:off x="275292" y="2016742"/>
            <a:ext cx="1611000" cy="76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Example</a:t>
            </a:r>
            <a:endParaRPr b="1" i="1">
              <a:solidFill>
                <a:srgbClr val="0B5394"/>
              </a:solidFill>
              <a:latin typeface="Montserrat"/>
              <a:ea typeface="Montserrat"/>
              <a:cs typeface="Montserrat"/>
              <a:sym typeface="Montserrat"/>
            </a:endParaRPr>
          </a:p>
        </p:txBody>
      </p:sp>
      <p:sp>
        <p:nvSpPr>
          <p:cNvPr id="1054" name="Google Shape;1054;p51"/>
          <p:cNvSpPr txBox="1"/>
          <p:nvPr>
            <p:ph idx="1" type="body"/>
          </p:nvPr>
        </p:nvSpPr>
        <p:spPr>
          <a:xfrm>
            <a:off x="255647" y="9033535"/>
            <a:ext cx="1218300" cy="76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 Math</a:t>
            </a:r>
            <a:endParaRPr b="1" i="1">
              <a:solidFill>
                <a:srgbClr val="0B5394"/>
              </a:solidFill>
              <a:latin typeface="Montserrat"/>
              <a:ea typeface="Montserrat"/>
              <a:cs typeface="Montserrat"/>
              <a:sym typeface="Montserrat"/>
            </a:endParaRPr>
          </a:p>
        </p:txBody>
      </p:sp>
      <p:sp>
        <p:nvSpPr>
          <p:cNvPr id="1055" name="Google Shape;1055;p51"/>
          <p:cNvSpPr txBox="1"/>
          <p:nvPr>
            <p:ph idx="1" type="body"/>
          </p:nvPr>
        </p:nvSpPr>
        <p:spPr>
          <a:xfrm>
            <a:off x="255647" y="5632143"/>
            <a:ext cx="1611000" cy="64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grpSp>
        <p:nvGrpSpPr>
          <p:cNvPr id="1056" name="Google Shape;1056;p51"/>
          <p:cNvGrpSpPr/>
          <p:nvPr/>
        </p:nvGrpSpPr>
        <p:grpSpPr>
          <a:xfrm>
            <a:off x="2024315" y="1939230"/>
            <a:ext cx="4365499" cy="688124"/>
            <a:chOff x="1962950" y="2297581"/>
            <a:chExt cx="4702174" cy="741194"/>
          </a:xfrm>
        </p:grpSpPr>
        <p:pic>
          <p:nvPicPr>
            <p:cNvPr id="1057" name="Google Shape;1057;p51"/>
            <p:cNvPicPr preferRelativeResize="0"/>
            <p:nvPr/>
          </p:nvPicPr>
          <p:blipFill>
            <a:blip r:embed="rId3">
              <a:alphaModFix/>
            </a:blip>
            <a:stretch>
              <a:fillRect/>
            </a:stretch>
          </p:blipFill>
          <p:spPr>
            <a:xfrm>
              <a:off x="1962950" y="2297581"/>
              <a:ext cx="334146" cy="334152"/>
            </a:xfrm>
            <a:prstGeom prst="rect">
              <a:avLst/>
            </a:prstGeom>
            <a:noFill/>
            <a:ln>
              <a:noFill/>
            </a:ln>
          </p:spPr>
        </p:pic>
        <p:pic>
          <p:nvPicPr>
            <p:cNvPr id="1058" name="Google Shape;1058;p51"/>
            <p:cNvPicPr preferRelativeResize="0"/>
            <p:nvPr/>
          </p:nvPicPr>
          <p:blipFill>
            <a:blip r:embed="rId3">
              <a:alphaModFix/>
            </a:blip>
            <a:stretch>
              <a:fillRect/>
            </a:stretch>
          </p:blipFill>
          <p:spPr>
            <a:xfrm>
              <a:off x="2448286" y="2297581"/>
              <a:ext cx="334146" cy="334152"/>
            </a:xfrm>
            <a:prstGeom prst="rect">
              <a:avLst/>
            </a:prstGeom>
            <a:noFill/>
            <a:ln>
              <a:noFill/>
            </a:ln>
          </p:spPr>
        </p:pic>
        <p:pic>
          <p:nvPicPr>
            <p:cNvPr id="1059" name="Google Shape;1059;p51"/>
            <p:cNvPicPr preferRelativeResize="0"/>
            <p:nvPr/>
          </p:nvPicPr>
          <p:blipFill>
            <a:blip r:embed="rId3">
              <a:alphaModFix/>
            </a:blip>
            <a:stretch>
              <a:fillRect/>
            </a:stretch>
          </p:blipFill>
          <p:spPr>
            <a:xfrm>
              <a:off x="2933623" y="2297581"/>
              <a:ext cx="334146" cy="334152"/>
            </a:xfrm>
            <a:prstGeom prst="rect">
              <a:avLst/>
            </a:prstGeom>
            <a:noFill/>
            <a:ln>
              <a:noFill/>
            </a:ln>
          </p:spPr>
        </p:pic>
        <p:pic>
          <p:nvPicPr>
            <p:cNvPr id="1060" name="Google Shape;1060;p51"/>
            <p:cNvPicPr preferRelativeResize="0"/>
            <p:nvPr/>
          </p:nvPicPr>
          <p:blipFill>
            <a:blip r:embed="rId3">
              <a:alphaModFix/>
            </a:blip>
            <a:stretch>
              <a:fillRect/>
            </a:stretch>
          </p:blipFill>
          <p:spPr>
            <a:xfrm>
              <a:off x="3418959" y="2297581"/>
              <a:ext cx="334146" cy="334152"/>
            </a:xfrm>
            <a:prstGeom prst="rect">
              <a:avLst/>
            </a:prstGeom>
            <a:noFill/>
            <a:ln>
              <a:noFill/>
            </a:ln>
          </p:spPr>
        </p:pic>
        <p:pic>
          <p:nvPicPr>
            <p:cNvPr id="1061" name="Google Shape;1061;p51"/>
            <p:cNvPicPr preferRelativeResize="0"/>
            <p:nvPr/>
          </p:nvPicPr>
          <p:blipFill>
            <a:blip r:embed="rId3">
              <a:alphaModFix/>
            </a:blip>
            <a:stretch>
              <a:fillRect/>
            </a:stretch>
          </p:blipFill>
          <p:spPr>
            <a:xfrm>
              <a:off x="1962950" y="2704623"/>
              <a:ext cx="334146" cy="334152"/>
            </a:xfrm>
            <a:prstGeom prst="rect">
              <a:avLst/>
            </a:prstGeom>
            <a:noFill/>
            <a:ln>
              <a:noFill/>
            </a:ln>
          </p:spPr>
        </p:pic>
        <p:pic>
          <p:nvPicPr>
            <p:cNvPr id="1062" name="Google Shape;1062;p51"/>
            <p:cNvPicPr preferRelativeResize="0"/>
            <p:nvPr/>
          </p:nvPicPr>
          <p:blipFill>
            <a:blip r:embed="rId3">
              <a:alphaModFix/>
            </a:blip>
            <a:stretch>
              <a:fillRect/>
            </a:stretch>
          </p:blipFill>
          <p:spPr>
            <a:xfrm>
              <a:off x="2448286" y="2704623"/>
              <a:ext cx="334146" cy="334152"/>
            </a:xfrm>
            <a:prstGeom prst="rect">
              <a:avLst/>
            </a:prstGeom>
            <a:noFill/>
            <a:ln>
              <a:noFill/>
            </a:ln>
          </p:spPr>
        </p:pic>
        <p:pic>
          <p:nvPicPr>
            <p:cNvPr id="1063" name="Google Shape;1063;p51"/>
            <p:cNvPicPr preferRelativeResize="0"/>
            <p:nvPr/>
          </p:nvPicPr>
          <p:blipFill>
            <a:blip r:embed="rId3">
              <a:alphaModFix/>
            </a:blip>
            <a:stretch>
              <a:fillRect/>
            </a:stretch>
          </p:blipFill>
          <p:spPr>
            <a:xfrm>
              <a:off x="2933623" y="2704623"/>
              <a:ext cx="334146" cy="334152"/>
            </a:xfrm>
            <a:prstGeom prst="rect">
              <a:avLst/>
            </a:prstGeom>
            <a:noFill/>
            <a:ln>
              <a:noFill/>
            </a:ln>
          </p:spPr>
        </p:pic>
        <p:pic>
          <p:nvPicPr>
            <p:cNvPr id="1064" name="Google Shape;1064;p51"/>
            <p:cNvPicPr preferRelativeResize="0"/>
            <p:nvPr/>
          </p:nvPicPr>
          <p:blipFill>
            <a:blip r:embed="rId3">
              <a:alphaModFix/>
            </a:blip>
            <a:stretch>
              <a:fillRect/>
            </a:stretch>
          </p:blipFill>
          <p:spPr>
            <a:xfrm>
              <a:off x="3418959" y="2704623"/>
              <a:ext cx="334146" cy="334152"/>
            </a:xfrm>
            <a:prstGeom prst="rect">
              <a:avLst/>
            </a:prstGeom>
            <a:noFill/>
            <a:ln>
              <a:noFill/>
            </a:ln>
          </p:spPr>
        </p:pic>
        <p:pic>
          <p:nvPicPr>
            <p:cNvPr id="1065" name="Google Shape;1065;p51"/>
            <p:cNvPicPr preferRelativeResize="0"/>
            <p:nvPr/>
          </p:nvPicPr>
          <p:blipFill>
            <a:blip r:embed="rId3">
              <a:alphaModFix/>
            </a:blip>
            <a:stretch>
              <a:fillRect/>
            </a:stretch>
          </p:blipFill>
          <p:spPr>
            <a:xfrm>
              <a:off x="3904296" y="2297581"/>
              <a:ext cx="334146" cy="334152"/>
            </a:xfrm>
            <a:prstGeom prst="rect">
              <a:avLst/>
            </a:prstGeom>
            <a:noFill/>
            <a:ln>
              <a:noFill/>
            </a:ln>
          </p:spPr>
        </p:pic>
        <p:pic>
          <p:nvPicPr>
            <p:cNvPr id="1066" name="Google Shape;1066;p51"/>
            <p:cNvPicPr preferRelativeResize="0"/>
            <p:nvPr/>
          </p:nvPicPr>
          <p:blipFill>
            <a:blip r:embed="rId3">
              <a:alphaModFix/>
            </a:blip>
            <a:stretch>
              <a:fillRect/>
            </a:stretch>
          </p:blipFill>
          <p:spPr>
            <a:xfrm>
              <a:off x="4389632" y="2297581"/>
              <a:ext cx="334146" cy="334152"/>
            </a:xfrm>
            <a:prstGeom prst="rect">
              <a:avLst/>
            </a:prstGeom>
            <a:noFill/>
            <a:ln>
              <a:noFill/>
            </a:ln>
          </p:spPr>
        </p:pic>
        <p:pic>
          <p:nvPicPr>
            <p:cNvPr id="1067" name="Google Shape;1067;p51"/>
            <p:cNvPicPr preferRelativeResize="0"/>
            <p:nvPr/>
          </p:nvPicPr>
          <p:blipFill>
            <a:blip r:embed="rId3">
              <a:alphaModFix/>
            </a:blip>
            <a:stretch>
              <a:fillRect/>
            </a:stretch>
          </p:blipFill>
          <p:spPr>
            <a:xfrm>
              <a:off x="4874969" y="2297581"/>
              <a:ext cx="334146" cy="334152"/>
            </a:xfrm>
            <a:prstGeom prst="rect">
              <a:avLst/>
            </a:prstGeom>
            <a:noFill/>
            <a:ln>
              <a:noFill/>
            </a:ln>
          </p:spPr>
        </p:pic>
        <p:pic>
          <p:nvPicPr>
            <p:cNvPr id="1068" name="Google Shape;1068;p51"/>
            <p:cNvPicPr preferRelativeResize="0"/>
            <p:nvPr/>
          </p:nvPicPr>
          <p:blipFill>
            <a:blip r:embed="rId3">
              <a:alphaModFix/>
            </a:blip>
            <a:stretch>
              <a:fillRect/>
            </a:stretch>
          </p:blipFill>
          <p:spPr>
            <a:xfrm>
              <a:off x="5360305" y="2297581"/>
              <a:ext cx="334146" cy="334152"/>
            </a:xfrm>
            <a:prstGeom prst="rect">
              <a:avLst/>
            </a:prstGeom>
            <a:noFill/>
            <a:ln>
              <a:noFill/>
            </a:ln>
          </p:spPr>
        </p:pic>
        <p:pic>
          <p:nvPicPr>
            <p:cNvPr id="1069" name="Google Shape;1069;p51"/>
            <p:cNvPicPr preferRelativeResize="0"/>
            <p:nvPr/>
          </p:nvPicPr>
          <p:blipFill>
            <a:blip r:embed="rId3">
              <a:alphaModFix/>
            </a:blip>
            <a:stretch>
              <a:fillRect/>
            </a:stretch>
          </p:blipFill>
          <p:spPr>
            <a:xfrm>
              <a:off x="3904296" y="2704623"/>
              <a:ext cx="334146" cy="334152"/>
            </a:xfrm>
            <a:prstGeom prst="rect">
              <a:avLst/>
            </a:prstGeom>
            <a:noFill/>
            <a:ln>
              <a:noFill/>
            </a:ln>
          </p:spPr>
        </p:pic>
        <p:pic>
          <p:nvPicPr>
            <p:cNvPr id="1070" name="Google Shape;1070;p51"/>
            <p:cNvPicPr preferRelativeResize="0"/>
            <p:nvPr/>
          </p:nvPicPr>
          <p:blipFill>
            <a:blip r:embed="rId3">
              <a:alphaModFix/>
            </a:blip>
            <a:stretch>
              <a:fillRect/>
            </a:stretch>
          </p:blipFill>
          <p:spPr>
            <a:xfrm>
              <a:off x="4389632" y="2704623"/>
              <a:ext cx="334146" cy="334152"/>
            </a:xfrm>
            <a:prstGeom prst="rect">
              <a:avLst/>
            </a:prstGeom>
            <a:noFill/>
            <a:ln>
              <a:noFill/>
            </a:ln>
          </p:spPr>
        </p:pic>
        <p:pic>
          <p:nvPicPr>
            <p:cNvPr id="1071" name="Google Shape;1071;p51"/>
            <p:cNvPicPr preferRelativeResize="0"/>
            <p:nvPr/>
          </p:nvPicPr>
          <p:blipFill>
            <a:blip r:embed="rId3">
              <a:alphaModFix/>
            </a:blip>
            <a:stretch>
              <a:fillRect/>
            </a:stretch>
          </p:blipFill>
          <p:spPr>
            <a:xfrm>
              <a:off x="4874969" y="2704623"/>
              <a:ext cx="334146" cy="334152"/>
            </a:xfrm>
            <a:prstGeom prst="rect">
              <a:avLst/>
            </a:prstGeom>
            <a:noFill/>
            <a:ln>
              <a:noFill/>
            </a:ln>
          </p:spPr>
        </p:pic>
        <p:pic>
          <p:nvPicPr>
            <p:cNvPr id="1072" name="Google Shape;1072;p51"/>
            <p:cNvPicPr preferRelativeResize="0"/>
            <p:nvPr/>
          </p:nvPicPr>
          <p:blipFill>
            <a:blip r:embed="rId3">
              <a:alphaModFix/>
            </a:blip>
            <a:stretch>
              <a:fillRect/>
            </a:stretch>
          </p:blipFill>
          <p:spPr>
            <a:xfrm>
              <a:off x="5360305" y="2704623"/>
              <a:ext cx="334146" cy="334152"/>
            </a:xfrm>
            <a:prstGeom prst="rect">
              <a:avLst/>
            </a:prstGeom>
            <a:noFill/>
            <a:ln>
              <a:noFill/>
            </a:ln>
          </p:spPr>
        </p:pic>
        <p:pic>
          <p:nvPicPr>
            <p:cNvPr id="1073" name="Google Shape;1073;p51"/>
            <p:cNvPicPr preferRelativeResize="0"/>
            <p:nvPr/>
          </p:nvPicPr>
          <p:blipFill>
            <a:blip r:embed="rId3">
              <a:alphaModFix/>
            </a:blip>
            <a:stretch>
              <a:fillRect/>
            </a:stretch>
          </p:blipFill>
          <p:spPr>
            <a:xfrm>
              <a:off x="5845642" y="2297581"/>
              <a:ext cx="334146" cy="334152"/>
            </a:xfrm>
            <a:prstGeom prst="rect">
              <a:avLst/>
            </a:prstGeom>
            <a:noFill/>
            <a:ln>
              <a:noFill/>
            </a:ln>
          </p:spPr>
        </p:pic>
        <p:pic>
          <p:nvPicPr>
            <p:cNvPr id="1074" name="Google Shape;1074;p51"/>
            <p:cNvPicPr preferRelativeResize="0"/>
            <p:nvPr/>
          </p:nvPicPr>
          <p:blipFill>
            <a:blip r:embed="rId3">
              <a:alphaModFix/>
            </a:blip>
            <a:stretch>
              <a:fillRect/>
            </a:stretch>
          </p:blipFill>
          <p:spPr>
            <a:xfrm>
              <a:off x="6330978" y="2297581"/>
              <a:ext cx="334146" cy="334152"/>
            </a:xfrm>
            <a:prstGeom prst="rect">
              <a:avLst/>
            </a:prstGeom>
            <a:noFill/>
            <a:ln>
              <a:noFill/>
            </a:ln>
          </p:spPr>
        </p:pic>
        <p:pic>
          <p:nvPicPr>
            <p:cNvPr id="1075" name="Google Shape;1075;p51"/>
            <p:cNvPicPr preferRelativeResize="0"/>
            <p:nvPr/>
          </p:nvPicPr>
          <p:blipFill>
            <a:blip r:embed="rId3">
              <a:alphaModFix/>
            </a:blip>
            <a:stretch>
              <a:fillRect/>
            </a:stretch>
          </p:blipFill>
          <p:spPr>
            <a:xfrm>
              <a:off x="5845642" y="2704623"/>
              <a:ext cx="334146" cy="334152"/>
            </a:xfrm>
            <a:prstGeom prst="rect">
              <a:avLst/>
            </a:prstGeom>
            <a:noFill/>
            <a:ln>
              <a:noFill/>
            </a:ln>
          </p:spPr>
        </p:pic>
        <p:pic>
          <p:nvPicPr>
            <p:cNvPr id="1076" name="Google Shape;1076;p51"/>
            <p:cNvPicPr preferRelativeResize="0"/>
            <p:nvPr/>
          </p:nvPicPr>
          <p:blipFill>
            <a:blip r:embed="rId3">
              <a:alphaModFix/>
            </a:blip>
            <a:stretch>
              <a:fillRect/>
            </a:stretch>
          </p:blipFill>
          <p:spPr>
            <a:xfrm>
              <a:off x="6330978" y="2704623"/>
              <a:ext cx="334146" cy="334152"/>
            </a:xfrm>
            <a:prstGeom prst="rect">
              <a:avLst/>
            </a:prstGeom>
            <a:noFill/>
            <a:ln>
              <a:noFill/>
            </a:ln>
          </p:spPr>
        </p:pic>
      </p:grpSp>
      <p:sp>
        <p:nvSpPr>
          <p:cNvPr id="1077" name="Google Shape;1077;p51"/>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Iconic rate</a:t>
            </a:r>
            <a:endParaRPr b="1" sz="5100">
              <a:solidFill>
                <a:srgbClr val="38761D"/>
              </a:solidFill>
              <a:latin typeface="Righteous"/>
              <a:ea typeface="Righteous"/>
              <a:cs typeface="Righteous"/>
              <a:sym typeface="Righteous"/>
            </a:endParaRPr>
          </a:p>
        </p:txBody>
      </p:sp>
      <p:sp>
        <p:nvSpPr>
          <p:cNvPr id="1078" name="Google Shape;1078;p51"/>
          <p:cNvSpPr txBox="1"/>
          <p:nvPr/>
        </p:nvSpPr>
        <p:spPr>
          <a:xfrm>
            <a:off x="1365607" y="1385570"/>
            <a:ext cx="4803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latin typeface="Montserrat Medium"/>
                <a:ea typeface="Montserrat Medium"/>
                <a:cs typeface="Montserrat Medium"/>
                <a:sym typeface="Montserrat Medium"/>
              </a:rPr>
              <a:t>Unit rate format, where 1 icon represents a chosen amount of </a:t>
            </a:r>
            <a:r>
              <a:rPr i="1" lang="en" sz="1000" u="sng">
                <a:solidFill>
                  <a:schemeClr val="dk1"/>
                </a:solidFill>
                <a:latin typeface="Montserrat Medium"/>
                <a:ea typeface="Montserrat Medium"/>
                <a:cs typeface="Montserrat Medium"/>
                <a:sym typeface="Montserrat Medium"/>
              </a:rPr>
              <a:t>incremental progress</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1079" name="Google Shape;1079;p51"/>
          <p:cNvSpPr txBox="1"/>
          <p:nvPr/>
        </p:nvSpPr>
        <p:spPr>
          <a:xfrm>
            <a:off x="1474017" y="3613165"/>
            <a:ext cx="5746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This method uses an </a:t>
            </a:r>
            <a:r>
              <a:rPr lang="en" sz="1100" u="sng">
                <a:latin typeface="Montserrat Medium"/>
                <a:ea typeface="Montserrat Medium"/>
                <a:cs typeface="Montserrat Medium"/>
                <a:sym typeface="Montserrat Medium"/>
              </a:rPr>
              <a:t>area model</a:t>
            </a:r>
            <a:r>
              <a:rPr lang="en" sz="1100">
                <a:latin typeface="Montserrat Medium"/>
                <a:ea typeface="Montserrat Medium"/>
                <a:cs typeface="Montserrat Medium"/>
                <a:sym typeface="Montserrat Medium"/>
              </a:rPr>
              <a:t> or an </a:t>
            </a:r>
            <a:r>
              <a:rPr lang="en" sz="1100" u="sng">
                <a:latin typeface="Montserrat Medium"/>
                <a:ea typeface="Montserrat Medium"/>
                <a:cs typeface="Montserrat Medium"/>
                <a:sym typeface="Montserrat Medium"/>
              </a:rPr>
              <a:t>array</a:t>
            </a:r>
            <a:r>
              <a:rPr lang="en" sz="1100">
                <a:latin typeface="Montserrat Medium"/>
                <a:ea typeface="Montserrat Medium"/>
                <a:cs typeface="Montserrat Medium"/>
                <a:sym typeface="Montserrat Medium"/>
              </a:rPr>
              <a:t> of icons/shapes, each of which represent certain amounts of time, space, money, weight, or some other measurable unit. The unit represents the incremental progress made towards a goal on a consistent basis.</a:t>
            </a:r>
            <a:endParaRPr sz="1200" u="sng">
              <a:latin typeface="Montserrat Medium"/>
              <a:ea typeface="Montserrat Medium"/>
              <a:cs typeface="Montserrat Medium"/>
              <a:sym typeface="Montserrat Medium"/>
            </a:endParaRPr>
          </a:p>
        </p:txBody>
      </p:sp>
      <p:sp>
        <p:nvSpPr>
          <p:cNvPr id="1080" name="Google Shape;1080;p51"/>
          <p:cNvSpPr txBox="1"/>
          <p:nvPr/>
        </p:nvSpPr>
        <p:spPr>
          <a:xfrm>
            <a:off x="2043370" y="2811409"/>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icon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1081" name="Google Shape;1081;p51"/>
          <p:cNvSpPr txBox="1"/>
          <p:nvPr/>
        </p:nvSpPr>
        <p:spPr>
          <a:xfrm>
            <a:off x="1474017" y="9033535"/>
            <a:ext cx="5864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To use this model, the student must choose a goal number that can be factored </a:t>
            </a:r>
            <a:r>
              <a:rPr lang="en" sz="1100" u="sng">
                <a:latin typeface="Montserrat Medium"/>
                <a:ea typeface="Montserrat Medium"/>
                <a:cs typeface="Montserrat Medium"/>
                <a:sym typeface="Montserrat Medium"/>
              </a:rPr>
              <a:t>more than two ways</a:t>
            </a:r>
            <a:r>
              <a:rPr lang="en" sz="1100">
                <a:latin typeface="Montserrat Medium"/>
                <a:ea typeface="Montserrat Medium"/>
                <a:cs typeface="Montserrat Medium"/>
                <a:sym typeface="Montserrat Medium"/>
              </a:rPr>
              <a:t>. This should give you three factors to work with: one unit rate and two side lengths of your area model or array. You will also write an equation that reflects the math of the goal statement.</a:t>
            </a:r>
            <a:endParaRPr i="1" sz="1100">
              <a:latin typeface="Montserrat Medium"/>
              <a:ea typeface="Montserrat Medium"/>
              <a:cs typeface="Montserrat Medium"/>
              <a:sym typeface="Montserrat Medium"/>
            </a:endParaRPr>
          </a:p>
        </p:txBody>
      </p:sp>
      <p:sp>
        <p:nvSpPr>
          <p:cNvPr id="1082" name="Google Shape;1082;p51"/>
          <p:cNvSpPr txBox="1"/>
          <p:nvPr/>
        </p:nvSpPr>
        <p:spPr>
          <a:xfrm>
            <a:off x="1474017" y="5632143"/>
            <a:ext cx="5746200" cy="34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C</a:t>
            </a:r>
            <a:r>
              <a:rPr lang="en" sz="1100">
                <a:latin typeface="Montserrat Medium"/>
                <a:ea typeface="Montserrat Medium"/>
                <a:cs typeface="Montserrat Medium"/>
                <a:sym typeface="Montserrat Medium"/>
              </a:rPr>
              <a:t>reating this model requires the toolbar’s “Insert” feature</a:t>
            </a:r>
            <a:endParaRPr sz="1100">
              <a:latin typeface="Montserrat Medium"/>
              <a:ea typeface="Montserrat Medium"/>
              <a:cs typeface="Montserrat Medium"/>
              <a:sym typeface="Montserrat Medium"/>
            </a:endParaRPr>
          </a:p>
          <a:p>
            <a:pPr indent="-184150" lvl="0" marL="2286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Option 1: Search the web for an array icon, via Slides</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solidFill>
                  <a:schemeClr val="dk1"/>
                </a:solidFill>
                <a:latin typeface="Montserrat Medium"/>
                <a:ea typeface="Montserrat Medium"/>
                <a:cs typeface="Montserrat Medium"/>
                <a:sym typeface="Montserrat Medium"/>
              </a:rPr>
              <a:t>“Insert” &gt; “Image” &gt; </a:t>
            </a:r>
            <a:r>
              <a:rPr lang="en" sz="1100">
                <a:latin typeface="Montserrat Medium"/>
                <a:ea typeface="Montserrat Medium"/>
                <a:cs typeface="Montserrat Medium"/>
                <a:sym typeface="Montserrat Medium"/>
              </a:rPr>
              <a:t>“Search the web”</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Search for an icon (any object that could “represent” your goal)</a:t>
            </a:r>
            <a:endParaRPr sz="1100">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SzPts val="1100"/>
              <a:buFont typeface="Montserrat Medium"/>
              <a:buChar char="●"/>
            </a:pPr>
            <a:r>
              <a:rPr lang="en" sz="1100">
                <a:latin typeface="Montserrat Medium"/>
                <a:ea typeface="Montserrat Medium"/>
                <a:cs typeface="Montserrat Medium"/>
                <a:sym typeface="Montserrat Medium"/>
              </a:rPr>
              <a:t>Option 2: Choose an icon from the internet, via Google search</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Explore icons through Google search or on a specific website</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latin typeface="Montserrat Medium"/>
                <a:ea typeface="Montserrat Medium"/>
                <a:cs typeface="Montserrat Medium"/>
                <a:sym typeface="Montserrat Medium"/>
              </a:rPr>
              <a:t>Save chosen icon to PC</a:t>
            </a:r>
            <a:endParaRPr sz="1100">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SzPts val="1100"/>
              <a:buFont typeface="Montserrat Medium"/>
              <a:buChar char="○"/>
            </a:pPr>
            <a:r>
              <a:rPr lang="en" sz="1100">
                <a:solidFill>
                  <a:schemeClr val="dk1"/>
                </a:solidFill>
                <a:latin typeface="Montserrat Medium"/>
                <a:ea typeface="Montserrat Medium"/>
                <a:cs typeface="Montserrat Medium"/>
                <a:sym typeface="Montserrat Medium"/>
              </a:rPr>
              <a:t>“Insert” &gt; “Image” &gt; “Upload from computer” and choose the file you saved</a:t>
            </a:r>
            <a:endParaRPr sz="1100">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Option 3: Create an array of shapes</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“Insert” &gt; “Shape” &gt; choose your shape</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Click on your page and drag cursor to make shape</a:t>
            </a:r>
            <a:endParaRPr sz="1100">
              <a:solidFill>
                <a:schemeClr val="dk1"/>
              </a:solidFill>
              <a:latin typeface="Montserrat Medium"/>
              <a:ea typeface="Montserrat Medium"/>
              <a:cs typeface="Montserrat Medium"/>
              <a:sym typeface="Montserrat Medium"/>
            </a:endParaRPr>
          </a:p>
          <a:p>
            <a:pPr indent="-184150" lvl="0" marL="228600" rtl="0" algn="l">
              <a:lnSpc>
                <a:spcPct val="115000"/>
              </a:lnSpc>
              <a:spcBef>
                <a:spcPts val="100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Option 4: Create an area model using a table</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“Insert” &gt; “Table” &gt; choose your grid dimensions</a:t>
            </a:r>
            <a:endParaRPr sz="1100">
              <a:solidFill>
                <a:schemeClr val="dk1"/>
              </a:solidFill>
              <a:latin typeface="Montserrat Medium"/>
              <a:ea typeface="Montserrat Medium"/>
              <a:cs typeface="Montserrat Medium"/>
              <a:sym typeface="Montserrat Medium"/>
            </a:endParaRPr>
          </a:p>
          <a:p>
            <a:pPr indent="-184150" lvl="1" marL="342900" rtl="0" algn="l">
              <a:lnSpc>
                <a:spcPct val="115000"/>
              </a:lnSpc>
              <a:spcBef>
                <a:spcPts val="0"/>
              </a:spcBef>
              <a:spcAft>
                <a:spcPts val="0"/>
              </a:spcAft>
              <a:buClr>
                <a:schemeClr val="dk1"/>
              </a:buClr>
              <a:buSzPts val="1100"/>
              <a:buFont typeface="Montserrat Medium"/>
              <a:buChar char="○"/>
            </a:pPr>
            <a:r>
              <a:rPr lang="en" sz="1100">
                <a:solidFill>
                  <a:schemeClr val="dk1"/>
                </a:solidFill>
                <a:latin typeface="Montserrat Medium"/>
                <a:ea typeface="Montserrat Medium"/>
                <a:cs typeface="Montserrat Medium"/>
                <a:sym typeface="Montserrat Medium"/>
              </a:rPr>
              <a:t>Dimension inputs are </a:t>
            </a:r>
            <a:r>
              <a:rPr b="1" lang="en" sz="1100">
                <a:solidFill>
                  <a:schemeClr val="dk1"/>
                </a:solidFill>
                <a:latin typeface="Montserrat"/>
                <a:ea typeface="Montserrat"/>
                <a:cs typeface="Montserrat"/>
                <a:sym typeface="Montserrat"/>
              </a:rPr>
              <a:t># of columns X # of rows</a:t>
            </a:r>
            <a:endParaRPr sz="1100">
              <a:solidFill>
                <a:schemeClr val="dk1"/>
              </a:solidFill>
              <a:latin typeface="Montserrat Medium"/>
              <a:ea typeface="Montserrat Medium"/>
              <a:cs typeface="Montserrat Medium"/>
              <a:sym typeface="Montserrat Medium"/>
            </a:endParaRPr>
          </a:p>
        </p:txBody>
      </p:sp>
      <p:sp>
        <p:nvSpPr>
          <p:cNvPr id="1083" name="Google Shape;1083;p51"/>
          <p:cNvSpPr txBox="1"/>
          <p:nvPr/>
        </p:nvSpPr>
        <p:spPr>
          <a:xfrm>
            <a:off x="1474017" y="4560696"/>
            <a:ext cx="5746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Montserrat Medium"/>
                <a:ea typeface="Montserrat Medium"/>
                <a:cs typeface="Montserrat Medium"/>
                <a:sym typeface="Montserrat Medium"/>
              </a:rPr>
              <a:t>This type of tracking is good for breaking down a goal into smaller, manageable chunks of progress. Making progress in fixed, repeated increments is also good for general habit-building, which helps ensure long-term success.</a:t>
            </a:r>
            <a:endParaRPr sz="1200" u="sng">
              <a:latin typeface="Montserrat Medium"/>
              <a:ea typeface="Montserrat Medium"/>
              <a:cs typeface="Montserrat Medium"/>
              <a:sym typeface="Montserrat Medium"/>
            </a:endParaRPr>
          </a:p>
        </p:txBody>
      </p:sp>
      <p:sp>
        <p:nvSpPr>
          <p:cNvPr id="1084" name="Google Shape;1084;p51"/>
          <p:cNvSpPr txBox="1"/>
          <p:nvPr>
            <p:ph idx="1" type="body"/>
          </p:nvPr>
        </p:nvSpPr>
        <p:spPr>
          <a:xfrm>
            <a:off x="255647" y="4560696"/>
            <a:ext cx="1611000" cy="52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subTitle"/>
          </p:nvPr>
        </p:nvSpPr>
        <p:spPr>
          <a:xfrm>
            <a:off x="1081050" y="1084600"/>
            <a:ext cx="4772100" cy="791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300">
                <a:solidFill>
                  <a:srgbClr val="000000"/>
                </a:solidFill>
              </a:rPr>
              <a:t>Below is an </a:t>
            </a:r>
            <a:r>
              <a:rPr lang="en" sz="1300">
                <a:solidFill>
                  <a:srgbClr val="000000"/>
                </a:solidFill>
              </a:rPr>
              <a:t>excerpt</a:t>
            </a:r>
            <a:r>
              <a:rPr lang="en" sz="1300">
                <a:solidFill>
                  <a:srgbClr val="000000"/>
                </a:solidFill>
              </a:rPr>
              <a:t> f</a:t>
            </a:r>
            <a:r>
              <a:rPr lang="en" sz="1300">
                <a:solidFill>
                  <a:srgbClr val="000000"/>
                </a:solidFill>
              </a:rPr>
              <a:t>rom the ‘Introduction’ chapter of </a:t>
            </a:r>
            <a:r>
              <a:rPr i="1" lang="en" sz="1300">
                <a:solidFill>
                  <a:srgbClr val="000000"/>
                </a:solidFill>
              </a:rPr>
              <a:t>Making Numbers Count</a:t>
            </a:r>
            <a:r>
              <a:rPr lang="en" sz="1300">
                <a:solidFill>
                  <a:srgbClr val="000000"/>
                </a:solidFill>
              </a:rPr>
              <a:t> by Chip Heath and Karla Starr:</a:t>
            </a:r>
            <a:endParaRPr sz="1300">
              <a:solidFill>
                <a:srgbClr val="000000"/>
              </a:solidFill>
            </a:endParaRPr>
          </a:p>
        </p:txBody>
      </p:sp>
      <p:sp>
        <p:nvSpPr>
          <p:cNvPr id="83" name="Google Shape;83;p16"/>
          <p:cNvSpPr txBox="1"/>
          <p:nvPr>
            <p:ph idx="1" type="subTitle"/>
          </p:nvPr>
        </p:nvSpPr>
        <p:spPr>
          <a:xfrm>
            <a:off x="257150" y="2418125"/>
            <a:ext cx="7029600" cy="5964000"/>
          </a:xfrm>
          <a:prstGeom prst="rect">
            <a:avLst/>
          </a:prstGeom>
        </p:spPr>
        <p:txBody>
          <a:bodyPr anchorCtr="0" anchor="t" bIns="91425" lIns="91425" spcFirstLastPara="1" rIns="91425" wrap="square" tIns="91425">
            <a:normAutofit/>
          </a:bodyPr>
          <a:lstStyle/>
          <a:p>
            <a:pPr indent="0" lvl="0" marL="628650" marR="838200" rtl="0" algn="l">
              <a:lnSpc>
                <a:spcPct val="150000"/>
              </a:lnSpc>
              <a:spcBef>
                <a:spcPts val="0"/>
              </a:spcBef>
              <a:spcAft>
                <a:spcPts val="0"/>
              </a:spcAft>
              <a:buNone/>
            </a:pPr>
            <a:r>
              <a:rPr baseline="30000" lang="en" sz="1200">
                <a:solidFill>
                  <a:srgbClr val="000000"/>
                </a:solidFill>
              </a:rPr>
              <a:t>1 </a:t>
            </a:r>
            <a:r>
              <a:rPr lang="en" sz="1200">
                <a:solidFill>
                  <a:srgbClr val="000000"/>
                </a:solidFill>
              </a:rPr>
              <a:t>The working world is full of [numbers]. From athletes to climate scientists to marketing professionals, people use numbers to measure their work, press their case, and motivate others to change. </a:t>
            </a:r>
            <a:endParaRPr sz="1200">
              <a:solidFill>
                <a:srgbClr val="000000"/>
              </a:solidFill>
            </a:endParaRPr>
          </a:p>
          <a:p>
            <a:pPr indent="0" lvl="0" marL="628650" marR="838200" rtl="0" algn="l">
              <a:lnSpc>
                <a:spcPct val="150000"/>
              </a:lnSpc>
              <a:spcBef>
                <a:spcPts val="500"/>
              </a:spcBef>
              <a:spcAft>
                <a:spcPts val="0"/>
              </a:spcAft>
              <a:buNone/>
            </a:pPr>
            <a:r>
              <a:rPr baseline="30000" lang="en" sz="1200">
                <a:solidFill>
                  <a:srgbClr val="000000"/>
                </a:solidFill>
              </a:rPr>
              <a:t>2 </a:t>
            </a:r>
            <a:r>
              <a:rPr lang="en" sz="1200">
                <a:solidFill>
                  <a:srgbClr val="000000"/>
                </a:solidFill>
              </a:rPr>
              <a:t>But with all the numbers floating around, it’s easy to start believing that everyone else is more on top of the numbers than we are, that somehow we missed the right class or lack the right gene, and that we are constantly at a disadvantage in understanding and using these excessively common objects.</a:t>
            </a:r>
            <a:endParaRPr sz="1200">
              <a:solidFill>
                <a:srgbClr val="000000"/>
              </a:solidFill>
            </a:endParaRPr>
          </a:p>
          <a:p>
            <a:pPr indent="0" lvl="0" marL="628650" marR="838200" rtl="0" algn="l">
              <a:lnSpc>
                <a:spcPct val="150000"/>
              </a:lnSpc>
              <a:spcBef>
                <a:spcPts val="1000"/>
              </a:spcBef>
              <a:spcAft>
                <a:spcPts val="0"/>
              </a:spcAft>
              <a:buNone/>
            </a:pPr>
            <a:r>
              <a:rPr baseline="30000" lang="en" sz="1200">
                <a:solidFill>
                  <a:srgbClr val="000000"/>
                </a:solidFill>
              </a:rPr>
              <a:t>3</a:t>
            </a:r>
            <a:r>
              <a:rPr lang="en" sz="1200">
                <a:solidFill>
                  <a:srgbClr val="000000"/>
                </a:solidFill>
              </a:rPr>
              <a:t> But here’s a secret: nobody really understands numbers.</a:t>
            </a:r>
            <a:endParaRPr sz="1200">
              <a:solidFill>
                <a:srgbClr val="000000"/>
              </a:solidFill>
            </a:endParaRPr>
          </a:p>
          <a:p>
            <a:pPr indent="0" lvl="0" marL="628650" marR="838200" rtl="0" algn="l">
              <a:lnSpc>
                <a:spcPct val="150000"/>
              </a:lnSpc>
              <a:spcBef>
                <a:spcPts val="1000"/>
              </a:spcBef>
              <a:spcAft>
                <a:spcPts val="0"/>
              </a:spcAft>
              <a:buNone/>
            </a:pPr>
            <a:r>
              <a:rPr baseline="30000" lang="en" sz="1200">
                <a:solidFill>
                  <a:srgbClr val="000000"/>
                </a:solidFill>
              </a:rPr>
              <a:t>4</a:t>
            </a:r>
            <a:r>
              <a:rPr lang="en" sz="1200">
                <a:solidFill>
                  <a:srgbClr val="000000"/>
                </a:solidFill>
              </a:rPr>
              <a:t> Nobody.</a:t>
            </a:r>
            <a:endParaRPr sz="1200">
              <a:solidFill>
                <a:srgbClr val="000000"/>
              </a:solidFill>
            </a:endParaRPr>
          </a:p>
          <a:p>
            <a:pPr indent="0" lvl="0" marL="628650" marR="838200" rtl="0" algn="l">
              <a:lnSpc>
                <a:spcPct val="150000"/>
              </a:lnSpc>
              <a:spcBef>
                <a:spcPts val="500"/>
              </a:spcBef>
              <a:spcAft>
                <a:spcPts val="0"/>
              </a:spcAft>
              <a:buNone/>
            </a:pPr>
            <a:r>
              <a:rPr baseline="30000" lang="en" sz="1200">
                <a:solidFill>
                  <a:srgbClr val="000000"/>
                </a:solidFill>
              </a:rPr>
              <a:t>5</a:t>
            </a:r>
            <a:r>
              <a:rPr lang="en" sz="1200">
                <a:solidFill>
                  <a:srgbClr val="000000"/>
                </a:solidFill>
              </a:rPr>
              <a:t> That’s just a fact of being human. Our brains evolved to deal with very small numbers. We can recognize 1, 2, and 3 at a glance, up to 4 or 5 if we’re lucky. You can get a sense of this from any kid’s counting book; your brain shouts “3!” when you see a picture of 3 goldfish, no counting necessary. That’s a process called </a:t>
            </a:r>
            <a:r>
              <a:rPr i="1" lang="en" sz="1200">
                <a:solidFill>
                  <a:srgbClr val="000000"/>
                </a:solidFill>
              </a:rPr>
              <a:t>subitizing</a:t>
            </a:r>
            <a:r>
              <a:rPr lang="en" sz="1200">
                <a:solidFill>
                  <a:srgbClr val="000000"/>
                </a:solidFill>
              </a:rPr>
              <a:t>, which our brains developed long before numerical systems were invented.</a:t>
            </a:r>
            <a:endParaRPr sz="1200">
              <a:solidFill>
                <a:srgbClr val="000000"/>
              </a:solidFill>
            </a:endParaRPr>
          </a:p>
          <a:p>
            <a:pPr indent="0" lvl="0" marL="628650" marR="838200" rtl="0" algn="l">
              <a:lnSpc>
                <a:spcPct val="150000"/>
              </a:lnSpc>
              <a:spcBef>
                <a:spcPts val="500"/>
              </a:spcBef>
              <a:spcAft>
                <a:spcPts val="500"/>
              </a:spcAft>
              <a:buClr>
                <a:schemeClr val="dk1"/>
              </a:buClr>
              <a:buSzPts val="1100"/>
              <a:buFont typeface="Arial"/>
              <a:buNone/>
            </a:pPr>
            <a:r>
              <a:rPr baseline="30000" lang="en" sz="1200">
                <a:solidFill>
                  <a:srgbClr val="000000"/>
                </a:solidFill>
              </a:rPr>
              <a:t>6</a:t>
            </a:r>
            <a:r>
              <a:rPr lang="en" sz="1200">
                <a:solidFill>
                  <a:srgbClr val="000000"/>
                </a:solidFill>
              </a:rPr>
              <a:t> Indeed, most languages in the world and throughout history have names for the numbers 1, 2, 3, 4, and 5. But after that, the supply of numbers with names runs dry, and the language is forced to resort to a generic word such as lots for all the other numbers—from 6 and 7 on up to a billion gazillion.</a:t>
            </a:r>
            <a:endParaRPr b="1" i="1" sz="12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088" name="Shape 1088"/>
        <p:cNvGrpSpPr/>
        <p:nvPr/>
      </p:nvGrpSpPr>
      <p:grpSpPr>
        <a:xfrm>
          <a:off x="0" y="0"/>
          <a:ext cx="0" cy="0"/>
          <a:chOff x="0" y="0"/>
          <a:chExt cx="0" cy="0"/>
        </a:xfrm>
      </p:grpSpPr>
      <p:sp>
        <p:nvSpPr>
          <p:cNvPr id="1089" name="Google Shape;1089;p52"/>
          <p:cNvSpPr txBox="1"/>
          <p:nvPr>
            <p:ph type="title"/>
          </p:nvPr>
        </p:nvSpPr>
        <p:spPr>
          <a:xfrm>
            <a:off x="481233" y="406139"/>
            <a:ext cx="65814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4390">
                <a:solidFill>
                  <a:srgbClr val="0B5394"/>
                </a:solidFill>
                <a:latin typeface="Righteous"/>
                <a:ea typeface="Righteous"/>
                <a:cs typeface="Righteous"/>
                <a:sym typeface="Righteous"/>
              </a:rPr>
              <a:t>ASSIGNMENTS LOGGED</a:t>
            </a:r>
            <a:endParaRPr b="1" sz="439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ts val="1100"/>
              <a:buFont typeface="Arial"/>
              <a:buNone/>
            </a:pPr>
            <a:r>
              <a:rPr lang="en" sz="3433">
                <a:solidFill>
                  <a:srgbClr val="0B5394"/>
                </a:solidFill>
                <a:latin typeface="Righteous"/>
                <a:ea typeface="Righteous"/>
                <a:cs typeface="Righteous"/>
                <a:sym typeface="Righteous"/>
              </a:rPr>
              <a:t>(Example blank)</a:t>
            </a:r>
            <a:endParaRPr b="1" sz="4390">
              <a:solidFill>
                <a:srgbClr val="0B5394"/>
              </a:solidFill>
              <a:latin typeface="Righteous"/>
              <a:ea typeface="Righteous"/>
              <a:cs typeface="Righteous"/>
              <a:sym typeface="Righteous"/>
            </a:endParaRPr>
          </a:p>
        </p:txBody>
      </p:sp>
      <p:sp>
        <p:nvSpPr>
          <p:cNvPr id="1090" name="Google Shape;1090;p52"/>
          <p:cNvSpPr txBox="1"/>
          <p:nvPr>
            <p:ph idx="1" type="body"/>
          </p:nvPr>
        </p:nvSpPr>
        <p:spPr>
          <a:xfrm>
            <a:off x="177066" y="2376526"/>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3E30E7"/>
                </a:solidFill>
                <a:latin typeface="Montserrat"/>
                <a:ea typeface="Montserrat"/>
                <a:cs typeface="Montserrat"/>
                <a:sym typeface="Montserrat"/>
              </a:rPr>
              <a:t>LANGUAGE ARTS - READING</a:t>
            </a:r>
            <a:endParaRPr b="1" i="1">
              <a:solidFill>
                <a:srgbClr val="3E30E7"/>
              </a:solidFill>
              <a:latin typeface="Montserrat"/>
              <a:ea typeface="Montserrat"/>
              <a:cs typeface="Montserrat"/>
              <a:sym typeface="Montserrat"/>
            </a:endParaRPr>
          </a:p>
        </p:txBody>
      </p:sp>
      <p:graphicFrame>
        <p:nvGraphicFramePr>
          <p:cNvPr id="1091" name="Google Shape;1091;p52"/>
          <p:cNvGraphicFramePr/>
          <p:nvPr/>
        </p:nvGraphicFramePr>
        <p:xfrm>
          <a:off x="2291128" y="2376478"/>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92" name="Google Shape;1092;p52"/>
          <p:cNvSpPr txBox="1"/>
          <p:nvPr>
            <p:ph idx="1" type="body"/>
          </p:nvPr>
        </p:nvSpPr>
        <p:spPr>
          <a:xfrm>
            <a:off x="118130" y="39071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3E30E7"/>
                </a:solidFill>
                <a:latin typeface="Montserrat"/>
                <a:ea typeface="Montserrat"/>
                <a:cs typeface="Montserrat"/>
                <a:sym typeface="Montserrat"/>
              </a:rPr>
              <a:t>LANGUAGE ARTS - WRITING</a:t>
            </a:r>
            <a:endParaRPr b="1" i="1">
              <a:solidFill>
                <a:srgbClr val="3E30E7"/>
              </a:solidFill>
              <a:latin typeface="Montserrat"/>
              <a:ea typeface="Montserrat"/>
              <a:cs typeface="Montserrat"/>
              <a:sym typeface="Montserrat"/>
            </a:endParaRPr>
          </a:p>
        </p:txBody>
      </p:sp>
      <p:sp>
        <p:nvSpPr>
          <p:cNvPr id="1093" name="Google Shape;1093;p52"/>
          <p:cNvSpPr txBox="1"/>
          <p:nvPr>
            <p:ph idx="1" type="body"/>
          </p:nvPr>
        </p:nvSpPr>
        <p:spPr>
          <a:xfrm>
            <a:off x="137775" y="5462074"/>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3E30E7"/>
                </a:solidFill>
                <a:latin typeface="Montserrat"/>
                <a:ea typeface="Montserrat"/>
                <a:cs typeface="Montserrat"/>
                <a:sym typeface="Montserrat"/>
              </a:rPr>
              <a:t>SOCIAL STUDIES</a:t>
            </a:r>
            <a:endParaRPr b="1" i="1" sz="1500">
              <a:solidFill>
                <a:srgbClr val="3E30E7"/>
              </a:solidFill>
              <a:latin typeface="Montserrat"/>
              <a:ea typeface="Montserrat"/>
              <a:cs typeface="Montserrat"/>
              <a:sym typeface="Montserrat"/>
            </a:endParaRPr>
          </a:p>
        </p:txBody>
      </p:sp>
      <p:sp>
        <p:nvSpPr>
          <p:cNvPr id="1094" name="Google Shape;1094;p52"/>
          <p:cNvSpPr txBox="1"/>
          <p:nvPr>
            <p:ph idx="1" type="body"/>
          </p:nvPr>
        </p:nvSpPr>
        <p:spPr>
          <a:xfrm>
            <a:off x="98484" y="7016996"/>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3E30E7"/>
                </a:solidFill>
                <a:latin typeface="Montserrat"/>
                <a:ea typeface="Montserrat"/>
                <a:cs typeface="Montserrat"/>
                <a:sym typeface="Montserrat"/>
              </a:rPr>
              <a:t>SCIENCE</a:t>
            </a:r>
            <a:endParaRPr b="1" i="1" sz="1600">
              <a:solidFill>
                <a:srgbClr val="3E30E7"/>
              </a:solidFill>
              <a:latin typeface="Montserrat"/>
              <a:ea typeface="Montserrat"/>
              <a:cs typeface="Montserrat"/>
              <a:sym typeface="Montserrat"/>
            </a:endParaRPr>
          </a:p>
        </p:txBody>
      </p:sp>
      <p:sp>
        <p:nvSpPr>
          <p:cNvPr id="1095" name="Google Shape;1095;p52"/>
          <p:cNvSpPr txBox="1"/>
          <p:nvPr>
            <p:ph idx="1" type="body"/>
          </p:nvPr>
        </p:nvSpPr>
        <p:spPr>
          <a:xfrm>
            <a:off x="118130" y="8571917"/>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3E30E7"/>
                </a:solidFill>
                <a:latin typeface="Montserrat"/>
                <a:ea typeface="Montserrat"/>
                <a:cs typeface="Montserrat"/>
                <a:sym typeface="Montserrat"/>
              </a:rPr>
              <a:t>MATH</a:t>
            </a:r>
            <a:endParaRPr b="1" i="1" sz="1600">
              <a:solidFill>
                <a:srgbClr val="3E30E7"/>
              </a:solidFill>
              <a:latin typeface="Montserrat"/>
              <a:ea typeface="Montserrat"/>
              <a:cs typeface="Montserrat"/>
              <a:sym typeface="Montserrat"/>
            </a:endParaRPr>
          </a:p>
        </p:txBody>
      </p:sp>
      <p:sp>
        <p:nvSpPr>
          <p:cNvPr id="1096" name="Google Shape;1096;p52"/>
          <p:cNvSpPr/>
          <p:nvPr/>
        </p:nvSpPr>
        <p:spPr>
          <a:xfrm>
            <a:off x="1976803" y="1729654"/>
            <a:ext cx="409500" cy="382800"/>
          </a:xfrm>
          <a:prstGeom prst="rect">
            <a:avLst/>
          </a:prstGeom>
          <a:solidFill>
            <a:srgbClr val="1155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55CC"/>
              </a:solidFill>
            </a:endParaRPr>
          </a:p>
        </p:txBody>
      </p:sp>
      <p:sp>
        <p:nvSpPr>
          <p:cNvPr id="1097" name="Google Shape;1097;p52"/>
          <p:cNvSpPr txBox="1"/>
          <p:nvPr/>
        </p:nvSpPr>
        <p:spPr>
          <a:xfrm>
            <a:off x="2475567" y="1718678"/>
            <a:ext cx="29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sz="1600" u="sng">
                <a:latin typeface="Caveat"/>
                <a:ea typeface="Caveat"/>
                <a:cs typeface="Caveat"/>
                <a:sym typeface="Caveat"/>
              </a:rPr>
              <a:t>1 assignment</a:t>
            </a:r>
            <a:r>
              <a:rPr b="1" lang="en" sz="1600">
                <a:latin typeface="Caveat"/>
                <a:ea typeface="Caveat"/>
                <a:cs typeface="Caveat"/>
                <a:sym typeface="Caveat"/>
              </a:rPr>
              <a:t> in that subject</a:t>
            </a:r>
            <a:endParaRPr b="1" sz="1600">
              <a:latin typeface="Caveat"/>
              <a:ea typeface="Caveat"/>
              <a:cs typeface="Caveat"/>
              <a:sym typeface="Caveat"/>
            </a:endParaRPr>
          </a:p>
        </p:txBody>
      </p:sp>
      <p:graphicFrame>
        <p:nvGraphicFramePr>
          <p:cNvPr id="1098" name="Google Shape;1098;p52"/>
          <p:cNvGraphicFramePr/>
          <p:nvPr/>
        </p:nvGraphicFramePr>
        <p:xfrm>
          <a:off x="2291128" y="3979991"/>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099" name="Google Shape;1099;p52"/>
          <p:cNvGraphicFramePr/>
          <p:nvPr/>
        </p:nvGraphicFramePr>
        <p:xfrm>
          <a:off x="2291128" y="5583504"/>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100" name="Google Shape;1100;p52"/>
          <p:cNvGraphicFramePr/>
          <p:nvPr/>
        </p:nvGraphicFramePr>
        <p:xfrm>
          <a:off x="2291128" y="7187017"/>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101" name="Google Shape;1101;p52"/>
          <p:cNvGraphicFramePr/>
          <p:nvPr/>
        </p:nvGraphicFramePr>
        <p:xfrm>
          <a:off x="2291128" y="8717643"/>
          <a:ext cx="3000000" cy="3000000"/>
        </p:xfrm>
        <a:graphic>
          <a:graphicData uri="http://schemas.openxmlformats.org/drawingml/2006/table">
            <a:tbl>
              <a:tblPr>
                <a:noFill/>
                <a:tableStyleId>{A4100B75-9522-401F-BC89-08652E102A33}</a:tableStyleId>
              </a:tblPr>
              <a:tblGrid>
                <a:gridCol w="471500"/>
                <a:gridCol w="471500"/>
                <a:gridCol w="471500"/>
                <a:gridCol w="471500"/>
                <a:gridCol w="471500"/>
                <a:gridCol w="471500"/>
                <a:gridCol w="471500"/>
                <a:gridCol w="471500"/>
                <a:gridCol w="471500"/>
                <a:gridCol w="471500"/>
              </a:tblGrid>
              <a:tr h="437325">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7325">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7450" marB="87450"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1000"/>
                                        <p:tgtEl>
                                          <p:spTgt spid="10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105" name="Shape 1105"/>
        <p:cNvGrpSpPr/>
        <p:nvPr/>
      </p:nvGrpSpPr>
      <p:grpSpPr>
        <a:xfrm>
          <a:off x="0" y="0"/>
          <a:ext cx="0" cy="0"/>
          <a:chOff x="0" y="0"/>
          <a:chExt cx="0" cy="0"/>
        </a:xfrm>
      </p:grpSpPr>
      <p:pic>
        <p:nvPicPr>
          <p:cNvPr id="1106" name="Google Shape;1106;p53"/>
          <p:cNvPicPr preferRelativeResize="0"/>
          <p:nvPr/>
        </p:nvPicPr>
        <p:blipFill>
          <a:blip r:embed="rId3">
            <a:alphaModFix/>
          </a:blip>
          <a:stretch>
            <a:fillRect/>
          </a:stretch>
        </p:blipFill>
        <p:spPr>
          <a:xfrm>
            <a:off x="2024292" y="7003161"/>
            <a:ext cx="365467" cy="365455"/>
          </a:xfrm>
          <a:prstGeom prst="rect">
            <a:avLst/>
          </a:prstGeom>
          <a:noFill/>
          <a:ln>
            <a:noFill/>
          </a:ln>
        </p:spPr>
      </p:pic>
      <p:pic>
        <p:nvPicPr>
          <p:cNvPr id="1107" name="Google Shape;1107;p53"/>
          <p:cNvPicPr preferRelativeResize="0"/>
          <p:nvPr/>
        </p:nvPicPr>
        <p:blipFill>
          <a:blip r:embed="rId3">
            <a:alphaModFix/>
          </a:blip>
          <a:stretch>
            <a:fillRect/>
          </a:stretch>
        </p:blipFill>
        <p:spPr>
          <a:xfrm>
            <a:off x="2524688" y="7003145"/>
            <a:ext cx="365467" cy="365455"/>
          </a:xfrm>
          <a:prstGeom prst="rect">
            <a:avLst/>
          </a:prstGeom>
          <a:noFill/>
          <a:ln>
            <a:noFill/>
          </a:ln>
        </p:spPr>
      </p:pic>
      <p:pic>
        <p:nvPicPr>
          <p:cNvPr id="1108" name="Google Shape;1108;p53"/>
          <p:cNvPicPr preferRelativeResize="0"/>
          <p:nvPr/>
        </p:nvPicPr>
        <p:blipFill>
          <a:blip r:embed="rId3">
            <a:alphaModFix/>
          </a:blip>
          <a:stretch>
            <a:fillRect/>
          </a:stretch>
        </p:blipFill>
        <p:spPr>
          <a:xfrm>
            <a:off x="3525480" y="7003165"/>
            <a:ext cx="365467" cy="365455"/>
          </a:xfrm>
          <a:prstGeom prst="rect">
            <a:avLst/>
          </a:prstGeom>
          <a:noFill/>
          <a:ln>
            <a:noFill/>
          </a:ln>
        </p:spPr>
      </p:pic>
      <p:pic>
        <p:nvPicPr>
          <p:cNvPr id="1109" name="Google Shape;1109;p53"/>
          <p:cNvPicPr preferRelativeResize="0"/>
          <p:nvPr/>
        </p:nvPicPr>
        <p:blipFill>
          <a:blip r:embed="rId3">
            <a:alphaModFix/>
          </a:blip>
          <a:stretch>
            <a:fillRect/>
          </a:stretch>
        </p:blipFill>
        <p:spPr>
          <a:xfrm>
            <a:off x="5527064" y="7003163"/>
            <a:ext cx="365467" cy="365455"/>
          </a:xfrm>
          <a:prstGeom prst="rect">
            <a:avLst/>
          </a:prstGeom>
          <a:noFill/>
          <a:ln>
            <a:noFill/>
          </a:ln>
        </p:spPr>
      </p:pic>
      <p:pic>
        <p:nvPicPr>
          <p:cNvPr id="1110" name="Google Shape;1110;p53"/>
          <p:cNvPicPr preferRelativeResize="0"/>
          <p:nvPr/>
        </p:nvPicPr>
        <p:blipFill>
          <a:blip r:embed="rId3">
            <a:alphaModFix/>
          </a:blip>
          <a:stretch>
            <a:fillRect/>
          </a:stretch>
        </p:blipFill>
        <p:spPr>
          <a:xfrm>
            <a:off x="3025084" y="7003156"/>
            <a:ext cx="365467" cy="365455"/>
          </a:xfrm>
          <a:prstGeom prst="rect">
            <a:avLst/>
          </a:prstGeom>
          <a:noFill/>
          <a:ln>
            <a:noFill/>
          </a:ln>
        </p:spPr>
      </p:pic>
      <p:pic>
        <p:nvPicPr>
          <p:cNvPr id="1111" name="Google Shape;1111;p53"/>
          <p:cNvPicPr preferRelativeResize="0"/>
          <p:nvPr/>
        </p:nvPicPr>
        <p:blipFill>
          <a:blip r:embed="rId3">
            <a:alphaModFix/>
          </a:blip>
          <a:stretch>
            <a:fillRect/>
          </a:stretch>
        </p:blipFill>
        <p:spPr>
          <a:xfrm>
            <a:off x="4025876" y="7003154"/>
            <a:ext cx="365467" cy="365455"/>
          </a:xfrm>
          <a:prstGeom prst="rect">
            <a:avLst/>
          </a:prstGeom>
          <a:noFill/>
          <a:ln>
            <a:noFill/>
          </a:ln>
        </p:spPr>
      </p:pic>
      <p:pic>
        <p:nvPicPr>
          <p:cNvPr id="1112" name="Google Shape;1112;p53"/>
          <p:cNvPicPr preferRelativeResize="0"/>
          <p:nvPr/>
        </p:nvPicPr>
        <p:blipFill>
          <a:blip r:embed="rId3">
            <a:alphaModFix/>
          </a:blip>
          <a:stretch>
            <a:fillRect/>
          </a:stretch>
        </p:blipFill>
        <p:spPr>
          <a:xfrm>
            <a:off x="4526272" y="7003147"/>
            <a:ext cx="365467" cy="365455"/>
          </a:xfrm>
          <a:prstGeom prst="rect">
            <a:avLst/>
          </a:prstGeom>
          <a:noFill/>
          <a:ln>
            <a:noFill/>
          </a:ln>
        </p:spPr>
      </p:pic>
      <p:pic>
        <p:nvPicPr>
          <p:cNvPr id="1113" name="Google Shape;1113;p53"/>
          <p:cNvPicPr preferRelativeResize="0"/>
          <p:nvPr/>
        </p:nvPicPr>
        <p:blipFill>
          <a:blip r:embed="rId3">
            <a:alphaModFix/>
          </a:blip>
          <a:stretch>
            <a:fillRect/>
          </a:stretch>
        </p:blipFill>
        <p:spPr>
          <a:xfrm>
            <a:off x="6027460" y="7003149"/>
            <a:ext cx="365467" cy="365455"/>
          </a:xfrm>
          <a:prstGeom prst="rect">
            <a:avLst/>
          </a:prstGeom>
          <a:noFill/>
          <a:ln>
            <a:noFill/>
          </a:ln>
        </p:spPr>
      </p:pic>
      <p:pic>
        <p:nvPicPr>
          <p:cNvPr id="1114" name="Google Shape;1114;p53"/>
          <p:cNvPicPr preferRelativeResize="0"/>
          <p:nvPr/>
        </p:nvPicPr>
        <p:blipFill>
          <a:blip r:embed="rId3">
            <a:alphaModFix/>
          </a:blip>
          <a:stretch>
            <a:fillRect/>
          </a:stretch>
        </p:blipFill>
        <p:spPr>
          <a:xfrm>
            <a:off x="5026668" y="7003158"/>
            <a:ext cx="365467" cy="365455"/>
          </a:xfrm>
          <a:prstGeom prst="rect">
            <a:avLst/>
          </a:prstGeom>
          <a:noFill/>
          <a:ln>
            <a:noFill/>
          </a:ln>
        </p:spPr>
      </p:pic>
      <p:pic>
        <p:nvPicPr>
          <p:cNvPr id="1115" name="Google Shape;1115;p53"/>
          <p:cNvPicPr preferRelativeResize="0"/>
          <p:nvPr/>
        </p:nvPicPr>
        <p:blipFill>
          <a:blip r:embed="rId3">
            <a:alphaModFix/>
          </a:blip>
          <a:stretch>
            <a:fillRect/>
          </a:stretch>
        </p:blipFill>
        <p:spPr>
          <a:xfrm>
            <a:off x="6527856" y="7003151"/>
            <a:ext cx="365467" cy="365455"/>
          </a:xfrm>
          <a:prstGeom prst="rect">
            <a:avLst/>
          </a:prstGeom>
          <a:noFill/>
          <a:ln>
            <a:noFill/>
          </a:ln>
        </p:spPr>
      </p:pic>
      <p:pic>
        <p:nvPicPr>
          <p:cNvPr id="1116" name="Google Shape;1116;p53"/>
          <p:cNvPicPr preferRelativeResize="0"/>
          <p:nvPr/>
        </p:nvPicPr>
        <p:blipFill>
          <a:blip r:embed="rId3">
            <a:alphaModFix/>
          </a:blip>
          <a:stretch>
            <a:fillRect/>
          </a:stretch>
        </p:blipFill>
        <p:spPr>
          <a:xfrm>
            <a:off x="2024292" y="7391594"/>
            <a:ext cx="365467" cy="365455"/>
          </a:xfrm>
          <a:prstGeom prst="rect">
            <a:avLst/>
          </a:prstGeom>
          <a:noFill/>
          <a:ln>
            <a:noFill/>
          </a:ln>
        </p:spPr>
      </p:pic>
      <p:pic>
        <p:nvPicPr>
          <p:cNvPr id="1117" name="Google Shape;1117;p53"/>
          <p:cNvPicPr preferRelativeResize="0"/>
          <p:nvPr/>
        </p:nvPicPr>
        <p:blipFill>
          <a:blip r:embed="rId3">
            <a:alphaModFix/>
          </a:blip>
          <a:stretch>
            <a:fillRect/>
          </a:stretch>
        </p:blipFill>
        <p:spPr>
          <a:xfrm>
            <a:off x="2524688" y="7391577"/>
            <a:ext cx="365467" cy="365455"/>
          </a:xfrm>
          <a:prstGeom prst="rect">
            <a:avLst/>
          </a:prstGeom>
          <a:noFill/>
          <a:ln>
            <a:noFill/>
          </a:ln>
        </p:spPr>
      </p:pic>
      <p:pic>
        <p:nvPicPr>
          <p:cNvPr id="1118" name="Google Shape;1118;p53"/>
          <p:cNvPicPr preferRelativeResize="0"/>
          <p:nvPr/>
        </p:nvPicPr>
        <p:blipFill>
          <a:blip r:embed="rId3">
            <a:alphaModFix/>
          </a:blip>
          <a:stretch>
            <a:fillRect/>
          </a:stretch>
        </p:blipFill>
        <p:spPr>
          <a:xfrm>
            <a:off x="3525480" y="7391598"/>
            <a:ext cx="365467" cy="365455"/>
          </a:xfrm>
          <a:prstGeom prst="rect">
            <a:avLst/>
          </a:prstGeom>
          <a:noFill/>
          <a:ln>
            <a:noFill/>
          </a:ln>
        </p:spPr>
      </p:pic>
      <p:pic>
        <p:nvPicPr>
          <p:cNvPr id="1119" name="Google Shape;1119;p53"/>
          <p:cNvPicPr preferRelativeResize="0"/>
          <p:nvPr/>
        </p:nvPicPr>
        <p:blipFill>
          <a:blip r:embed="rId3">
            <a:alphaModFix/>
          </a:blip>
          <a:stretch>
            <a:fillRect/>
          </a:stretch>
        </p:blipFill>
        <p:spPr>
          <a:xfrm>
            <a:off x="5527064" y="7391596"/>
            <a:ext cx="365467" cy="365455"/>
          </a:xfrm>
          <a:prstGeom prst="rect">
            <a:avLst/>
          </a:prstGeom>
          <a:noFill/>
          <a:ln>
            <a:noFill/>
          </a:ln>
        </p:spPr>
      </p:pic>
      <p:pic>
        <p:nvPicPr>
          <p:cNvPr id="1120" name="Google Shape;1120;p53"/>
          <p:cNvPicPr preferRelativeResize="0"/>
          <p:nvPr/>
        </p:nvPicPr>
        <p:blipFill>
          <a:blip r:embed="rId3">
            <a:alphaModFix/>
          </a:blip>
          <a:stretch>
            <a:fillRect/>
          </a:stretch>
        </p:blipFill>
        <p:spPr>
          <a:xfrm>
            <a:off x="3025084" y="7391589"/>
            <a:ext cx="365467" cy="365455"/>
          </a:xfrm>
          <a:prstGeom prst="rect">
            <a:avLst/>
          </a:prstGeom>
          <a:noFill/>
          <a:ln>
            <a:noFill/>
          </a:ln>
        </p:spPr>
      </p:pic>
      <p:pic>
        <p:nvPicPr>
          <p:cNvPr id="1121" name="Google Shape;1121;p53"/>
          <p:cNvPicPr preferRelativeResize="0"/>
          <p:nvPr/>
        </p:nvPicPr>
        <p:blipFill>
          <a:blip r:embed="rId3">
            <a:alphaModFix/>
          </a:blip>
          <a:stretch>
            <a:fillRect/>
          </a:stretch>
        </p:blipFill>
        <p:spPr>
          <a:xfrm>
            <a:off x="4025876" y="7391587"/>
            <a:ext cx="365467" cy="365455"/>
          </a:xfrm>
          <a:prstGeom prst="rect">
            <a:avLst/>
          </a:prstGeom>
          <a:noFill/>
          <a:ln>
            <a:noFill/>
          </a:ln>
        </p:spPr>
      </p:pic>
      <p:pic>
        <p:nvPicPr>
          <p:cNvPr id="1122" name="Google Shape;1122;p53"/>
          <p:cNvPicPr preferRelativeResize="0"/>
          <p:nvPr/>
        </p:nvPicPr>
        <p:blipFill>
          <a:blip r:embed="rId3">
            <a:alphaModFix/>
          </a:blip>
          <a:stretch>
            <a:fillRect/>
          </a:stretch>
        </p:blipFill>
        <p:spPr>
          <a:xfrm>
            <a:off x="4526272" y="7391580"/>
            <a:ext cx="365467" cy="365455"/>
          </a:xfrm>
          <a:prstGeom prst="rect">
            <a:avLst/>
          </a:prstGeom>
          <a:noFill/>
          <a:ln>
            <a:noFill/>
          </a:ln>
        </p:spPr>
      </p:pic>
      <p:pic>
        <p:nvPicPr>
          <p:cNvPr id="1123" name="Google Shape;1123;p53"/>
          <p:cNvPicPr preferRelativeResize="0"/>
          <p:nvPr/>
        </p:nvPicPr>
        <p:blipFill>
          <a:blip r:embed="rId3">
            <a:alphaModFix/>
          </a:blip>
          <a:stretch>
            <a:fillRect/>
          </a:stretch>
        </p:blipFill>
        <p:spPr>
          <a:xfrm>
            <a:off x="6027460" y="7391582"/>
            <a:ext cx="365467" cy="365455"/>
          </a:xfrm>
          <a:prstGeom prst="rect">
            <a:avLst/>
          </a:prstGeom>
          <a:noFill/>
          <a:ln>
            <a:noFill/>
          </a:ln>
        </p:spPr>
      </p:pic>
      <p:pic>
        <p:nvPicPr>
          <p:cNvPr id="1124" name="Google Shape;1124;p53"/>
          <p:cNvPicPr preferRelativeResize="0"/>
          <p:nvPr/>
        </p:nvPicPr>
        <p:blipFill>
          <a:blip r:embed="rId3">
            <a:alphaModFix/>
          </a:blip>
          <a:stretch>
            <a:fillRect/>
          </a:stretch>
        </p:blipFill>
        <p:spPr>
          <a:xfrm>
            <a:off x="5026668" y="7391591"/>
            <a:ext cx="365467" cy="365455"/>
          </a:xfrm>
          <a:prstGeom prst="rect">
            <a:avLst/>
          </a:prstGeom>
          <a:noFill/>
          <a:ln>
            <a:noFill/>
          </a:ln>
        </p:spPr>
      </p:pic>
      <p:pic>
        <p:nvPicPr>
          <p:cNvPr id="1125" name="Google Shape;1125;p53"/>
          <p:cNvPicPr preferRelativeResize="0"/>
          <p:nvPr/>
        </p:nvPicPr>
        <p:blipFill>
          <a:blip r:embed="rId3">
            <a:alphaModFix/>
          </a:blip>
          <a:stretch>
            <a:fillRect/>
          </a:stretch>
        </p:blipFill>
        <p:spPr>
          <a:xfrm>
            <a:off x="6527856" y="7391584"/>
            <a:ext cx="365467" cy="365455"/>
          </a:xfrm>
          <a:prstGeom prst="rect">
            <a:avLst/>
          </a:prstGeom>
          <a:noFill/>
          <a:ln>
            <a:noFill/>
          </a:ln>
        </p:spPr>
      </p:pic>
      <p:pic>
        <p:nvPicPr>
          <p:cNvPr id="1126" name="Google Shape;1126;p53"/>
          <p:cNvPicPr preferRelativeResize="0"/>
          <p:nvPr/>
        </p:nvPicPr>
        <p:blipFill rotWithShape="1">
          <a:blip r:embed="rId4">
            <a:alphaModFix/>
          </a:blip>
          <a:srcRect b="0" l="0" r="0" t="0"/>
          <a:stretch/>
        </p:blipFill>
        <p:spPr>
          <a:xfrm>
            <a:off x="2024292" y="5475468"/>
            <a:ext cx="365774" cy="365767"/>
          </a:xfrm>
          <a:prstGeom prst="rect">
            <a:avLst/>
          </a:prstGeom>
          <a:noFill/>
          <a:ln>
            <a:noFill/>
          </a:ln>
        </p:spPr>
      </p:pic>
      <p:pic>
        <p:nvPicPr>
          <p:cNvPr id="1127" name="Google Shape;1127;p53"/>
          <p:cNvPicPr preferRelativeResize="0"/>
          <p:nvPr/>
        </p:nvPicPr>
        <p:blipFill rotWithShape="1">
          <a:blip r:embed="rId4">
            <a:alphaModFix/>
          </a:blip>
          <a:srcRect b="0" l="0" r="0" t="0"/>
          <a:stretch/>
        </p:blipFill>
        <p:spPr>
          <a:xfrm>
            <a:off x="2526546" y="5475457"/>
            <a:ext cx="365774" cy="365767"/>
          </a:xfrm>
          <a:prstGeom prst="rect">
            <a:avLst/>
          </a:prstGeom>
          <a:noFill/>
          <a:ln>
            <a:noFill/>
          </a:ln>
        </p:spPr>
      </p:pic>
      <p:pic>
        <p:nvPicPr>
          <p:cNvPr id="1128" name="Google Shape;1128;p53"/>
          <p:cNvPicPr preferRelativeResize="0"/>
          <p:nvPr/>
        </p:nvPicPr>
        <p:blipFill rotWithShape="1">
          <a:blip r:embed="rId4">
            <a:alphaModFix/>
          </a:blip>
          <a:srcRect b="0" l="0" r="0" t="0"/>
          <a:stretch/>
        </p:blipFill>
        <p:spPr>
          <a:xfrm>
            <a:off x="3028799" y="5475473"/>
            <a:ext cx="365774" cy="365767"/>
          </a:xfrm>
          <a:prstGeom prst="rect">
            <a:avLst/>
          </a:prstGeom>
          <a:noFill/>
          <a:ln>
            <a:noFill/>
          </a:ln>
        </p:spPr>
      </p:pic>
      <p:pic>
        <p:nvPicPr>
          <p:cNvPr id="1129" name="Google Shape;1129;p53"/>
          <p:cNvPicPr preferRelativeResize="0"/>
          <p:nvPr/>
        </p:nvPicPr>
        <p:blipFill rotWithShape="1">
          <a:blip r:embed="rId4">
            <a:alphaModFix/>
          </a:blip>
          <a:srcRect b="0" l="0" r="0" t="0"/>
          <a:stretch/>
        </p:blipFill>
        <p:spPr>
          <a:xfrm>
            <a:off x="3531053" y="5475463"/>
            <a:ext cx="365774" cy="365767"/>
          </a:xfrm>
          <a:prstGeom prst="rect">
            <a:avLst/>
          </a:prstGeom>
          <a:noFill/>
          <a:ln>
            <a:noFill/>
          </a:ln>
        </p:spPr>
      </p:pic>
      <p:pic>
        <p:nvPicPr>
          <p:cNvPr id="1130" name="Google Shape;1130;p53"/>
          <p:cNvPicPr preferRelativeResize="0"/>
          <p:nvPr/>
        </p:nvPicPr>
        <p:blipFill rotWithShape="1">
          <a:blip r:embed="rId4">
            <a:alphaModFix/>
          </a:blip>
          <a:srcRect b="0" l="0" r="0" t="0"/>
          <a:stretch/>
        </p:blipFill>
        <p:spPr>
          <a:xfrm>
            <a:off x="4036182" y="5475468"/>
            <a:ext cx="365774" cy="365767"/>
          </a:xfrm>
          <a:prstGeom prst="rect">
            <a:avLst/>
          </a:prstGeom>
          <a:noFill/>
          <a:ln>
            <a:noFill/>
          </a:ln>
        </p:spPr>
      </p:pic>
      <p:pic>
        <p:nvPicPr>
          <p:cNvPr id="1131" name="Google Shape;1131;p53"/>
          <p:cNvPicPr preferRelativeResize="0"/>
          <p:nvPr/>
        </p:nvPicPr>
        <p:blipFill rotWithShape="1">
          <a:blip r:embed="rId4">
            <a:alphaModFix/>
          </a:blip>
          <a:srcRect b="0" l="0" r="0" t="0"/>
          <a:stretch/>
        </p:blipFill>
        <p:spPr>
          <a:xfrm>
            <a:off x="4538435" y="5475457"/>
            <a:ext cx="365774" cy="365767"/>
          </a:xfrm>
          <a:prstGeom prst="rect">
            <a:avLst/>
          </a:prstGeom>
          <a:noFill/>
          <a:ln>
            <a:noFill/>
          </a:ln>
        </p:spPr>
      </p:pic>
      <p:pic>
        <p:nvPicPr>
          <p:cNvPr id="1132" name="Google Shape;1132;p53"/>
          <p:cNvPicPr preferRelativeResize="0"/>
          <p:nvPr/>
        </p:nvPicPr>
        <p:blipFill rotWithShape="1">
          <a:blip r:embed="rId4">
            <a:alphaModFix/>
          </a:blip>
          <a:srcRect b="0" l="0" r="0" t="0"/>
          <a:stretch/>
        </p:blipFill>
        <p:spPr>
          <a:xfrm>
            <a:off x="5040689" y="5475473"/>
            <a:ext cx="365774" cy="365767"/>
          </a:xfrm>
          <a:prstGeom prst="rect">
            <a:avLst/>
          </a:prstGeom>
          <a:noFill/>
          <a:ln>
            <a:noFill/>
          </a:ln>
        </p:spPr>
      </p:pic>
      <p:pic>
        <p:nvPicPr>
          <p:cNvPr id="1133" name="Google Shape;1133;p53"/>
          <p:cNvPicPr preferRelativeResize="0"/>
          <p:nvPr/>
        </p:nvPicPr>
        <p:blipFill rotWithShape="1">
          <a:blip r:embed="rId4">
            <a:alphaModFix/>
          </a:blip>
          <a:srcRect b="0" l="0" r="0" t="0"/>
          <a:stretch/>
        </p:blipFill>
        <p:spPr>
          <a:xfrm>
            <a:off x="5542943" y="5475463"/>
            <a:ext cx="365774" cy="365767"/>
          </a:xfrm>
          <a:prstGeom prst="rect">
            <a:avLst/>
          </a:prstGeom>
          <a:noFill/>
          <a:ln>
            <a:noFill/>
          </a:ln>
        </p:spPr>
      </p:pic>
      <p:pic>
        <p:nvPicPr>
          <p:cNvPr id="1134" name="Google Shape;1134;p53"/>
          <p:cNvPicPr preferRelativeResize="0"/>
          <p:nvPr/>
        </p:nvPicPr>
        <p:blipFill rotWithShape="1">
          <a:blip r:embed="rId4">
            <a:alphaModFix/>
          </a:blip>
          <a:srcRect b="0" l="0" r="0" t="0"/>
          <a:stretch/>
        </p:blipFill>
        <p:spPr>
          <a:xfrm>
            <a:off x="6046634" y="5475473"/>
            <a:ext cx="365774" cy="365767"/>
          </a:xfrm>
          <a:prstGeom prst="rect">
            <a:avLst/>
          </a:prstGeom>
          <a:noFill/>
          <a:ln>
            <a:noFill/>
          </a:ln>
        </p:spPr>
      </p:pic>
      <p:pic>
        <p:nvPicPr>
          <p:cNvPr id="1135" name="Google Shape;1135;p53"/>
          <p:cNvPicPr preferRelativeResize="0"/>
          <p:nvPr/>
        </p:nvPicPr>
        <p:blipFill rotWithShape="1">
          <a:blip r:embed="rId4">
            <a:alphaModFix/>
          </a:blip>
          <a:srcRect b="0" l="0" r="0" t="0"/>
          <a:stretch/>
        </p:blipFill>
        <p:spPr>
          <a:xfrm>
            <a:off x="6548888" y="5475463"/>
            <a:ext cx="365774" cy="365767"/>
          </a:xfrm>
          <a:prstGeom prst="rect">
            <a:avLst/>
          </a:prstGeom>
          <a:noFill/>
          <a:ln>
            <a:noFill/>
          </a:ln>
        </p:spPr>
      </p:pic>
      <p:pic>
        <p:nvPicPr>
          <p:cNvPr id="1136" name="Google Shape;1136;p53"/>
          <p:cNvPicPr preferRelativeResize="0"/>
          <p:nvPr/>
        </p:nvPicPr>
        <p:blipFill rotWithShape="1">
          <a:blip r:embed="rId4">
            <a:alphaModFix/>
          </a:blip>
          <a:srcRect b="0" l="0" r="0" t="0"/>
          <a:stretch/>
        </p:blipFill>
        <p:spPr>
          <a:xfrm>
            <a:off x="2024292" y="5864232"/>
            <a:ext cx="365774" cy="365767"/>
          </a:xfrm>
          <a:prstGeom prst="rect">
            <a:avLst/>
          </a:prstGeom>
          <a:noFill/>
          <a:ln>
            <a:noFill/>
          </a:ln>
        </p:spPr>
      </p:pic>
      <p:pic>
        <p:nvPicPr>
          <p:cNvPr id="1137" name="Google Shape;1137;p53"/>
          <p:cNvPicPr preferRelativeResize="0"/>
          <p:nvPr/>
        </p:nvPicPr>
        <p:blipFill rotWithShape="1">
          <a:blip r:embed="rId4">
            <a:alphaModFix/>
          </a:blip>
          <a:srcRect b="0" l="0" r="0" t="0"/>
          <a:stretch/>
        </p:blipFill>
        <p:spPr>
          <a:xfrm>
            <a:off x="2526546" y="5864221"/>
            <a:ext cx="365774" cy="365767"/>
          </a:xfrm>
          <a:prstGeom prst="rect">
            <a:avLst/>
          </a:prstGeom>
          <a:noFill/>
          <a:ln>
            <a:noFill/>
          </a:ln>
        </p:spPr>
      </p:pic>
      <p:pic>
        <p:nvPicPr>
          <p:cNvPr id="1138" name="Google Shape;1138;p53"/>
          <p:cNvPicPr preferRelativeResize="0"/>
          <p:nvPr/>
        </p:nvPicPr>
        <p:blipFill rotWithShape="1">
          <a:blip r:embed="rId4">
            <a:alphaModFix/>
          </a:blip>
          <a:srcRect b="0" l="0" r="0" t="0"/>
          <a:stretch/>
        </p:blipFill>
        <p:spPr>
          <a:xfrm>
            <a:off x="3028799" y="5864237"/>
            <a:ext cx="365774" cy="365767"/>
          </a:xfrm>
          <a:prstGeom prst="rect">
            <a:avLst/>
          </a:prstGeom>
          <a:noFill/>
          <a:ln>
            <a:noFill/>
          </a:ln>
        </p:spPr>
      </p:pic>
      <p:pic>
        <p:nvPicPr>
          <p:cNvPr id="1139" name="Google Shape;1139;p53"/>
          <p:cNvPicPr preferRelativeResize="0"/>
          <p:nvPr/>
        </p:nvPicPr>
        <p:blipFill rotWithShape="1">
          <a:blip r:embed="rId4">
            <a:alphaModFix/>
          </a:blip>
          <a:srcRect b="0" l="0" r="0" t="0"/>
          <a:stretch/>
        </p:blipFill>
        <p:spPr>
          <a:xfrm>
            <a:off x="3531053" y="5864227"/>
            <a:ext cx="365774" cy="365767"/>
          </a:xfrm>
          <a:prstGeom prst="rect">
            <a:avLst/>
          </a:prstGeom>
          <a:noFill/>
          <a:ln>
            <a:noFill/>
          </a:ln>
        </p:spPr>
      </p:pic>
      <p:pic>
        <p:nvPicPr>
          <p:cNvPr id="1140" name="Google Shape;1140;p53"/>
          <p:cNvPicPr preferRelativeResize="0"/>
          <p:nvPr/>
        </p:nvPicPr>
        <p:blipFill rotWithShape="1">
          <a:blip r:embed="rId4">
            <a:alphaModFix/>
          </a:blip>
          <a:srcRect b="0" l="0" r="0" t="0"/>
          <a:stretch/>
        </p:blipFill>
        <p:spPr>
          <a:xfrm>
            <a:off x="4036182" y="5864232"/>
            <a:ext cx="365774" cy="365767"/>
          </a:xfrm>
          <a:prstGeom prst="rect">
            <a:avLst/>
          </a:prstGeom>
          <a:noFill/>
          <a:ln>
            <a:noFill/>
          </a:ln>
        </p:spPr>
      </p:pic>
      <p:pic>
        <p:nvPicPr>
          <p:cNvPr id="1141" name="Google Shape;1141;p53"/>
          <p:cNvPicPr preferRelativeResize="0"/>
          <p:nvPr/>
        </p:nvPicPr>
        <p:blipFill rotWithShape="1">
          <a:blip r:embed="rId4">
            <a:alphaModFix/>
          </a:blip>
          <a:srcRect b="0" l="0" r="0" t="0"/>
          <a:stretch/>
        </p:blipFill>
        <p:spPr>
          <a:xfrm>
            <a:off x="4538435" y="5864221"/>
            <a:ext cx="365774" cy="365767"/>
          </a:xfrm>
          <a:prstGeom prst="rect">
            <a:avLst/>
          </a:prstGeom>
          <a:noFill/>
          <a:ln>
            <a:noFill/>
          </a:ln>
        </p:spPr>
      </p:pic>
      <p:pic>
        <p:nvPicPr>
          <p:cNvPr id="1142" name="Google Shape;1142;p53"/>
          <p:cNvPicPr preferRelativeResize="0"/>
          <p:nvPr/>
        </p:nvPicPr>
        <p:blipFill rotWithShape="1">
          <a:blip r:embed="rId4">
            <a:alphaModFix/>
          </a:blip>
          <a:srcRect b="0" l="0" r="0" t="0"/>
          <a:stretch/>
        </p:blipFill>
        <p:spPr>
          <a:xfrm>
            <a:off x="5040689" y="5864237"/>
            <a:ext cx="365774" cy="365767"/>
          </a:xfrm>
          <a:prstGeom prst="rect">
            <a:avLst/>
          </a:prstGeom>
          <a:noFill/>
          <a:ln>
            <a:noFill/>
          </a:ln>
        </p:spPr>
      </p:pic>
      <p:pic>
        <p:nvPicPr>
          <p:cNvPr id="1143" name="Google Shape;1143;p53"/>
          <p:cNvPicPr preferRelativeResize="0"/>
          <p:nvPr/>
        </p:nvPicPr>
        <p:blipFill rotWithShape="1">
          <a:blip r:embed="rId4">
            <a:alphaModFix/>
          </a:blip>
          <a:srcRect b="0" l="0" r="0" t="0"/>
          <a:stretch/>
        </p:blipFill>
        <p:spPr>
          <a:xfrm>
            <a:off x="5542943" y="5864227"/>
            <a:ext cx="365774" cy="365767"/>
          </a:xfrm>
          <a:prstGeom prst="rect">
            <a:avLst/>
          </a:prstGeom>
          <a:noFill/>
          <a:ln>
            <a:noFill/>
          </a:ln>
        </p:spPr>
      </p:pic>
      <p:pic>
        <p:nvPicPr>
          <p:cNvPr id="1144" name="Google Shape;1144;p53"/>
          <p:cNvPicPr preferRelativeResize="0"/>
          <p:nvPr/>
        </p:nvPicPr>
        <p:blipFill rotWithShape="1">
          <a:blip r:embed="rId4">
            <a:alphaModFix/>
          </a:blip>
          <a:srcRect b="0" l="0" r="0" t="0"/>
          <a:stretch/>
        </p:blipFill>
        <p:spPr>
          <a:xfrm>
            <a:off x="6046634" y="5864237"/>
            <a:ext cx="365774" cy="365767"/>
          </a:xfrm>
          <a:prstGeom prst="rect">
            <a:avLst/>
          </a:prstGeom>
          <a:noFill/>
          <a:ln>
            <a:noFill/>
          </a:ln>
        </p:spPr>
      </p:pic>
      <p:pic>
        <p:nvPicPr>
          <p:cNvPr id="1145" name="Google Shape;1145;p53"/>
          <p:cNvPicPr preferRelativeResize="0"/>
          <p:nvPr/>
        </p:nvPicPr>
        <p:blipFill rotWithShape="1">
          <a:blip r:embed="rId4">
            <a:alphaModFix/>
          </a:blip>
          <a:srcRect b="0" l="0" r="0" t="0"/>
          <a:stretch/>
        </p:blipFill>
        <p:spPr>
          <a:xfrm>
            <a:off x="6548888" y="5864227"/>
            <a:ext cx="365774" cy="365767"/>
          </a:xfrm>
          <a:prstGeom prst="rect">
            <a:avLst/>
          </a:prstGeom>
          <a:noFill/>
          <a:ln>
            <a:noFill/>
          </a:ln>
        </p:spPr>
      </p:pic>
      <p:sp>
        <p:nvSpPr>
          <p:cNvPr id="1146" name="Google Shape;1146;p53"/>
          <p:cNvSpPr txBox="1"/>
          <p:nvPr>
            <p:ph idx="1" type="body"/>
          </p:nvPr>
        </p:nvSpPr>
        <p:spPr>
          <a:xfrm>
            <a:off x="334228" y="22307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READING</a:t>
            </a:r>
            <a:endParaRPr b="1" i="1">
              <a:solidFill>
                <a:srgbClr val="0B5394"/>
              </a:solidFill>
              <a:latin typeface="Montserrat"/>
              <a:ea typeface="Montserrat"/>
              <a:cs typeface="Montserrat"/>
              <a:sym typeface="Montserrat"/>
            </a:endParaRPr>
          </a:p>
        </p:txBody>
      </p:sp>
      <p:sp>
        <p:nvSpPr>
          <p:cNvPr id="1147" name="Google Shape;1147;p53"/>
          <p:cNvSpPr txBox="1"/>
          <p:nvPr>
            <p:ph idx="1" type="body"/>
          </p:nvPr>
        </p:nvSpPr>
        <p:spPr>
          <a:xfrm>
            <a:off x="275292" y="3761378"/>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WRITING</a:t>
            </a:r>
            <a:endParaRPr b="1" i="1">
              <a:solidFill>
                <a:srgbClr val="0B5394"/>
              </a:solidFill>
              <a:latin typeface="Montserrat"/>
              <a:ea typeface="Montserrat"/>
              <a:cs typeface="Montserrat"/>
              <a:sym typeface="Montserrat"/>
            </a:endParaRPr>
          </a:p>
        </p:txBody>
      </p:sp>
      <p:sp>
        <p:nvSpPr>
          <p:cNvPr id="1148" name="Google Shape;1148;p53"/>
          <p:cNvSpPr txBox="1"/>
          <p:nvPr>
            <p:ph idx="1" type="body"/>
          </p:nvPr>
        </p:nvSpPr>
        <p:spPr>
          <a:xfrm>
            <a:off x="294938" y="5243413"/>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0B5394"/>
                </a:solidFill>
                <a:latin typeface="Montserrat"/>
                <a:ea typeface="Montserrat"/>
                <a:cs typeface="Montserrat"/>
                <a:sym typeface="Montserrat"/>
              </a:rPr>
              <a:t>SOCIAL STUDIES</a:t>
            </a:r>
            <a:endParaRPr b="1" i="1" sz="1500">
              <a:solidFill>
                <a:srgbClr val="0B5394"/>
              </a:solidFill>
              <a:latin typeface="Montserrat"/>
              <a:ea typeface="Montserrat"/>
              <a:cs typeface="Montserrat"/>
              <a:sym typeface="Montserrat"/>
            </a:endParaRPr>
          </a:p>
        </p:txBody>
      </p:sp>
      <p:sp>
        <p:nvSpPr>
          <p:cNvPr id="1149" name="Google Shape;1149;p53"/>
          <p:cNvSpPr txBox="1"/>
          <p:nvPr>
            <p:ph idx="1" type="body"/>
          </p:nvPr>
        </p:nvSpPr>
        <p:spPr>
          <a:xfrm>
            <a:off x="255647" y="6944109"/>
            <a:ext cx="1611000" cy="830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SCIENCE</a:t>
            </a:r>
            <a:endParaRPr b="1" i="1" sz="1600">
              <a:solidFill>
                <a:srgbClr val="0B5394"/>
              </a:solidFill>
              <a:latin typeface="Montserrat"/>
              <a:ea typeface="Montserrat"/>
              <a:cs typeface="Montserrat"/>
              <a:sym typeface="Montserrat"/>
            </a:endParaRPr>
          </a:p>
        </p:txBody>
      </p:sp>
      <p:sp>
        <p:nvSpPr>
          <p:cNvPr id="1150" name="Google Shape;1150;p53"/>
          <p:cNvSpPr txBox="1"/>
          <p:nvPr>
            <p:ph idx="1" type="body"/>
          </p:nvPr>
        </p:nvSpPr>
        <p:spPr>
          <a:xfrm>
            <a:off x="275292" y="8280370"/>
            <a:ext cx="1611000" cy="948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MATH</a:t>
            </a:r>
            <a:endParaRPr b="1" i="1" sz="1600">
              <a:solidFill>
                <a:srgbClr val="0B5394"/>
              </a:solidFill>
              <a:latin typeface="Montserrat"/>
              <a:ea typeface="Montserrat"/>
              <a:cs typeface="Montserrat"/>
              <a:sym typeface="Montserrat"/>
            </a:endParaRPr>
          </a:p>
        </p:txBody>
      </p:sp>
      <p:pic>
        <p:nvPicPr>
          <p:cNvPr id="1151" name="Google Shape;1151;p53"/>
          <p:cNvPicPr preferRelativeResize="0"/>
          <p:nvPr/>
        </p:nvPicPr>
        <p:blipFill>
          <a:blip r:embed="rId5">
            <a:alphaModFix/>
          </a:blip>
          <a:stretch>
            <a:fillRect/>
          </a:stretch>
        </p:blipFill>
        <p:spPr>
          <a:xfrm>
            <a:off x="2024292" y="2384561"/>
            <a:ext cx="310217" cy="310195"/>
          </a:xfrm>
          <a:prstGeom prst="rect">
            <a:avLst/>
          </a:prstGeom>
          <a:noFill/>
          <a:ln>
            <a:noFill/>
          </a:ln>
        </p:spPr>
      </p:pic>
      <p:pic>
        <p:nvPicPr>
          <p:cNvPr id="1152" name="Google Shape;1152;p53"/>
          <p:cNvPicPr preferRelativeResize="0"/>
          <p:nvPr/>
        </p:nvPicPr>
        <p:blipFill>
          <a:blip r:embed="rId6">
            <a:alphaModFix/>
          </a:blip>
          <a:stretch>
            <a:fillRect/>
          </a:stretch>
        </p:blipFill>
        <p:spPr>
          <a:xfrm>
            <a:off x="2024293" y="8509959"/>
            <a:ext cx="315471" cy="315452"/>
          </a:xfrm>
          <a:prstGeom prst="rect">
            <a:avLst/>
          </a:prstGeom>
          <a:noFill/>
          <a:ln>
            <a:noFill/>
          </a:ln>
        </p:spPr>
      </p:pic>
      <p:pic>
        <p:nvPicPr>
          <p:cNvPr id="1153" name="Google Shape;1153;p53"/>
          <p:cNvPicPr preferRelativeResize="0"/>
          <p:nvPr/>
        </p:nvPicPr>
        <p:blipFill>
          <a:blip r:embed="rId6">
            <a:alphaModFix/>
          </a:blip>
          <a:stretch>
            <a:fillRect/>
          </a:stretch>
        </p:blipFill>
        <p:spPr>
          <a:xfrm>
            <a:off x="2533234" y="8509959"/>
            <a:ext cx="315471" cy="315452"/>
          </a:xfrm>
          <a:prstGeom prst="rect">
            <a:avLst/>
          </a:prstGeom>
          <a:noFill/>
          <a:ln>
            <a:noFill/>
          </a:ln>
        </p:spPr>
      </p:pic>
      <p:pic>
        <p:nvPicPr>
          <p:cNvPr id="1154" name="Google Shape;1154;p53"/>
          <p:cNvPicPr preferRelativeResize="0"/>
          <p:nvPr/>
        </p:nvPicPr>
        <p:blipFill>
          <a:blip r:embed="rId6">
            <a:alphaModFix/>
          </a:blip>
          <a:stretch>
            <a:fillRect/>
          </a:stretch>
        </p:blipFill>
        <p:spPr>
          <a:xfrm>
            <a:off x="3042176" y="8509959"/>
            <a:ext cx="315471" cy="315452"/>
          </a:xfrm>
          <a:prstGeom prst="rect">
            <a:avLst/>
          </a:prstGeom>
          <a:noFill/>
          <a:ln>
            <a:noFill/>
          </a:ln>
        </p:spPr>
      </p:pic>
      <p:pic>
        <p:nvPicPr>
          <p:cNvPr id="1155" name="Google Shape;1155;p53"/>
          <p:cNvPicPr preferRelativeResize="0"/>
          <p:nvPr/>
        </p:nvPicPr>
        <p:blipFill>
          <a:blip r:embed="rId6">
            <a:alphaModFix/>
          </a:blip>
          <a:stretch>
            <a:fillRect/>
          </a:stretch>
        </p:blipFill>
        <p:spPr>
          <a:xfrm>
            <a:off x="3551117" y="8509959"/>
            <a:ext cx="315471" cy="315452"/>
          </a:xfrm>
          <a:prstGeom prst="rect">
            <a:avLst/>
          </a:prstGeom>
          <a:noFill/>
          <a:ln>
            <a:noFill/>
          </a:ln>
        </p:spPr>
      </p:pic>
      <p:pic>
        <p:nvPicPr>
          <p:cNvPr id="1156" name="Google Shape;1156;p53"/>
          <p:cNvPicPr preferRelativeResize="0"/>
          <p:nvPr/>
        </p:nvPicPr>
        <p:blipFill>
          <a:blip r:embed="rId6">
            <a:alphaModFix/>
          </a:blip>
          <a:stretch>
            <a:fillRect/>
          </a:stretch>
        </p:blipFill>
        <p:spPr>
          <a:xfrm>
            <a:off x="4060058" y="8509959"/>
            <a:ext cx="315471" cy="315452"/>
          </a:xfrm>
          <a:prstGeom prst="rect">
            <a:avLst/>
          </a:prstGeom>
          <a:noFill/>
          <a:ln>
            <a:noFill/>
          </a:ln>
        </p:spPr>
      </p:pic>
      <p:pic>
        <p:nvPicPr>
          <p:cNvPr id="1157" name="Google Shape;1157;p53"/>
          <p:cNvPicPr preferRelativeResize="0"/>
          <p:nvPr/>
        </p:nvPicPr>
        <p:blipFill>
          <a:blip r:embed="rId6">
            <a:alphaModFix/>
          </a:blip>
          <a:stretch>
            <a:fillRect/>
          </a:stretch>
        </p:blipFill>
        <p:spPr>
          <a:xfrm>
            <a:off x="4568999" y="8509959"/>
            <a:ext cx="315471" cy="315452"/>
          </a:xfrm>
          <a:prstGeom prst="rect">
            <a:avLst/>
          </a:prstGeom>
          <a:noFill/>
          <a:ln>
            <a:noFill/>
          </a:ln>
        </p:spPr>
      </p:pic>
      <p:pic>
        <p:nvPicPr>
          <p:cNvPr id="1158" name="Google Shape;1158;p53"/>
          <p:cNvPicPr preferRelativeResize="0"/>
          <p:nvPr/>
        </p:nvPicPr>
        <p:blipFill>
          <a:blip r:embed="rId6">
            <a:alphaModFix/>
          </a:blip>
          <a:stretch>
            <a:fillRect/>
          </a:stretch>
        </p:blipFill>
        <p:spPr>
          <a:xfrm>
            <a:off x="5077940" y="8509959"/>
            <a:ext cx="315471" cy="315452"/>
          </a:xfrm>
          <a:prstGeom prst="rect">
            <a:avLst/>
          </a:prstGeom>
          <a:noFill/>
          <a:ln>
            <a:noFill/>
          </a:ln>
        </p:spPr>
      </p:pic>
      <p:pic>
        <p:nvPicPr>
          <p:cNvPr id="1159" name="Google Shape;1159;p53"/>
          <p:cNvPicPr preferRelativeResize="0"/>
          <p:nvPr/>
        </p:nvPicPr>
        <p:blipFill>
          <a:blip r:embed="rId6">
            <a:alphaModFix/>
          </a:blip>
          <a:stretch>
            <a:fillRect/>
          </a:stretch>
        </p:blipFill>
        <p:spPr>
          <a:xfrm>
            <a:off x="5586882" y="8509959"/>
            <a:ext cx="315471" cy="315452"/>
          </a:xfrm>
          <a:prstGeom prst="rect">
            <a:avLst/>
          </a:prstGeom>
          <a:noFill/>
          <a:ln>
            <a:noFill/>
          </a:ln>
        </p:spPr>
      </p:pic>
      <p:pic>
        <p:nvPicPr>
          <p:cNvPr id="1160" name="Google Shape;1160;p53"/>
          <p:cNvPicPr preferRelativeResize="0"/>
          <p:nvPr/>
        </p:nvPicPr>
        <p:blipFill>
          <a:blip r:embed="rId6">
            <a:alphaModFix/>
          </a:blip>
          <a:stretch>
            <a:fillRect/>
          </a:stretch>
        </p:blipFill>
        <p:spPr>
          <a:xfrm>
            <a:off x="6095823" y="8509959"/>
            <a:ext cx="315471" cy="315452"/>
          </a:xfrm>
          <a:prstGeom prst="rect">
            <a:avLst/>
          </a:prstGeom>
          <a:noFill/>
          <a:ln>
            <a:noFill/>
          </a:ln>
        </p:spPr>
      </p:pic>
      <p:pic>
        <p:nvPicPr>
          <p:cNvPr id="1161" name="Google Shape;1161;p53"/>
          <p:cNvPicPr preferRelativeResize="0"/>
          <p:nvPr/>
        </p:nvPicPr>
        <p:blipFill>
          <a:blip r:embed="rId6">
            <a:alphaModFix/>
          </a:blip>
          <a:stretch>
            <a:fillRect/>
          </a:stretch>
        </p:blipFill>
        <p:spPr>
          <a:xfrm>
            <a:off x="6604764" y="8509959"/>
            <a:ext cx="315471" cy="315452"/>
          </a:xfrm>
          <a:prstGeom prst="rect">
            <a:avLst/>
          </a:prstGeom>
          <a:noFill/>
          <a:ln>
            <a:noFill/>
          </a:ln>
        </p:spPr>
      </p:pic>
      <p:pic>
        <p:nvPicPr>
          <p:cNvPr id="1162" name="Google Shape;1162;p53"/>
          <p:cNvPicPr preferRelativeResize="0"/>
          <p:nvPr/>
        </p:nvPicPr>
        <p:blipFill>
          <a:blip r:embed="rId6">
            <a:alphaModFix/>
          </a:blip>
          <a:stretch>
            <a:fillRect/>
          </a:stretch>
        </p:blipFill>
        <p:spPr>
          <a:xfrm>
            <a:off x="2024293" y="8903344"/>
            <a:ext cx="315471" cy="315452"/>
          </a:xfrm>
          <a:prstGeom prst="rect">
            <a:avLst/>
          </a:prstGeom>
          <a:noFill/>
          <a:ln>
            <a:noFill/>
          </a:ln>
        </p:spPr>
      </p:pic>
      <p:pic>
        <p:nvPicPr>
          <p:cNvPr id="1163" name="Google Shape;1163;p53"/>
          <p:cNvPicPr preferRelativeResize="0"/>
          <p:nvPr/>
        </p:nvPicPr>
        <p:blipFill>
          <a:blip r:embed="rId6">
            <a:alphaModFix/>
          </a:blip>
          <a:stretch>
            <a:fillRect/>
          </a:stretch>
        </p:blipFill>
        <p:spPr>
          <a:xfrm>
            <a:off x="2533234" y="8903344"/>
            <a:ext cx="315471" cy="315452"/>
          </a:xfrm>
          <a:prstGeom prst="rect">
            <a:avLst/>
          </a:prstGeom>
          <a:noFill/>
          <a:ln>
            <a:noFill/>
          </a:ln>
        </p:spPr>
      </p:pic>
      <p:pic>
        <p:nvPicPr>
          <p:cNvPr id="1164" name="Google Shape;1164;p53"/>
          <p:cNvPicPr preferRelativeResize="0"/>
          <p:nvPr/>
        </p:nvPicPr>
        <p:blipFill>
          <a:blip r:embed="rId6">
            <a:alphaModFix/>
          </a:blip>
          <a:stretch>
            <a:fillRect/>
          </a:stretch>
        </p:blipFill>
        <p:spPr>
          <a:xfrm>
            <a:off x="3042176" y="8903344"/>
            <a:ext cx="315471" cy="315452"/>
          </a:xfrm>
          <a:prstGeom prst="rect">
            <a:avLst/>
          </a:prstGeom>
          <a:noFill/>
          <a:ln>
            <a:noFill/>
          </a:ln>
        </p:spPr>
      </p:pic>
      <p:pic>
        <p:nvPicPr>
          <p:cNvPr id="1165" name="Google Shape;1165;p53"/>
          <p:cNvPicPr preferRelativeResize="0"/>
          <p:nvPr/>
        </p:nvPicPr>
        <p:blipFill>
          <a:blip r:embed="rId6">
            <a:alphaModFix/>
          </a:blip>
          <a:stretch>
            <a:fillRect/>
          </a:stretch>
        </p:blipFill>
        <p:spPr>
          <a:xfrm>
            <a:off x="3551117" y="8903344"/>
            <a:ext cx="315471" cy="315452"/>
          </a:xfrm>
          <a:prstGeom prst="rect">
            <a:avLst/>
          </a:prstGeom>
          <a:noFill/>
          <a:ln>
            <a:noFill/>
          </a:ln>
        </p:spPr>
      </p:pic>
      <p:pic>
        <p:nvPicPr>
          <p:cNvPr id="1166" name="Google Shape;1166;p53"/>
          <p:cNvPicPr preferRelativeResize="0"/>
          <p:nvPr/>
        </p:nvPicPr>
        <p:blipFill>
          <a:blip r:embed="rId6">
            <a:alphaModFix/>
          </a:blip>
          <a:stretch>
            <a:fillRect/>
          </a:stretch>
        </p:blipFill>
        <p:spPr>
          <a:xfrm>
            <a:off x="4060058" y="8903344"/>
            <a:ext cx="315471" cy="315452"/>
          </a:xfrm>
          <a:prstGeom prst="rect">
            <a:avLst/>
          </a:prstGeom>
          <a:noFill/>
          <a:ln>
            <a:noFill/>
          </a:ln>
        </p:spPr>
      </p:pic>
      <p:pic>
        <p:nvPicPr>
          <p:cNvPr id="1167" name="Google Shape;1167;p53"/>
          <p:cNvPicPr preferRelativeResize="0"/>
          <p:nvPr/>
        </p:nvPicPr>
        <p:blipFill>
          <a:blip r:embed="rId6">
            <a:alphaModFix/>
          </a:blip>
          <a:stretch>
            <a:fillRect/>
          </a:stretch>
        </p:blipFill>
        <p:spPr>
          <a:xfrm>
            <a:off x="4568999" y="8903344"/>
            <a:ext cx="315471" cy="315452"/>
          </a:xfrm>
          <a:prstGeom prst="rect">
            <a:avLst/>
          </a:prstGeom>
          <a:noFill/>
          <a:ln>
            <a:noFill/>
          </a:ln>
        </p:spPr>
      </p:pic>
      <p:pic>
        <p:nvPicPr>
          <p:cNvPr id="1168" name="Google Shape;1168;p53"/>
          <p:cNvPicPr preferRelativeResize="0"/>
          <p:nvPr/>
        </p:nvPicPr>
        <p:blipFill>
          <a:blip r:embed="rId6">
            <a:alphaModFix/>
          </a:blip>
          <a:stretch>
            <a:fillRect/>
          </a:stretch>
        </p:blipFill>
        <p:spPr>
          <a:xfrm>
            <a:off x="5077940" y="8903344"/>
            <a:ext cx="315471" cy="315452"/>
          </a:xfrm>
          <a:prstGeom prst="rect">
            <a:avLst/>
          </a:prstGeom>
          <a:noFill/>
          <a:ln>
            <a:noFill/>
          </a:ln>
        </p:spPr>
      </p:pic>
      <p:pic>
        <p:nvPicPr>
          <p:cNvPr id="1169" name="Google Shape;1169;p53"/>
          <p:cNvPicPr preferRelativeResize="0"/>
          <p:nvPr/>
        </p:nvPicPr>
        <p:blipFill>
          <a:blip r:embed="rId6">
            <a:alphaModFix/>
          </a:blip>
          <a:stretch>
            <a:fillRect/>
          </a:stretch>
        </p:blipFill>
        <p:spPr>
          <a:xfrm>
            <a:off x="5586882" y="8903344"/>
            <a:ext cx="315471" cy="315452"/>
          </a:xfrm>
          <a:prstGeom prst="rect">
            <a:avLst/>
          </a:prstGeom>
          <a:noFill/>
          <a:ln>
            <a:noFill/>
          </a:ln>
        </p:spPr>
      </p:pic>
      <p:pic>
        <p:nvPicPr>
          <p:cNvPr id="1170" name="Google Shape;1170;p53"/>
          <p:cNvPicPr preferRelativeResize="0"/>
          <p:nvPr/>
        </p:nvPicPr>
        <p:blipFill>
          <a:blip r:embed="rId6">
            <a:alphaModFix/>
          </a:blip>
          <a:stretch>
            <a:fillRect/>
          </a:stretch>
        </p:blipFill>
        <p:spPr>
          <a:xfrm>
            <a:off x="6095823" y="8903344"/>
            <a:ext cx="315471" cy="315452"/>
          </a:xfrm>
          <a:prstGeom prst="rect">
            <a:avLst/>
          </a:prstGeom>
          <a:noFill/>
          <a:ln>
            <a:noFill/>
          </a:ln>
        </p:spPr>
      </p:pic>
      <p:pic>
        <p:nvPicPr>
          <p:cNvPr id="1171" name="Google Shape;1171;p53"/>
          <p:cNvPicPr preferRelativeResize="0"/>
          <p:nvPr/>
        </p:nvPicPr>
        <p:blipFill>
          <a:blip r:embed="rId6">
            <a:alphaModFix/>
          </a:blip>
          <a:stretch>
            <a:fillRect/>
          </a:stretch>
        </p:blipFill>
        <p:spPr>
          <a:xfrm>
            <a:off x="6604764" y="8903344"/>
            <a:ext cx="315471" cy="315452"/>
          </a:xfrm>
          <a:prstGeom prst="rect">
            <a:avLst/>
          </a:prstGeom>
          <a:noFill/>
          <a:ln>
            <a:noFill/>
          </a:ln>
        </p:spPr>
      </p:pic>
      <p:pic>
        <p:nvPicPr>
          <p:cNvPr id="1172" name="Google Shape;1172;p53"/>
          <p:cNvPicPr preferRelativeResize="0"/>
          <p:nvPr/>
        </p:nvPicPr>
        <p:blipFill>
          <a:blip r:embed="rId5">
            <a:alphaModFix/>
          </a:blip>
          <a:stretch>
            <a:fillRect/>
          </a:stretch>
        </p:blipFill>
        <p:spPr>
          <a:xfrm>
            <a:off x="2524796" y="2384561"/>
            <a:ext cx="310217" cy="310195"/>
          </a:xfrm>
          <a:prstGeom prst="rect">
            <a:avLst/>
          </a:prstGeom>
          <a:noFill/>
          <a:ln>
            <a:noFill/>
          </a:ln>
        </p:spPr>
      </p:pic>
      <p:pic>
        <p:nvPicPr>
          <p:cNvPr id="1173" name="Google Shape;1173;p53"/>
          <p:cNvPicPr preferRelativeResize="0"/>
          <p:nvPr/>
        </p:nvPicPr>
        <p:blipFill>
          <a:blip r:embed="rId5">
            <a:alphaModFix/>
          </a:blip>
          <a:stretch>
            <a:fillRect/>
          </a:stretch>
        </p:blipFill>
        <p:spPr>
          <a:xfrm>
            <a:off x="3025299" y="2384561"/>
            <a:ext cx="310217" cy="310195"/>
          </a:xfrm>
          <a:prstGeom prst="rect">
            <a:avLst/>
          </a:prstGeom>
          <a:noFill/>
          <a:ln>
            <a:noFill/>
          </a:ln>
        </p:spPr>
      </p:pic>
      <p:pic>
        <p:nvPicPr>
          <p:cNvPr id="1174" name="Google Shape;1174;p53"/>
          <p:cNvPicPr preferRelativeResize="0"/>
          <p:nvPr/>
        </p:nvPicPr>
        <p:blipFill>
          <a:blip r:embed="rId5">
            <a:alphaModFix/>
          </a:blip>
          <a:stretch>
            <a:fillRect/>
          </a:stretch>
        </p:blipFill>
        <p:spPr>
          <a:xfrm>
            <a:off x="3525802" y="2384561"/>
            <a:ext cx="310217" cy="310195"/>
          </a:xfrm>
          <a:prstGeom prst="rect">
            <a:avLst/>
          </a:prstGeom>
          <a:noFill/>
          <a:ln>
            <a:noFill/>
          </a:ln>
        </p:spPr>
      </p:pic>
      <p:pic>
        <p:nvPicPr>
          <p:cNvPr id="1175" name="Google Shape;1175;p53"/>
          <p:cNvPicPr preferRelativeResize="0"/>
          <p:nvPr/>
        </p:nvPicPr>
        <p:blipFill>
          <a:blip r:embed="rId5">
            <a:alphaModFix/>
          </a:blip>
          <a:stretch>
            <a:fillRect/>
          </a:stretch>
        </p:blipFill>
        <p:spPr>
          <a:xfrm>
            <a:off x="4026305" y="2384561"/>
            <a:ext cx="310217" cy="310195"/>
          </a:xfrm>
          <a:prstGeom prst="rect">
            <a:avLst/>
          </a:prstGeom>
          <a:noFill/>
          <a:ln>
            <a:noFill/>
          </a:ln>
        </p:spPr>
      </p:pic>
      <p:pic>
        <p:nvPicPr>
          <p:cNvPr id="1176" name="Google Shape;1176;p53"/>
          <p:cNvPicPr preferRelativeResize="0"/>
          <p:nvPr/>
        </p:nvPicPr>
        <p:blipFill>
          <a:blip r:embed="rId5">
            <a:alphaModFix/>
          </a:blip>
          <a:stretch>
            <a:fillRect/>
          </a:stretch>
        </p:blipFill>
        <p:spPr>
          <a:xfrm>
            <a:off x="4526809" y="2384561"/>
            <a:ext cx="310217" cy="310195"/>
          </a:xfrm>
          <a:prstGeom prst="rect">
            <a:avLst/>
          </a:prstGeom>
          <a:noFill/>
          <a:ln>
            <a:noFill/>
          </a:ln>
        </p:spPr>
      </p:pic>
      <p:pic>
        <p:nvPicPr>
          <p:cNvPr id="1177" name="Google Shape;1177;p53"/>
          <p:cNvPicPr preferRelativeResize="0"/>
          <p:nvPr/>
        </p:nvPicPr>
        <p:blipFill>
          <a:blip r:embed="rId5">
            <a:alphaModFix/>
          </a:blip>
          <a:stretch>
            <a:fillRect/>
          </a:stretch>
        </p:blipFill>
        <p:spPr>
          <a:xfrm>
            <a:off x="2024292" y="2810107"/>
            <a:ext cx="310217" cy="310195"/>
          </a:xfrm>
          <a:prstGeom prst="rect">
            <a:avLst/>
          </a:prstGeom>
          <a:noFill/>
          <a:ln>
            <a:noFill/>
          </a:ln>
        </p:spPr>
      </p:pic>
      <p:pic>
        <p:nvPicPr>
          <p:cNvPr id="1178" name="Google Shape;1178;p53"/>
          <p:cNvPicPr preferRelativeResize="0"/>
          <p:nvPr/>
        </p:nvPicPr>
        <p:blipFill>
          <a:blip r:embed="rId5">
            <a:alphaModFix/>
          </a:blip>
          <a:stretch>
            <a:fillRect/>
          </a:stretch>
        </p:blipFill>
        <p:spPr>
          <a:xfrm>
            <a:off x="2524796" y="2810107"/>
            <a:ext cx="310217" cy="310195"/>
          </a:xfrm>
          <a:prstGeom prst="rect">
            <a:avLst/>
          </a:prstGeom>
          <a:noFill/>
          <a:ln>
            <a:noFill/>
          </a:ln>
        </p:spPr>
      </p:pic>
      <p:pic>
        <p:nvPicPr>
          <p:cNvPr id="1179" name="Google Shape;1179;p53"/>
          <p:cNvPicPr preferRelativeResize="0"/>
          <p:nvPr/>
        </p:nvPicPr>
        <p:blipFill>
          <a:blip r:embed="rId5">
            <a:alphaModFix/>
          </a:blip>
          <a:stretch>
            <a:fillRect/>
          </a:stretch>
        </p:blipFill>
        <p:spPr>
          <a:xfrm>
            <a:off x="3025299" y="2810107"/>
            <a:ext cx="310217" cy="310195"/>
          </a:xfrm>
          <a:prstGeom prst="rect">
            <a:avLst/>
          </a:prstGeom>
          <a:noFill/>
          <a:ln>
            <a:noFill/>
          </a:ln>
        </p:spPr>
      </p:pic>
      <p:pic>
        <p:nvPicPr>
          <p:cNvPr id="1180" name="Google Shape;1180;p53"/>
          <p:cNvPicPr preferRelativeResize="0"/>
          <p:nvPr/>
        </p:nvPicPr>
        <p:blipFill>
          <a:blip r:embed="rId5">
            <a:alphaModFix/>
          </a:blip>
          <a:stretch>
            <a:fillRect/>
          </a:stretch>
        </p:blipFill>
        <p:spPr>
          <a:xfrm>
            <a:off x="3525802" y="2810107"/>
            <a:ext cx="310217" cy="310195"/>
          </a:xfrm>
          <a:prstGeom prst="rect">
            <a:avLst/>
          </a:prstGeom>
          <a:noFill/>
          <a:ln>
            <a:noFill/>
          </a:ln>
        </p:spPr>
      </p:pic>
      <p:pic>
        <p:nvPicPr>
          <p:cNvPr id="1181" name="Google Shape;1181;p53"/>
          <p:cNvPicPr preferRelativeResize="0"/>
          <p:nvPr/>
        </p:nvPicPr>
        <p:blipFill>
          <a:blip r:embed="rId5">
            <a:alphaModFix/>
          </a:blip>
          <a:stretch>
            <a:fillRect/>
          </a:stretch>
        </p:blipFill>
        <p:spPr>
          <a:xfrm>
            <a:off x="4026305" y="2810107"/>
            <a:ext cx="310217" cy="310195"/>
          </a:xfrm>
          <a:prstGeom prst="rect">
            <a:avLst/>
          </a:prstGeom>
          <a:noFill/>
          <a:ln>
            <a:noFill/>
          </a:ln>
        </p:spPr>
      </p:pic>
      <p:pic>
        <p:nvPicPr>
          <p:cNvPr id="1182" name="Google Shape;1182;p53"/>
          <p:cNvPicPr preferRelativeResize="0"/>
          <p:nvPr/>
        </p:nvPicPr>
        <p:blipFill>
          <a:blip r:embed="rId5">
            <a:alphaModFix/>
          </a:blip>
          <a:stretch>
            <a:fillRect/>
          </a:stretch>
        </p:blipFill>
        <p:spPr>
          <a:xfrm>
            <a:off x="4526809" y="2810107"/>
            <a:ext cx="310217" cy="310195"/>
          </a:xfrm>
          <a:prstGeom prst="rect">
            <a:avLst/>
          </a:prstGeom>
          <a:noFill/>
          <a:ln>
            <a:noFill/>
          </a:ln>
        </p:spPr>
      </p:pic>
      <p:pic>
        <p:nvPicPr>
          <p:cNvPr id="1183" name="Google Shape;1183;p53"/>
          <p:cNvPicPr preferRelativeResize="0"/>
          <p:nvPr/>
        </p:nvPicPr>
        <p:blipFill>
          <a:blip r:embed="rId5">
            <a:alphaModFix/>
          </a:blip>
          <a:stretch>
            <a:fillRect/>
          </a:stretch>
        </p:blipFill>
        <p:spPr>
          <a:xfrm>
            <a:off x="5027312" y="2384561"/>
            <a:ext cx="310217" cy="310195"/>
          </a:xfrm>
          <a:prstGeom prst="rect">
            <a:avLst/>
          </a:prstGeom>
          <a:noFill/>
          <a:ln>
            <a:noFill/>
          </a:ln>
        </p:spPr>
      </p:pic>
      <p:pic>
        <p:nvPicPr>
          <p:cNvPr id="1184" name="Google Shape;1184;p53"/>
          <p:cNvPicPr preferRelativeResize="0"/>
          <p:nvPr/>
        </p:nvPicPr>
        <p:blipFill>
          <a:blip r:embed="rId5">
            <a:alphaModFix/>
          </a:blip>
          <a:stretch>
            <a:fillRect/>
          </a:stretch>
        </p:blipFill>
        <p:spPr>
          <a:xfrm>
            <a:off x="5527815" y="2384561"/>
            <a:ext cx="310217" cy="310195"/>
          </a:xfrm>
          <a:prstGeom prst="rect">
            <a:avLst/>
          </a:prstGeom>
          <a:noFill/>
          <a:ln>
            <a:noFill/>
          </a:ln>
        </p:spPr>
      </p:pic>
      <p:pic>
        <p:nvPicPr>
          <p:cNvPr id="1185" name="Google Shape;1185;p53"/>
          <p:cNvPicPr preferRelativeResize="0"/>
          <p:nvPr/>
        </p:nvPicPr>
        <p:blipFill>
          <a:blip r:embed="rId5">
            <a:alphaModFix/>
          </a:blip>
          <a:stretch>
            <a:fillRect/>
          </a:stretch>
        </p:blipFill>
        <p:spPr>
          <a:xfrm>
            <a:off x="6028319" y="2384561"/>
            <a:ext cx="310217" cy="310195"/>
          </a:xfrm>
          <a:prstGeom prst="rect">
            <a:avLst/>
          </a:prstGeom>
          <a:noFill/>
          <a:ln>
            <a:noFill/>
          </a:ln>
        </p:spPr>
      </p:pic>
      <p:pic>
        <p:nvPicPr>
          <p:cNvPr id="1186" name="Google Shape;1186;p53"/>
          <p:cNvPicPr preferRelativeResize="0"/>
          <p:nvPr/>
        </p:nvPicPr>
        <p:blipFill>
          <a:blip r:embed="rId5">
            <a:alphaModFix/>
          </a:blip>
          <a:stretch>
            <a:fillRect/>
          </a:stretch>
        </p:blipFill>
        <p:spPr>
          <a:xfrm>
            <a:off x="6528822" y="2384561"/>
            <a:ext cx="310217" cy="310195"/>
          </a:xfrm>
          <a:prstGeom prst="rect">
            <a:avLst/>
          </a:prstGeom>
          <a:noFill/>
          <a:ln>
            <a:noFill/>
          </a:ln>
        </p:spPr>
      </p:pic>
      <p:pic>
        <p:nvPicPr>
          <p:cNvPr id="1187" name="Google Shape;1187;p53"/>
          <p:cNvPicPr preferRelativeResize="0"/>
          <p:nvPr/>
        </p:nvPicPr>
        <p:blipFill>
          <a:blip r:embed="rId5">
            <a:alphaModFix/>
          </a:blip>
          <a:stretch>
            <a:fillRect/>
          </a:stretch>
        </p:blipFill>
        <p:spPr>
          <a:xfrm>
            <a:off x="5027312" y="2810107"/>
            <a:ext cx="310217" cy="310195"/>
          </a:xfrm>
          <a:prstGeom prst="rect">
            <a:avLst/>
          </a:prstGeom>
          <a:noFill/>
          <a:ln>
            <a:noFill/>
          </a:ln>
        </p:spPr>
      </p:pic>
      <p:pic>
        <p:nvPicPr>
          <p:cNvPr id="1188" name="Google Shape;1188;p53"/>
          <p:cNvPicPr preferRelativeResize="0"/>
          <p:nvPr/>
        </p:nvPicPr>
        <p:blipFill>
          <a:blip r:embed="rId5">
            <a:alphaModFix/>
          </a:blip>
          <a:stretch>
            <a:fillRect/>
          </a:stretch>
        </p:blipFill>
        <p:spPr>
          <a:xfrm>
            <a:off x="5527815" y="2810107"/>
            <a:ext cx="310217" cy="310195"/>
          </a:xfrm>
          <a:prstGeom prst="rect">
            <a:avLst/>
          </a:prstGeom>
          <a:noFill/>
          <a:ln>
            <a:noFill/>
          </a:ln>
        </p:spPr>
      </p:pic>
      <p:pic>
        <p:nvPicPr>
          <p:cNvPr id="1189" name="Google Shape;1189;p53"/>
          <p:cNvPicPr preferRelativeResize="0"/>
          <p:nvPr/>
        </p:nvPicPr>
        <p:blipFill>
          <a:blip r:embed="rId5">
            <a:alphaModFix/>
          </a:blip>
          <a:stretch>
            <a:fillRect/>
          </a:stretch>
        </p:blipFill>
        <p:spPr>
          <a:xfrm>
            <a:off x="6028319" y="2810107"/>
            <a:ext cx="310217" cy="310195"/>
          </a:xfrm>
          <a:prstGeom prst="rect">
            <a:avLst/>
          </a:prstGeom>
          <a:noFill/>
          <a:ln>
            <a:noFill/>
          </a:ln>
        </p:spPr>
      </p:pic>
      <p:pic>
        <p:nvPicPr>
          <p:cNvPr id="1190" name="Google Shape;1190;p53"/>
          <p:cNvPicPr preferRelativeResize="0"/>
          <p:nvPr/>
        </p:nvPicPr>
        <p:blipFill>
          <a:blip r:embed="rId5">
            <a:alphaModFix/>
          </a:blip>
          <a:stretch>
            <a:fillRect/>
          </a:stretch>
        </p:blipFill>
        <p:spPr>
          <a:xfrm>
            <a:off x="6528822" y="2810107"/>
            <a:ext cx="310217" cy="310195"/>
          </a:xfrm>
          <a:prstGeom prst="rect">
            <a:avLst/>
          </a:prstGeom>
          <a:noFill/>
          <a:ln>
            <a:noFill/>
          </a:ln>
        </p:spPr>
      </p:pic>
      <p:pic>
        <p:nvPicPr>
          <p:cNvPr id="1191" name="Google Shape;1191;p53"/>
          <p:cNvPicPr preferRelativeResize="0"/>
          <p:nvPr/>
        </p:nvPicPr>
        <p:blipFill>
          <a:blip r:embed="rId7">
            <a:alphaModFix/>
          </a:blip>
          <a:stretch>
            <a:fillRect/>
          </a:stretch>
        </p:blipFill>
        <p:spPr>
          <a:xfrm>
            <a:off x="2024292" y="3946973"/>
            <a:ext cx="310217" cy="310222"/>
          </a:xfrm>
          <a:prstGeom prst="rect">
            <a:avLst/>
          </a:prstGeom>
          <a:noFill/>
          <a:ln>
            <a:noFill/>
          </a:ln>
        </p:spPr>
      </p:pic>
      <p:pic>
        <p:nvPicPr>
          <p:cNvPr id="1192" name="Google Shape;1192;p53"/>
          <p:cNvPicPr preferRelativeResize="0"/>
          <p:nvPr/>
        </p:nvPicPr>
        <p:blipFill>
          <a:blip r:embed="rId7">
            <a:alphaModFix/>
          </a:blip>
          <a:stretch>
            <a:fillRect/>
          </a:stretch>
        </p:blipFill>
        <p:spPr>
          <a:xfrm>
            <a:off x="2524795" y="3946973"/>
            <a:ext cx="310217" cy="310222"/>
          </a:xfrm>
          <a:prstGeom prst="rect">
            <a:avLst/>
          </a:prstGeom>
          <a:noFill/>
          <a:ln>
            <a:noFill/>
          </a:ln>
        </p:spPr>
      </p:pic>
      <p:pic>
        <p:nvPicPr>
          <p:cNvPr id="1193" name="Google Shape;1193;p53"/>
          <p:cNvPicPr preferRelativeResize="0"/>
          <p:nvPr/>
        </p:nvPicPr>
        <p:blipFill>
          <a:blip r:embed="rId7">
            <a:alphaModFix/>
          </a:blip>
          <a:stretch>
            <a:fillRect/>
          </a:stretch>
        </p:blipFill>
        <p:spPr>
          <a:xfrm>
            <a:off x="3025299" y="3946973"/>
            <a:ext cx="310217" cy="310222"/>
          </a:xfrm>
          <a:prstGeom prst="rect">
            <a:avLst/>
          </a:prstGeom>
          <a:noFill/>
          <a:ln>
            <a:noFill/>
          </a:ln>
        </p:spPr>
      </p:pic>
      <p:pic>
        <p:nvPicPr>
          <p:cNvPr id="1194" name="Google Shape;1194;p53"/>
          <p:cNvPicPr preferRelativeResize="0"/>
          <p:nvPr/>
        </p:nvPicPr>
        <p:blipFill>
          <a:blip r:embed="rId7">
            <a:alphaModFix/>
          </a:blip>
          <a:stretch>
            <a:fillRect/>
          </a:stretch>
        </p:blipFill>
        <p:spPr>
          <a:xfrm>
            <a:off x="3525802" y="3946973"/>
            <a:ext cx="310217" cy="310222"/>
          </a:xfrm>
          <a:prstGeom prst="rect">
            <a:avLst/>
          </a:prstGeom>
          <a:noFill/>
          <a:ln>
            <a:noFill/>
          </a:ln>
        </p:spPr>
      </p:pic>
      <p:pic>
        <p:nvPicPr>
          <p:cNvPr id="1195" name="Google Shape;1195;p53"/>
          <p:cNvPicPr preferRelativeResize="0"/>
          <p:nvPr/>
        </p:nvPicPr>
        <p:blipFill>
          <a:blip r:embed="rId7">
            <a:alphaModFix/>
          </a:blip>
          <a:stretch>
            <a:fillRect/>
          </a:stretch>
        </p:blipFill>
        <p:spPr>
          <a:xfrm>
            <a:off x="2024292" y="4336318"/>
            <a:ext cx="310217" cy="310222"/>
          </a:xfrm>
          <a:prstGeom prst="rect">
            <a:avLst/>
          </a:prstGeom>
          <a:noFill/>
          <a:ln>
            <a:noFill/>
          </a:ln>
        </p:spPr>
      </p:pic>
      <p:pic>
        <p:nvPicPr>
          <p:cNvPr id="1196" name="Google Shape;1196;p53"/>
          <p:cNvPicPr preferRelativeResize="0"/>
          <p:nvPr/>
        </p:nvPicPr>
        <p:blipFill>
          <a:blip r:embed="rId7">
            <a:alphaModFix/>
          </a:blip>
          <a:stretch>
            <a:fillRect/>
          </a:stretch>
        </p:blipFill>
        <p:spPr>
          <a:xfrm>
            <a:off x="2524795" y="4336318"/>
            <a:ext cx="310217" cy="310222"/>
          </a:xfrm>
          <a:prstGeom prst="rect">
            <a:avLst/>
          </a:prstGeom>
          <a:noFill/>
          <a:ln>
            <a:noFill/>
          </a:ln>
        </p:spPr>
      </p:pic>
      <p:pic>
        <p:nvPicPr>
          <p:cNvPr id="1197" name="Google Shape;1197;p53"/>
          <p:cNvPicPr preferRelativeResize="0"/>
          <p:nvPr/>
        </p:nvPicPr>
        <p:blipFill>
          <a:blip r:embed="rId7">
            <a:alphaModFix/>
          </a:blip>
          <a:stretch>
            <a:fillRect/>
          </a:stretch>
        </p:blipFill>
        <p:spPr>
          <a:xfrm>
            <a:off x="3025299" y="4336318"/>
            <a:ext cx="310217" cy="310222"/>
          </a:xfrm>
          <a:prstGeom prst="rect">
            <a:avLst/>
          </a:prstGeom>
          <a:noFill/>
          <a:ln>
            <a:noFill/>
          </a:ln>
        </p:spPr>
      </p:pic>
      <p:pic>
        <p:nvPicPr>
          <p:cNvPr id="1198" name="Google Shape;1198;p53"/>
          <p:cNvPicPr preferRelativeResize="0"/>
          <p:nvPr/>
        </p:nvPicPr>
        <p:blipFill>
          <a:blip r:embed="rId7">
            <a:alphaModFix/>
          </a:blip>
          <a:stretch>
            <a:fillRect/>
          </a:stretch>
        </p:blipFill>
        <p:spPr>
          <a:xfrm>
            <a:off x="3525802" y="4336318"/>
            <a:ext cx="310217" cy="310222"/>
          </a:xfrm>
          <a:prstGeom prst="rect">
            <a:avLst/>
          </a:prstGeom>
          <a:noFill/>
          <a:ln>
            <a:noFill/>
          </a:ln>
        </p:spPr>
      </p:pic>
      <p:pic>
        <p:nvPicPr>
          <p:cNvPr id="1199" name="Google Shape;1199;p53"/>
          <p:cNvPicPr preferRelativeResize="0"/>
          <p:nvPr/>
        </p:nvPicPr>
        <p:blipFill>
          <a:blip r:embed="rId7">
            <a:alphaModFix/>
          </a:blip>
          <a:stretch>
            <a:fillRect/>
          </a:stretch>
        </p:blipFill>
        <p:spPr>
          <a:xfrm>
            <a:off x="4026305" y="3946973"/>
            <a:ext cx="310217" cy="310222"/>
          </a:xfrm>
          <a:prstGeom prst="rect">
            <a:avLst/>
          </a:prstGeom>
          <a:noFill/>
          <a:ln>
            <a:noFill/>
          </a:ln>
        </p:spPr>
      </p:pic>
      <p:pic>
        <p:nvPicPr>
          <p:cNvPr id="1200" name="Google Shape;1200;p53"/>
          <p:cNvPicPr preferRelativeResize="0"/>
          <p:nvPr/>
        </p:nvPicPr>
        <p:blipFill>
          <a:blip r:embed="rId7">
            <a:alphaModFix/>
          </a:blip>
          <a:stretch>
            <a:fillRect/>
          </a:stretch>
        </p:blipFill>
        <p:spPr>
          <a:xfrm>
            <a:off x="4526808" y="3946973"/>
            <a:ext cx="310217" cy="310222"/>
          </a:xfrm>
          <a:prstGeom prst="rect">
            <a:avLst/>
          </a:prstGeom>
          <a:noFill/>
          <a:ln>
            <a:noFill/>
          </a:ln>
        </p:spPr>
      </p:pic>
      <p:pic>
        <p:nvPicPr>
          <p:cNvPr id="1201" name="Google Shape;1201;p53"/>
          <p:cNvPicPr preferRelativeResize="0"/>
          <p:nvPr/>
        </p:nvPicPr>
        <p:blipFill>
          <a:blip r:embed="rId7">
            <a:alphaModFix/>
          </a:blip>
          <a:stretch>
            <a:fillRect/>
          </a:stretch>
        </p:blipFill>
        <p:spPr>
          <a:xfrm>
            <a:off x="5027312" y="3946973"/>
            <a:ext cx="310217" cy="310222"/>
          </a:xfrm>
          <a:prstGeom prst="rect">
            <a:avLst/>
          </a:prstGeom>
          <a:noFill/>
          <a:ln>
            <a:noFill/>
          </a:ln>
        </p:spPr>
      </p:pic>
      <p:pic>
        <p:nvPicPr>
          <p:cNvPr id="1202" name="Google Shape;1202;p53"/>
          <p:cNvPicPr preferRelativeResize="0"/>
          <p:nvPr/>
        </p:nvPicPr>
        <p:blipFill>
          <a:blip r:embed="rId7">
            <a:alphaModFix/>
          </a:blip>
          <a:stretch>
            <a:fillRect/>
          </a:stretch>
        </p:blipFill>
        <p:spPr>
          <a:xfrm>
            <a:off x="5527815" y="3946973"/>
            <a:ext cx="310217" cy="310222"/>
          </a:xfrm>
          <a:prstGeom prst="rect">
            <a:avLst/>
          </a:prstGeom>
          <a:noFill/>
          <a:ln>
            <a:noFill/>
          </a:ln>
        </p:spPr>
      </p:pic>
      <p:pic>
        <p:nvPicPr>
          <p:cNvPr id="1203" name="Google Shape;1203;p53"/>
          <p:cNvPicPr preferRelativeResize="0"/>
          <p:nvPr/>
        </p:nvPicPr>
        <p:blipFill>
          <a:blip r:embed="rId7">
            <a:alphaModFix/>
          </a:blip>
          <a:stretch>
            <a:fillRect/>
          </a:stretch>
        </p:blipFill>
        <p:spPr>
          <a:xfrm>
            <a:off x="4026305" y="4336318"/>
            <a:ext cx="310217" cy="310222"/>
          </a:xfrm>
          <a:prstGeom prst="rect">
            <a:avLst/>
          </a:prstGeom>
          <a:noFill/>
          <a:ln>
            <a:noFill/>
          </a:ln>
        </p:spPr>
      </p:pic>
      <p:pic>
        <p:nvPicPr>
          <p:cNvPr id="1204" name="Google Shape;1204;p53"/>
          <p:cNvPicPr preferRelativeResize="0"/>
          <p:nvPr/>
        </p:nvPicPr>
        <p:blipFill>
          <a:blip r:embed="rId7">
            <a:alphaModFix/>
          </a:blip>
          <a:stretch>
            <a:fillRect/>
          </a:stretch>
        </p:blipFill>
        <p:spPr>
          <a:xfrm>
            <a:off x="4526808" y="4336318"/>
            <a:ext cx="310217" cy="310222"/>
          </a:xfrm>
          <a:prstGeom prst="rect">
            <a:avLst/>
          </a:prstGeom>
          <a:noFill/>
          <a:ln>
            <a:noFill/>
          </a:ln>
        </p:spPr>
      </p:pic>
      <p:pic>
        <p:nvPicPr>
          <p:cNvPr id="1205" name="Google Shape;1205;p53"/>
          <p:cNvPicPr preferRelativeResize="0"/>
          <p:nvPr/>
        </p:nvPicPr>
        <p:blipFill>
          <a:blip r:embed="rId7">
            <a:alphaModFix/>
          </a:blip>
          <a:stretch>
            <a:fillRect/>
          </a:stretch>
        </p:blipFill>
        <p:spPr>
          <a:xfrm>
            <a:off x="5027312" y="4336318"/>
            <a:ext cx="310217" cy="310222"/>
          </a:xfrm>
          <a:prstGeom prst="rect">
            <a:avLst/>
          </a:prstGeom>
          <a:noFill/>
          <a:ln>
            <a:noFill/>
          </a:ln>
        </p:spPr>
      </p:pic>
      <p:pic>
        <p:nvPicPr>
          <p:cNvPr id="1206" name="Google Shape;1206;p53"/>
          <p:cNvPicPr preferRelativeResize="0"/>
          <p:nvPr/>
        </p:nvPicPr>
        <p:blipFill>
          <a:blip r:embed="rId7">
            <a:alphaModFix/>
          </a:blip>
          <a:stretch>
            <a:fillRect/>
          </a:stretch>
        </p:blipFill>
        <p:spPr>
          <a:xfrm>
            <a:off x="5527815" y="4336318"/>
            <a:ext cx="310217" cy="310222"/>
          </a:xfrm>
          <a:prstGeom prst="rect">
            <a:avLst/>
          </a:prstGeom>
          <a:noFill/>
          <a:ln>
            <a:noFill/>
          </a:ln>
        </p:spPr>
      </p:pic>
      <p:pic>
        <p:nvPicPr>
          <p:cNvPr id="1207" name="Google Shape;1207;p53"/>
          <p:cNvPicPr preferRelativeResize="0"/>
          <p:nvPr/>
        </p:nvPicPr>
        <p:blipFill>
          <a:blip r:embed="rId7">
            <a:alphaModFix/>
          </a:blip>
          <a:stretch>
            <a:fillRect/>
          </a:stretch>
        </p:blipFill>
        <p:spPr>
          <a:xfrm>
            <a:off x="6028318" y="3946973"/>
            <a:ext cx="310217" cy="310222"/>
          </a:xfrm>
          <a:prstGeom prst="rect">
            <a:avLst/>
          </a:prstGeom>
          <a:noFill/>
          <a:ln>
            <a:noFill/>
          </a:ln>
        </p:spPr>
      </p:pic>
      <p:pic>
        <p:nvPicPr>
          <p:cNvPr id="1208" name="Google Shape;1208;p53"/>
          <p:cNvPicPr preferRelativeResize="0"/>
          <p:nvPr/>
        </p:nvPicPr>
        <p:blipFill>
          <a:blip r:embed="rId7">
            <a:alphaModFix/>
          </a:blip>
          <a:stretch>
            <a:fillRect/>
          </a:stretch>
        </p:blipFill>
        <p:spPr>
          <a:xfrm>
            <a:off x="6528822" y="3946973"/>
            <a:ext cx="310216" cy="310222"/>
          </a:xfrm>
          <a:prstGeom prst="rect">
            <a:avLst/>
          </a:prstGeom>
          <a:noFill/>
          <a:ln>
            <a:noFill/>
          </a:ln>
        </p:spPr>
      </p:pic>
      <p:pic>
        <p:nvPicPr>
          <p:cNvPr id="1209" name="Google Shape;1209;p53"/>
          <p:cNvPicPr preferRelativeResize="0"/>
          <p:nvPr/>
        </p:nvPicPr>
        <p:blipFill>
          <a:blip r:embed="rId7">
            <a:alphaModFix/>
          </a:blip>
          <a:stretch>
            <a:fillRect/>
          </a:stretch>
        </p:blipFill>
        <p:spPr>
          <a:xfrm>
            <a:off x="6028318" y="4336318"/>
            <a:ext cx="310217" cy="310222"/>
          </a:xfrm>
          <a:prstGeom prst="rect">
            <a:avLst/>
          </a:prstGeom>
          <a:noFill/>
          <a:ln>
            <a:noFill/>
          </a:ln>
        </p:spPr>
      </p:pic>
      <p:pic>
        <p:nvPicPr>
          <p:cNvPr id="1210" name="Google Shape;1210;p53"/>
          <p:cNvPicPr preferRelativeResize="0"/>
          <p:nvPr/>
        </p:nvPicPr>
        <p:blipFill>
          <a:blip r:embed="rId7">
            <a:alphaModFix/>
          </a:blip>
          <a:stretch>
            <a:fillRect/>
          </a:stretch>
        </p:blipFill>
        <p:spPr>
          <a:xfrm>
            <a:off x="6528822" y="4336318"/>
            <a:ext cx="310216" cy="310222"/>
          </a:xfrm>
          <a:prstGeom prst="rect">
            <a:avLst/>
          </a:prstGeom>
          <a:noFill/>
          <a:ln>
            <a:noFill/>
          </a:ln>
        </p:spPr>
      </p:pic>
      <p:sp>
        <p:nvSpPr>
          <p:cNvPr id="1211" name="Google Shape;1211;p53"/>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sz="5100">
                <a:solidFill>
                  <a:srgbClr val="0B5394"/>
                </a:solidFill>
                <a:latin typeface="Righteous"/>
                <a:ea typeface="Righteous"/>
                <a:cs typeface="Righteous"/>
                <a:sym typeface="Righteous"/>
              </a:rPr>
              <a:t>STUDY HOURS</a:t>
            </a:r>
            <a:endParaRPr b="1" sz="5100">
              <a:solidFill>
                <a:srgbClr val="0B5394"/>
              </a:solidFill>
              <a:latin typeface="Righteous"/>
              <a:ea typeface="Righteous"/>
              <a:cs typeface="Righteous"/>
              <a:sym typeface="Righteous"/>
            </a:endParaRPr>
          </a:p>
          <a:p>
            <a:pPr indent="0" lvl="0" marL="0" rtl="0" algn="ctr">
              <a:spcBef>
                <a:spcPts val="0"/>
              </a:spcBef>
              <a:spcAft>
                <a:spcPts val="0"/>
              </a:spcAft>
              <a:buClr>
                <a:schemeClr val="dk1"/>
              </a:buClr>
              <a:buSzPct val="32038"/>
              <a:buFont typeface="Arial"/>
              <a:buNone/>
            </a:pPr>
            <a:r>
              <a:rPr lang="en" sz="3433">
                <a:solidFill>
                  <a:srgbClr val="0B5394"/>
                </a:solidFill>
                <a:latin typeface="Righteous"/>
                <a:ea typeface="Righteous"/>
                <a:cs typeface="Righteous"/>
                <a:sym typeface="Righteous"/>
              </a:rPr>
              <a:t>(Example blank)</a:t>
            </a:r>
            <a:endParaRPr b="1" sz="5100">
              <a:solidFill>
                <a:srgbClr val="0B5394"/>
              </a:solidFill>
              <a:latin typeface="Righteous"/>
              <a:ea typeface="Righteous"/>
              <a:cs typeface="Righteous"/>
              <a:sym typeface="Righteous"/>
            </a:endParaRPr>
          </a:p>
        </p:txBody>
      </p:sp>
      <p:sp>
        <p:nvSpPr>
          <p:cNvPr id="1212" name="Google Shape;1212;p53"/>
          <p:cNvSpPr txBox="1"/>
          <p:nvPr/>
        </p:nvSpPr>
        <p:spPr>
          <a:xfrm>
            <a:off x="1365607" y="1385570"/>
            <a:ext cx="4803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Montserrat Medium"/>
                <a:ea typeface="Montserrat Medium"/>
                <a:cs typeface="Montserrat Medium"/>
                <a:sym typeface="Montserrat Medium"/>
              </a:rPr>
              <a:t>Format:</a:t>
            </a:r>
            <a:endParaRPr sz="1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 sz="1000" u="sng">
                <a:solidFill>
                  <a:schemeClr val="dk1"/>
                </a:solidFill>
                <a:latin typeface="Montserrat Medium"/>
                <a:ea typeface="Montserrat Medium"/>
                <a:cs typeface="Montserrat Medium"/>
                <a:sym typeface="Montserrat Medium"/>
              </a:rPr>
              <a:t>(# of icons)</a:t>
            </a:r>
            <a:r>
              <a:rPr lang="en" sz="1000">
                <a:solidFill>
                  <a:schemeClr val="dk1"/>
                </a:solidFill>
                <a:latin typeface="Montserrat Medium"/>
                <a:ea typeface="Montserrat Medium"/>
                <a:cs typeface="Montserrat Medium"/>
                <a:sym typeface="Montserrat Medium"/>
              </a:rPr>
              <a:t> x </a:t>
            </a:r>
            <a:r>
              <a:rPr lang="en" sz="1000" u="sng">
                <a:solidFill>
                  <a:schemeClr val="dk1"/>
                </a:solidFill>
                <a:latin typeface="Montserrat Medium"/>
                <a:ea typeface="Montserrat Medium"/>
                <a:cs typeface="Montserrat Medium"/>
                <a:sym typeface="Montserrat Medium"/>
              </a:rPr>
              <a:t>(increments of progress)</a:t>
            </a:r>
            <a:r>
              <a:rPr lang="en" sz="1000">
                <a:solidFill>
                  <a:schemeClr val="dk1"/>
                </a:solidFill>
                <a:latin typeface="Montserrat Medium"/>
                <a:ea typeface="Montserrat Medium"/>
                <a:cs typeface="Montserrat Medium"/>
                <a:sym typeface="Montserrat Medium"/>
              </a:rPr>
              <a:t> = </a:t>
            </a:r>
            <a:r>
              <a:rPr lang="en" sz="1000" u="sng">
                <a:solidFill>
                  <a:schemeClr val="dk1"/>
                </a:solidFill>
                <a:latin typeface="Montserrat Medium"/>
                <a:ea typeface="Montserrat Medium"/>
                <a:cs typeface="Montserrat Medium"/>
                <a:sym typeface="Montserrat Medium"/>
              </a:rPr>
              <a:t>(total # hours)</a:t>
            </a:r>
            <a:endParaRPr sz="10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1213" name="Google Shape;1213;p53"/>
          <p:cNvSpPr txBox="1"/>
          <p:nvPr/>
        </p:nvSpPr>
        <p:spPr>
          <a:xfrm>
            <a:off x="2043370" y="3175843"/>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book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1214" name="Google Shape;1214;p53"/>
          <p:cNvSpPr txBox="1"/>
          <p:nvPr/>
        </p:nvSpPr>
        <p:spPr>
          <a:xfrm>
            <a:off x="2043370" y="4706470"/>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pencil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1215" name="Google Shape;1215;p53"/>
          <p:cNvSpPr txBox="1"/>
          <p:nvPr/>
        </p:nvSpPr>
        <p:spPr>
          <a:xfrm>
            <a:off x="2043370" y="6237096"/>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map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1216" name="Google Shape;1216;p53"/>
          <p:cNvSpPr txBox="1"/>
          <p:nvPr/>
        </p:nvSpPr>
        <p:spPr>
          <a:xfrm>
            <a:off x="2043370" y="7767722"/>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beaker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
        <p:nvSpPr>
          <p:cNvPr id="1217" name="Google Shape;1217;p53"/>
          <p:cNvSpPr txBox="1"/>
          <p:nvPr/>
        </p:nvSpPr>
        <p:spPr>
          <a:xfrm>
            <a:off x="2043370" y="9298348"/>
            <a:ext cx="508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calculator icon = </a:t>
            </a:r>
            <a:r>
              <a:rPr i="1" lang="en" sz="1000" u="sng">
                <a:latin typeface="Montserrat Medium"/>
                <a:ea typeface="Montserrat Medium"/>
                <a:cs typeface="Montserrat Medium"/>
                <a:sym typeface="Montserrat Medium"/>
              </a:rPr>
              <a:t>_______________</a:t>
            </a:r>
            <a:endParaRPr i="1" sz="1000" u="sng">
              <a:latin typeface="Montserrat Medium"/>
              <a:ea typeface="Montserrat Medium"/>
              <a:cs typeface="Montserrat Medium"/>
              <a:sym typeface="Montserrat Medium"/>
            </a:endParaRPr>
          </a:p>
          <a:p>
            <a:pPr indent="0" lvl="0" marL="0" rtl="0" algn="l">
              <a:spcBef>
                <a:spcPts val="0"/>
              </a:spcBef>
              <a:spcAft>
                <a:spcPts val="0"/>
              </a:spcAft>
              <a:buNone/>
            </a:pPr>
            <a:r>
              <a:rPr lang="en" sz="1700" u="sng">
                <a:latin typeface="Caveat"/>
                <a:ea typeface="Caveat"/>
                <a:cs typeface="Caveat"/>
                <a:sym typeface="Caveat"/>
              </a:rPr>
              <a:t>              </a:t>
            </a:r>
            <a:r>
              <a:rPr lang="en" sz="1700">
                <a:latin typeface="Montserrat Medium"/>
                <a:ea typeface="Montserrat Medium"/>
                <a:cs typeface="Montserrat Medium"/>
                <a:sym typeface="Montserrat Medium"/>
              </a:rPr>
              <a:t> x </a:t>
            </a:r>
            <a:r>
              <a:rPr lang="en" sz="1700" u="sng">
                <a:latin typeface="Caveat Medium"/>
                <a:ea typeface="Caveat Medium"/>
                <a:cs typeface="Caveat Medium"/>
                <a:sym typeface="Caveat Medium"/>
              </a:rPr>
              <a:t>              </a:t>
            </a:r>
            <a:r>
              <a:rPr lang="en" sz="1700">
                <a:latin typeface="Montserrat Medium"/>
                <a:ea typeface="Montserrat Medium"/>
                <a:cs typeface="Montserrat Medium"/>
                <a:sym typeface="Montserrat Medium"/>
              </a:rPr>
              <a:t> = </a:t>
            </a:r>
            <a:r>
              <a:rPr lang="en" sz="1700" u="sng">
                <a:latin typeface="Caveat Medium"/>
                <a:ea typeface="Caveat Medium"/>
                <a:cs typeface="Caveat Medium"/>
                <a:sym typeface="Caveat Medium"/>
              </a:rPr>
              <a:t>                     </a:t>
            </a:r>
            <a:r>
              <a:rPr lang="en" sz="1700">
                <a:latin typeface="Caveat Medium"/>
                <a:ea typeface="Caveat Medium"/>
                <a:cs typeface="Caveat Medium"/>
                <a:sym typeface="Caveat Medium"/>
              </a:rPr>
              <a:t> of</a:t>
            </a:r>
            <a:r>
              <a:rPr lang="en" sz="1700">
                <a:solidFill>
                  <a:schemeClr val="dk1"/>
                </a:solidFill>
                <a:latin typeface="Caveat Medium"/>
                <a:ea typeface="Caveat Medium"/>
                <a:cs typeface="Caveat Medium"/>
                <a:sym typeface="Caveat Medium"/>
              </a:rPr>
              <a:t> studying </a:t>
            </a:r>
            <a:r>
              <a:rPr lang="en" sz="1700" u="sng">
                <a:solidFill>
                  <a:schemeClr val="dk1"/>
                </a:solidFill>
                <a:latin typeface="Caveat Medium"/>
                <a:ea typeface="Caveat Medium"/>
                <a:cs typeface="Caveat Medium"/>
                <a:sym typeface="Caveat Medium"/>
              </a:rPr>
              <a:t>          </a:t>
            </a:r>
            <a:r>
              <a:rPr lang="en" sz="1700" u="sng">
                <a:solidFill>
                  <a:schemeClr val="dk1"/>
                </a:solidFill>
                <a:latin typeface="Caveat"/>
                <a:ea typeface="Caveat"/>
                <a:cs typeface="Caveat"/>
                <a:sym typeface="Caveat"/>
              </a:rPr>
              <a:t>   </a:t>
            </a:r>
            <a:r>
              <a:rPr lang="en" sz="1700">
                <a:solidFill>
                  <a:schemeClr val="dk1"/>
                </a:solidFill>
                <a:latin typeface="Montserrat Medium"/>
                <a:ea typeface="Montserrat Medium"/>
                <a:cs typeface="Montserrat Medium"/>
                <a:sym typeface="Montserrat Medium"/>
              </a:rPr>
              <a:t> .</a:t>
            </a:r>
            <a:endParaRPr sz="1100" u="sng">
              <a:latin typeface="Montserrat Medium"/>
              <a:ea typeface="Montserrat Medium"/>
              <a:cs typeface="Montserrat Medium"/>
              <a:sym typeface="Montserrat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221" name="Shape 1221"/>
        <p:cNvGrpSpPr/>
        <p:nvPr/>
      </p:nvGrpSpPr>
      <p:grpSpPr>
        <a:xfrm>
          <a:off x="0" y="0"/>
          <a:ext cx="0" cy="0"/>
          <a:chOff x="0" y="0"/>
          <a:chExt cx="0" cy="0"/>
        </a:xfrm>
      </p:grpSpPr>
      <p:pic>
        <p:nvPicPr>
          <p:cNvPr id="1222" name="Google Shape;1222;p54"/>
          <p:cNvPicPr preferRelativeResize="0"/>
          <p:nvPr/>
        </p:nvPicPr>
        <p:blipFill>
          <a:blip r:embed="rId3">
            <a:alphaModFix/>
          </a:blip>
          <a:stretch>
            <a:fillRect/>
          </a:stretch>
        </p:blipFill>
        <p:spPr>
          <a:xfrm>
            <a:off x="2024292" y="7003161"/>
            <a:ext cx="365467" cy="365455"/>
          </a:xfrm>
          <a:prstGeom prst="rect">
            <a:avLst/>
          </a:prstGeom>
          <a:noFill/>
          <a:ln>
            <a:noFill/>
          </a:ln>
        </p:spPr>
      </p:pic>
      <p:pic>
        <p:nvPicPr>
          <p:cNvPr id="1223" name="Google Shape;1223;p54"/>
          <p:cNvPicPr preferRelativeResize="0"/>
          <p:nvPr/>
        </p:nvPicPr>
        <p:blipFill>
          <a:blip r:embed="rId3">
            <a:alphaModFix/>
          </a:blip>
          <a:stretch>
            <a:fillRect/>
          </a:stretch>
        </p:blipFill>
        <p:spPr>
          <a:xfrm>
            <a:off x="2524688" y="7003145"/>
            <a:ext cx="365467" cy="365455"/>
          </a:xfrm>
          <a:prstGeom prst="rect">
            <a:avLst/>
          </a:prstGeom>
          <a:noFill/>
          <a:ln>
            <a:noFill/>
          </a:ln>
        </p:spPr>
      </p:pic>
      <p:pic>
        <p:nvPicPr>
          <p:cNvPr id="1224" name="Google Shape;1224;p54"/>
          <p:cNvPicPr preferRelativeResize="0"/>
          <p:nvPr/>
        </p:nvPicPr>
        <p:blipFill>
          <a:blip r:embed="rId3">
            <a:alphaModFix/>
          </a:blip>
          <a:stretch>
            <a:fillRect/>
          </a:stretch>
        </p:blipFill>
        <p:spPr>
          <a:xfrm>
            <a:off x="3525480" y="7003165"/>
            <a:ext cx="365467" cy="365455"/>
          </a:xfrm>
          <a:prstGeom prst="rect">
            <a:avLst/>
          </a:prstGeom>
          <a:noFill/>
          <a:ln>
            <a:noFill/>
          </a:ln>
        </p:spPr>
      </p:pic>
      <p:pic>
        <p:nvPicPr>
          <p:cNvPr id="1225" name="Google Shape;1225;p54"/>
          <p:cNvPicPr preferRelativeResize="0"/>
          <p:nvPr/>
        </p:nvPicPr>
        <p:blipFill>
          <a:blip r:embed="rId3">
            <a:alphaModFix/>
          </a:blip>
          <a:stretch>
            <a:fillRect/>
          </a:stretch>
        </p:blipFill>
        <p:spPr>
          <a:xfrm>
            <a:off x="5527064" y="7003163"/>
            <a:ext cx="365467" cy="365455"/>
          </a:xfrm>
          <a:prstGeom prst="rect">
            <a:avLst/>
          </a:prstGeom>
          <a:noFill/>
          <a:ln>
            <a:noFill/>
          </a:ln>
        </p:spPr>
      </p:pic>
      <p:pic>
        <p:nvPicPr>
          <p:cNvPr id="1226" name="Google Shape;1226;p54"/>
          <p:cNvPicPr preferRelativeResize="0"/>
          <p:nvPr/>
        </p:nvPicPr>
        <p:blipFill>
          <a:blip r:embed="rId3">
            <a:alphaModFix/>
          </a:blip>
          <a:stretch>
            <a:fillRect/>
          </a:stretch>
        </p:blipFill>
        <p:spPr>
          <a:xfrm>
            <a:off x="3025084" y="7003156"/>
            <a:ext cx="365467" cy="365455"/>
          </a:xfrm>
          <a:prstGeom prst="rect">
            <a:avLst/>
          </a:prstGeom>
          <a:noFill/>
          <a:ln>
            <a:noFill/>
          </a:ln>
        </p:spPr>
      </p:pic>
      <p:pic>
        <p:nvPicPr>
          <p:cNvPr id="1227" name="Google Shape;1227;p54"/>
          <p:cNvPicPr preferRelativeResize="0"/>
          <p:nvPr/>
        </p:nvPicPr>
        <p:blipFill>
          <a:blip r:embed="rId3">
            <a:alphaModFix/>
          </a:blip>
          <a:stretch>
            <a:fillRect/>
          </a:stretch>
        </p:blipFill>
        <p:spPr>
          <a:xfrm>
            <a:off x="4025876" y="7003154"/>
            <a:ext cx="365467" cy="365455"/>
          </a:xfrm>
          <a:prstGeom prst="rect">
            <a:avLst/>
          </a:prstGeom>
          <a:noFill/>
          <a:ln>
            <a:noFill/>
          </a:ln>
        </p:spPr>
      </p:pic>
      <p:pic>
        <p:nvPicPr>
          <p:cNvPr id="1228" name="Google Shape;1228;p54"/>
          <p:cNvPicPr preferRelativeResize="0"/>
          <p:nvPr/>
        </p:nvPicPr>
        <p:blipFill>
          <a:blip r:embed="rId3">
            <a:alphaModFix/>
          </a:blip>
          <a:stretch>
            <a:fillRect/>
          </a:stretch>
        </p:blipFill>
        <p:spPr>
          <a:xfrm>
            <a:off x="4526272" y="7003147"/>
            <a:ext cx="365467" cy="365455"/>
          </a:xfrm>
          <a:prstGeom prst="rect">
            <a:avLst/>
          </a:prstGeom>
          <a:noFill/>
          <a:ln>
            <a:noFill/>
          </a:ln>
        </p:spPr>
      </p:pic>
      <p:pic>
        <p:nvPicPr>
          <p:cNvPr id="1229" name="Google Shape;1229;p54"/>
          <p:cNvPicPr preferRelativeResize="0"/>
          <p:nvPr/>
        </p:nvPicPr>
        <p:blipFill>
          <a:blip r:embed="rId3">
            <a:alphaModFix/>
          </a:blip>
          <a:stretch>
            <a:fillRect/>
          </a:stretch>
        </p:blipFill>
        <p:spPr>
          <a:xfrm>
            <a:off x="6027460" y="7003149"/>
            <a:ext cx="365467" cy="365455"/>
          </a:xfrm>
          <a:prstGeom prst="rect">
            <a:avLst/>
          </a:prstGeom>
          <a:noFill/>
          <a:ln>
            <a:noFill/>
          </a:ln>
        </p:spPr>
      </p:pic>
      <p:pic>
        <p:nvPicPr>
          <p:cNvPr id="1230" name="Google Shape;1230;p54"/>
          <p:cNvPicPr preferRelativeResize="0"/>
          <p:nvPr/>
        </p:nvPicPr>
        <p:blipFill>
          <a:blip r:embed="rId3">
            <a:alphaModFix/>
          </a:blip>
          <a:stretch>
            <a:fillRect/>
          </a:stretch>
        </p:blipFill>
        <p:spPr>
          <a:xfrm>
            <a:off x="5026668" y="7003158"/>
            <a:ext cx="365467" cy="365455"/>
          </a:xfrm>
          <a:prstGeom prst="rect">
            <a:avLst/>
          </a:prstGeom>
          <a:noFill/>
          <a:ln>
            <a:noFill/>
          </a:ln>
        </p:spPr>
      </p:pic>
      <p:pic>
        <p:nvPicPr>
          <p:cNvPr id="1231" name="Google Shape;1231;p54"/>
          <p:cNvPicPr preferRelativeResize="0"/>
          <p:nvPr/>
        </p:nvPicPr>
        <p:blipFill>
          <a:blip r:embed="rId3">
            <a:alphaModFix/>
          </a:blip>
          <a:stretch>
            <a:fillRect/>
          </a:stretch>
        </p:blipFill>
        <p:spPr>
          <a:xfrm>
            <a:off x="6527856" y="7003151"/>
            <a:ext cx="365467" cy="365455"/>
          </a:xfrm>
          <a:prstGeom prst="rect">
            <a:avLst/>
          </a:prstGeom>
          <a:noFill/>
          <a:ln>
            <a:noFill/>
          </a:ln>
        </p:spPr>
      </p:pic>
      <p:pic>
        <p:nvPicPr>
          <p:cNvPr id="1232" name="Google Shape;1232;p54"/>
          <p:cNvPicPr preferRelativeResize="0"/>
          <p:nvPr/>
        </p:nvPicPr>
        <p:blipFill>
          <a:blip r:embed="rId3">
            <a:alphaModFix/>
          </a:blip>
          <a:stretch>
            <a:fillRect/>
          </a:stretch>
        </p:blipFill>
        <p:spPr>
          <a:xfrm>
            <a:off x="2024292" y="7391594"/>
            <a:ext cx="365467" cy="365455"/>
          </a:xfrm>
          <a:prstGeom prst="rect">
            <a:avLst/>
          </a:prstGeom>
          <a:noFill/>
          <a:ln>
            <a:noFill/>
          </a:ln>
        </p:spPr>
      </p:pic>
      <p:pic>
        <p:nvPicPr>
          <p:cNvPr id="1233" name="Google Shape;1233;p54"/>
          <p:cNvPicPr preferRelativeResize="0"/>
          <p:nvPr/>
        </p:nvPicPr>
        <p:blipFill>
          <a:blip r:embed="rId3">
            <a:alphaModFix/>
          </a:blip>
          <a:stretch>
            <a:fillRect/>
          </a:stretch>
        </p:blipFill>
        <p:spPr>
          <a:xfrm>
            <a:off x="2524688" y="7391577"/>
            <a:ext cx="365467" cy="365455"/>
          </a:xfrm>
          <a:prstGeom prst="rect">
            <a:avLst/>
          </a:prstGeom>
          <a:noFill/>
          <a:ln>
            <a:noFill/>
          </a:ln>
        </p:spPr>
      </p:pic>
      <p:pic>
        <p:nvPicPr>
          <p:cNvPr id="1234" name="Google Shape;1234;p54"/>
          <p:cNvPicPr preferRelativeResize="0"/>
          <p:nvPr/>
        </p:nvPicPr>
        <p:blipFill>
          <a:blip r:embed="rId3">
            <a:alphaModFix/>
          </a:blip>
          <a:stretch>
            <a:fillRect/>
          </a:stretch>
        </p:blipFill>
        <p:spPr>
          <a:xfrm>
            <a:off x="3525480" y="7391598"/>
            <a:ext cx="365467" cy="365455"/>
          </a:xfrm>
          <a:prstGeom prst="rect">
            <a:avLst/>
          </a:prstGeom>
          <a:noFill/>
          <a:ln>
            <a:noFill/>
          </a:ln>
        </p:spPr>
      </p:pic>
      <p:pic>
        <p:nvPicPr>
          <p:cNvPr id="1235" name="Google Shape;1235;p54"/>
          <p:cNvPicPr preferRelativeResize="0"/>
          <p:nvPr/>
        </p:nvPicPr>
        <p:blipFill>
          <a:blip r:embed="rId3">
            <a:alphaModFix/>
          </a:blip>
          <a:stretch>
            <a:fillRect/>
          </a:stretch>
        </p:blipFill>
        <p:spPr>
          <a:xfrm>
            <a:off x="5527064" y="7391596"/>
            <a:ext cx="365467" cy="365455"/>
          </a:xfrm>
          <a:prstGeom prst="rect">
            <a:avLst/>
          </a:prstGeom>
          <a:noFill/>
          <a:ln>
            <a:noFill/>
          </a:ln>
        </p:spPr>
      </p:pic>
      <p:pic>
        <p:nvPicPr>
          <p:cNvPr id="1236" name="Google Shape;1236;p54"/>
          <p:cNvPicPr preferRelativeResize="0"/>
          <p:nvPr/>
        </p:nvPicPr>
        <p:blipFill>
          <a:blip r:embed="rId3">
            <a:alphaModFix/>
          </a:blip>
          <a:stretch>
            <a:fillRect/>
          </a:stretch>
        </p:blipFill>
        <p:spPr>
          <a:xfrm>
            <a:off x="3025084" y="7391589"/>
            <a:ext cx="365467" cy="365455"/>
          </a:xfrm>
          <a:prstGeom prst="rect">
            <a:avLst/>
          </a:prstGeom>
          <a:noFill/>
          <a:ln>
            <a:noFill/>
          </a:ln>
        </p:spPr>
      </p:pic>
      <p:pic>
        <p:nvPicPr>
          <p:cNvPr id="1237" name="Google Shape;1237;p54"/>
          <p:cNvPicPr preferRelativeResize="0"/>
          <p:nvPr/>
        </p:nvPicPr>
        <p:blipFill>
          <a:blip r:embed="rId3">
            <a:alphaModFix/>
          </a:blip>
          <a:stretch>
            <a:fillRect/>
          </a:stretch>
        </p:blipFill>
        <p:spPr>
          <a:xfrm>
            <a:off x="4025876" y="7391587"/>
            <a:ext cx="365467" cy="365455"/>
          </a:xfrm>
          <a:prstGeom prst="rect">
            <a:avLst/>
          </a:prstGeom>
          <a:noFill/>
          <a:ln>
            <a:noFill/>
          </a:ln>
        </p:spPr>
      </p:pic>
      <p:pic>
        <p:nvPicPr>
          <p:cNvPr id="1238" name="Google Shape;1238;p54"/>
          <p:cNvPicPr preferRelativeResize="0"/>
          <p:nvPr/>
        </p:nvPicPr>
        <p:blipFill>
          <a:blip r:embed="rId3">
            <a:alphaModFix/>
          </a:blip>
          <a:stretch>
            <a:fillRect/>
          </a:stretch>
        </p:blipFill>
        <p:spPr>
          <a:xfrm>
            <a:off x="4526272" y="7391580"/>
            <a:ext cx="365467" cy="365455"/>
          </a:xfrm>
          <a:prstGeom prst="rect">
            <a:avLst/>
          </a:prstGeom>
          <a:noFill/>
          <a:ln>
            <a:noFill/>
          </a:ln>
        </p:spPr>
      </p:pic>
      <p:pic>
        <p:nvPicPr>
          <p:cNvPr id="1239" name="Google Shape;1239;p54"/>
          <p:cNvPicPr preferRelativeResize="0"/>
          <p:nvPr/>
        </p:nvPicPr>
        <p:blipFill>
          <a:blip r:embed="rId3">
            <a:alphaModFix/>
          </a:blip>
          <a:stretch>
            <a:fillRect/>
          </a:stretch>
        </p:blipFill>
        <p:spPr>
          <a:xfrm>
            <a:off x="6027460" y="7391582"/>
            <a:ext cx="365467" cy="365455"/>
          </a:xfrm>
          <a:prstGeom prst="rect">
            <a:avLst/>
          </a:prstGeom>
          <a:noFill/>
          <a:ln>
            <a:noFill/>
          </a:ln>
        </p:spPr>
      </p:pic>
      <p:pic>
        <p:nvPicPr>
          <p:cNvPr id="1240" name="Google Shape;1240;p54"/>
          <p:cNvPicPr preferRelativeResize="0"/>
          <p:nvPr/>
        </p:nvPicPr>
        <p:blipFill>
          <a:blip r:embed="rId3">
            <a:alphaModFix/>
          </a:blip>
          <a:stretch>
            <a:fillRect/>
          </a:stretch>
        </p:blipFill>
        <p:spPr>
          <a:xfrm>
            <a:off x="5026668" y="7391591"/>
            <a:ext cx="365467" cy="365455"/>
          </a:xfrm>
          <a:prstGeom prst="rect">
            <a:avLst/>
          </a:prstGeom>
          <a:noFill/>
          <a:ln>
            <a:noFill/>
          </a:ln>
        </p:spPr>
      </p:pic>
      <p:pic>
        <p:nvPicPr>
          <p:cNvPr id="1241" name="Google Shape;1241;p54"/>
          <p:cNvPicPr preferRelativeResize="0"/>
          <p:nvPr/>
        </p:nvPicPr>
        <p:blipFill>
          <a:blip r:embed="rId3">
            <a:alphaModFix/>
          </a:blip>
          <a:stretch>
            <a:fillRect/>
          </a:stretch>
        </p:blipFill>
        <p:spPr>
          <a:xfrm>
            <a:off x="6527856" y="7391584"/>
            <a:ext cx="365467" cy="365455"/>
          </a:xfrm>
          <a:prstGeom prst="rect">
            <a:avLst/>
          </a:prstGeom>
          <a:noFill/>
          <a:ln>
            <a:noFill/>
          </a:ln>
        </p:spPr>
      </p:pic>
      <p:pic>
        <p:nvPicPr>
          <p:cNvPr id="1242" name="Google Shape;1242;p54"/>
          <p:cNvPicPr preferRelativeResize="0"/>
          <p:nvPr/>
        </p:nvPicPr>
        <p:blipFill rotWithShape="1">
          <a:blip r:embed="rId4">
            <a:alphaModFix/>
          </a:blip>
          <a:srcRect b="0" l="0" r="0" t="0"/>
          <a:stretch/>
        </p:blipFill>
        <p:spPr>
          <a:xfrm>
            <a:off x="2024292" y="5475468"/>
            <a:ext cx="365774" cy="365767"/>
          </a:xfrm>
          <a:prstGeom prst="rect">
            <a:avLst/>
          </a:prstGeom>
          <a:noFill/>
          <a:ln>
            <a:noFill/>
          </a:ln>
        </p:spPr>
      </p:pic>
      <p:pic>
        <p:nvPicPr>
          <p:cNvPr id="1243" name="Google Shape;1243;p54"/>
          <p:cNvPicPr preferRelativeResize="0"/>
          <p:nvPr/>
        </p:nvPicPr>
        <p:blipFill rotWithShape="1">
          <a:blip r:embed="rId4">
            <a:alphaModFix/>
          </a:blip>
          <a:srcRect b="0" l="0" r="0" t="0"/>
          <a:stretch/>
        </p:blipFill>
        <p:spPr>
          <a:xfrm>
            <a:off x="2526546" y="5475457"/>
            <a:ext cx="365774" cy="365767"/>
          </a:xfrm>
          <a:prstGeom prst="rect">
            <a:avLst/>
          </a:prstGeom>
          <a:noFill/>
          <a:ln>
            <a:noFill/>
          </a:ln>
        </p:spPr>
      </p:pic>
      <p:pic>
        <p:nvPicPr>
          <p:cNvPr id="1244" name="Google Shape;1244;p54"/>
          <p:cNvPicPr preferRelativeResize="0"/>
          <p:nvPr/>
        </p:nvPicPr>
        <p:blipFill rotWithShape="1">
          <a:blip r:embed="rId4">
            <a:alphaModFix/>
          </a:blip>
          <a:srcRect b="0" l="0" r="0" t="0"/>
          <a:stretch/>
        </p:blipFill>
        <p:spPr>
          <a:xfrm>
            <a:off x="3028799" y="5475473"/>
            <a:ext cx="365774" cy="365767"/>
          </a:xfrm>
          <a:prstGeom prst="rect">
            <a:avLst/>
          </a:prstGeom>
          <a:noFill/>
          <a:ln>
            <a:noFill/>
          </a:ln>
        </p:spPr>
      </p:pic>
      <p:pic>
        <p:nvPicPr>
          <p:cNvPr id="1245" name="Google Shape;1245;p54"/>
          <p:cNvPicPr preferRelativeResize="0"/>
          <p:nvPr/>
        </p:nvPicPr>
        <p:blipFill rotWithShape="1">
          <a:blip r:embed="rId4">
            <a:alphaModFix/>
          </a:blip>
          <a:srcRect b="0" l="0" r="0" t="0"/>
          <a:stretch/>
        </p:blipFill>
        <p:spPr>
          <a:xfrm>
            <a:off x="3531053" y="5475463"/>
            <a:ext cx="365774" cy="365767"/>
          </a:xfrm>
          <a:prstGeom prst="rect">
            <a:avLst/>
          </a:prstGeom>
          <a:noFill/>
          <a:ln>
            <a:noFill/>
          </a:ln>
        </p:spPr>
      </p:pic>
      <p:pic>
        <p:nvPicPr>
          <p:cNvPr id="1246" name="Google Shape;1246;p54"/>
          <p:cNvPicPr preferRelativeResize="0"/>
          <p:nvPr/>
        </p:nvPicPr>
        <p:blipFill rotWithShape="1">
          <a:blip r:embed="rId4">
            <a:alphaModFix/>
          </a:blip>
          <a:srcRect b="0" l="0" r="0" t="0"/>
          <a:stretch/>
        </p:blipFill>
        <p:spPr>
          <a:xfrm>
            <a:off x="4036182" y="5475468"/>
            <a:ext cx="365774" cy="365767"/>
          </a:xfrm>
          <a:prstGeom prst="rect">
            <a:avLst/>
          </a:prstGeom>
          <a:noFill/>
          <a:ln>
            <a:noFill/>
          </a:ln>
        </p:spPr>
      </p:pic>
      <p:pic>
        <p:nvPicPr>
          <p:cNvPr id="1247" name="Google Shape;1247;p54"/>
          <p:cNvPicPr preferRelativeResize="0"/>
          <p:nvPr/>
        </p:nvPicPr>
        <p:blipFill rotWithShape="1">
          <a:blip r:embed="rId4">
            <a:alphaModFix/>
          </a:blip>
          <a:srcRect b="0" l="0" r="0" t="0"/>
          <a:stretch/>
        </p:blipFill>
        <p:spPr>
          <a:xfrm>
            <a:off x="4538435" y="5475457"/>
            <a:ext cx="365774" cy="365767"/>
          </a:xfrm>
          <a:prstGeom prst="rect">
            <a:avLst/>
          </a:prstGeom>
          <a:noFill/>
          <a:ln>
            <a:noFill/>
          </a:ln>
        </p:spPr>
      </p:pic>
      <p:pic>
        <p:nvPicPr>
          <p:cNvPr id="1248" name="Google Shape;1248;p54"/>
          <p:cNvPicPr preferRelativeResize="0"/>
          <p:nvPr/>
        </p:nvPicPr>
        <p:blipFill rotWithShape="1">
          <a:blip r:embed="rId4">
            <a:alphaModFix/>
          </a:blip>
          <a:srcRect b="0" l="0" r="0" t="0"/>
          <a:stretch/>
        </p:blipFill>
        <p:spPr>
          <a:xfrm>
            <a:off x="5040689" y="5475473"/>
            <a:ext cx="365774" cy="365767"/>
          </a:xfrm>
          <a:prstGeom prst="rect">
            <a:avLst/>
          </a:prstGeom>
          <a:noFill/>
          <a:ln>
            <a:noFill/>
          </a:ln>
        </p:spPr>
      </p:pic>
      <p:pic>
        <p:nvPicPr>
          <p:cNvPr id="1249" name="Google Shape;1249;p54"/>
          <p:cNvPicPr preferRelativeResize="0"/>
          <p:nvPr/>
        </p:nvPicPr>
        <p:blipFill rotWithShape="1">
          <a:blip r:embed="rId4">
            <a:alphaModFix/>
          </a:blip>
          <a:srcRect b="0" l="0" r="0" t="0"/>
          <a:stretch/>
        </p:blipFill>
        <p:spPr>
          <a:xfrm>
            <a:off x="5542943" y="5475463"/>
            <a:ext cx="365774" cy="365767"/>
          </a:xfrm>
          <a:prstGeom prst="rect">
            <a:avLst/>
          </a:prstGeom>
          <a:noFill/>
          <a:ln>
            <a:noFill/>
          </a:ln>
        </p:spPr>
      </p:pic>
      <p:pic>
        <p:nvPicPr>
          <p:cNvPr id="1250" name="Google Shape;1250;p54"/>
          <p:cNvPicPr preferRelativeResize="0"/>
          <p:nvPr/>
        </p:nvPicPr>
        <p:blipFill rotWithShape="1">
          <a:blip r:embed="rId4">
            <a:alphaModFix/>
          </a:blip>
          <a:srcRect b="0" l="0" r="0" t="0"/>
          <a:stretch/>
        </p:blipFill>
        <p:spPr>
          <a:xfrm>
            <a:off x="6046634" y="5475473"/>
            <a:ext cx="365774" cy="365767"/>
          </a:xfrm>
          <a:prstGeom prst="rect">
            <a:avLst/>
          </a:prstGeom>
          <a:noFill/>
          <a:ln>
            <a:noFill/>
          </a:ln>
        </p:spPr>
      </p:pic>
      <p:pic>
        <p:nvPicPr>
          <p:cNvPr id="1251" name="Google Shape;1251;p54"/>
          <p:cNvPicPr preferRelativeResize="0"/>
          <p:nvPr/>
        </p:nvPicPr>
        <p:blipFill rotWithShape="1">
          <a:blip r:embed="rId4">
            <a:alphaModFix/>
          </a:blip>
          <a:srcRect b="0" l="0" r="0" t="0"/>
          <a:stretch/>
        </p:blipFill>
        <p:spPr>
          <a:xfrm>
            <a:off x="6548888" y="5475463"/>
            <a:ext cx="365774" cy="365767"/>
          </a:xfrm>
          <a:prstGeom prst="rect">
            <a:avLst/>
          </a:prstGeom>
          <a:noFill/>
          <a:ln>
            <a:noFill/>
          </a:ln>
        </p:spPr>
      </p:pic>
      <p:pic>
        <p:nvPicPr>
          <p:cNvPr id="1252" name="Google Shape;1252;p54"/>
          <p:cNvPicPr preferRelativeResize="0"/>
          <p:nvPr/>
        </p:nvPicPr>
        <p:blipFill rotWithShape="1">
          <a:blip r:embed="rId4">
            <a:alphaModFix/>
          </a:blip>
          <a:srcRect b="0" l="0" r="0" t="0"/>
          <a:stretch/>
        </p:blipFill>
        <p:spPr>
          <a:xfrm>
            <a:off x="2024292" y="5864232"/>
            <a:ext cx="365774" cy="365767"/>
          </a:xfrm>
          <a:prstGeom prst="rect">
            <a:avLst/>
          </a:prstGeom>
          <a:noFill/>
          <a:ln>
            <a:noFill/>
          </a:ln>
        </p:spPr>
      </p:pic>
      <p:pic>
        <p:nvPicPr>
          <p:cNvPr id="1253" name="Google Shape;1253;p54"/>
          <p:cNvPicPr preferRelativeResize="0"/>
          <p:nvPr/>
        </p:nvPicPr>
        <p:blipFill rotWithShape="1">
          <a:blip r:embed="rId4">
            <a:alphaModFix/>
          </a:blip>
          <a:srcRect b="0" l="0" r="0" t="0"/>
          <a:stretch/>
        </p:blipFill>
        <p:spPr>
          <a:xfrm>
            <a:off x="2526546" y="5864221"/>
            <a:ext cx="365774" cy="365767"/>
          </a:xfrm>
          <a:prstGeom prst="rect">
            <a:avLst/>
          </a:prstGeom>
          <a:noFill/>
          <a:ln>
            <a:noFill/>
          </a:ln>
        </p:spPr>
      </p:pic>
      <p:pic>
        <p:nvPicPr>
          <p:cNvPr id="1254" name="Google Shape;1254;p54"/>
          <p:cNvPicPr preferRelativeResize="0"/>
          <p:nvPr/>
        </p:nvPicPr>
        <p:blipFill rotWithShape="1">
          <a:blip r:embed="rId4">
            <a:alphaModFix/>
          </a:blip>
          <a:srcRect b="0" l="0" r="0" t="0"/>
          <a:stretch/>
        </p:blipFill>
        <p:spPr>
          <a:xfrm>
            <a:off x="3028799" y="5864237"/>
            <a:ext cx="365774" cy="365767"/>
          </a:xfrm>
          <a:prstGeom prst="rect">
            <a:avLst/>
          </a:prstGeom>
          <a:noFill/>
          <a:ln>
            <a:noFill/>
          </a:ln>
        </p:spPr>
      </p:pic>
      <p:pic>
        <p:nvPicPr>
          <p:cNvPr id="1255" name="Google Shape;1255;p54"/>
          <p:cNvPicPr preferRelativeResize="0"/>
          <p:nvPr/>
        </p:nvPicPr>
        <p:blipFill rotWithShape="1">
          <a:blip r:embed="rId4">
            <a:alphaModFix/>
          </a:blip>
          <a:srcRect b="0" l="0" r="0" t="0"/>
          <a:stretch/>
        </p:blipFill>
        <p:spPr>
          <a:xfrm>
            <a:off x="3531053" y="5864227"/>
            <a:ext cx="365774" cy="365767"/>
          </a:xfrm>
          <a:prstGeom prst="rect">
            <a:avLst/>
          </a:prstGeom>
          <a:noFill/>
          <a:ln>
            <a:noFill/>
          </a:ln>
        </p:spPr>
      </p:pic>
      <p:pic>
        <p:nvPicPr>
          <p:cNvPr id="1256" name="Google Shape;1256;p54"/>
          <p:cNvPicPr preferRelativeResize="0"/>
          <p:nvPr/>
        </p:nvPicPr>
        <p:blipFill rotWithShape="1">
          <a:blip r:embed="rId4">
            <a:alphaModFix/>
          </a:blip>
          <a:srcRect b="0" l="0" r="0" t="0"/>
          <a:stretch/>
        </p:blipFill>
        <p:spPr>
          <a:xfrm>
            <a:off x="4036182" y="5864232"/>
            <a:ext cx="365774" cy="365767"/>
          </a:xfrm>
          <a:prstGeom prst="rect">
            <a:avLst/>
          </a:prstGeom>
          <a:noFill/>
          <a:ln>
            <a:noFill/>
          </a:ln>
        </p:spPr>
      </p:pic>
      <p:pic>
        <p:nvPicPr>
          <p:cNvPr id="1257" name="Google Shape;1257;p54"/>
          <p:cNvPicPr preferRelativeResize="0"/>
          <p:nvPr/>
        </p:nvPicPr>
        <p:blipFill rotWithShape="1">
          <a:blip r:embed="rId4">
            <a:alphaModFix/>
          </a:blip>
          <a:srcRect b="0" l="0" r="0" t="0"/>
          <a:stretch/>
        </p:blipFill>
        <p:spPr>
          <a:xfrm>
            <a:off x="4538435" y="5864221"/>
            <a:ext cx="365774" cy="365767"/>
          </a:xfrm>
          <a:prstGeom prst="rect">
            <a:avLst/>
          </a:prstGeom>
          <a:noFill/>
          <a:ln>
            <a:noFill/>
          </a:ln>
        </p:spPr>
      </p:pic>
      <p:pic>
        <p:nvPicPr>
          <p:cNvPr id="1258" name="Google Shape;1258;p54"/>
          <p:cNvPicPr preferRelativeResize="0"/>
          <p:nvPr/>
        </p:nvPicPr>
        <p:blipFill rotWithShape="1">
          <a:blip r:embed="rId4">
            <a:alphaModFix/>
          </a:blip>
          <a:srcRect b="0" l="0" r="0" t="0"/>
          <a:stretch/>
        </p:blipFill>
        <p:spPr>
          <a:xfrm>
            <a:off x="5040689" y="5864237"/>
            <a:ext cx="365774" cy="365767"/>
          </a:xfrm>
          <a:prstGeom prst="rect">
            <a:avLst/>
          </a:prstGeom>
          <a:noFill/>
          <a:ln>
            <a:noFill/>
          </a:ln>
        </p:spPr>
      </p:pic>
      <p:pic>
        <p:nvPicPr>
          <p:cNvPr id="1259" name="Google Shape;1259;p54"/>
          <p:cNvPicPr preferRelativeResize="0"/>
          <p:nvPr/>
        </p:nvPicPr>
        <p:blipFill rotWithShape="1">
          <a:blip r:embed="rId4">
            <a:alphaModFix/>
          </a:blip>
          <a:srcRect b="0" l="0" r="0" t="0"/>
          <a:stretch/>
        </p:blipFill>
        <p:spPr>
          <a:xfrm>
            <a:off x="5542943" y="5864227"/>
            <a:ext cx="365774" cy="365767"/>
          </a:xfrm>
          <a:prstGeom prst="rect">
            <a:avLst/>
          </a:prstGeom>
          <a:noFill/>
          <a:ln>
            <a:noFill/>
          </a:ln>
        </p:spPr>
      </p:pic>
      <p:pic>
        <p:nvPicPr>
          <p:cNvPr id="1260" name="Google Shape;1260;p54"/>
          <p:cNvPicPr preferRelativeResize="0"/>
          <p:nvPr/>
        </p:nvPicPr>
        <p:blipFill rotWithShape="1">
          <a:blip r:embed="rId4">
            <a:alphaModFix/>
          </a:blip>
          <a:srcRect b="0" l="0" r="0" t="0"/>
          <a:stretch/>
        </p:blipFill>
        <p:spPr>
          <a:xfrm>
            <a:off x="6046634" y="5864237"/>
            <a:ext cx="365774" cy="365767"/>
          </a:xfrm>
          <a:prstGeom prst="rect">
            <a:avLst/>
          </a:prstGeom>
          <a:noFill/>
          <a:ln>
            <a:noFill/>
          </a:ln>
        </p:spPr>
      </p:pic>
      <p:pic>
        <p:nvPicPr>
          <p:cNvPr id="1261" name="Google Shape;1261;p54"/>
          <p:cNvPicPr preferRelativeResize="0"/>
          <p:nvPr/>
        </p:nvPicPr>
        <p:blipFill rotWithShape="1">
          <a:blip r:embed="rId4">
            <a:alphaModFix/>
          </a:blip>
          <a:srcRect b="0" l="0" r="0" t="0"/>
          <a:stretch/>
        </p:blipFill>
        <p:spPr>
          <a:xfrm>
            <a:off x="6548888" y="5864227"/>
            <a:ext cx="365774" cy="365767"/>
          </a:xfrm>
          <a:prstGeom prst="rect">
            <a:avLst/>
          </a:prstGeom>
          <a:noFill/>
          <a:ln>
            <a:noFill/>
          </a:ln>
        </p:spPr>
      </p:pic>
      <p:sp>
        <p:nvSpPr>
          <p:cNvPr id="1262" name="Google Shape;1262;p54"/>
          <p:cNvSpPr txBox="1"/>
          <p:nvPr>
            <p:ph idx="1" type="body"/>
          </p:nvPr>
        </p:nvSpPr>
        <p:spPr>
          <a:xfrm>
            <a:off x="334228" y="2230752"/>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READING</a:t>
            </a:r>
            <a:endParaRPr b="1" i="1">
              <a:solidFill>
                <a:srgbClr val="0B5394"/>
              </a:solidFill>
              <a:latin typeface="Montserrat"/>
              <a:ea typeface="Montserrat"/>
              <a:cs typeface="Montserrat"/>
              <a:sym typeface="Montserrat"/>
            </a:endParaRPr>
          </a:p>
        </p:txBody>
      </p:sp>
      <p:sp>
        <p:nvSpPr>
          <p:cNvPr id="1263" name="Google Shape;1263;p54"/>
          <p:cNvSpPr txBox="1"/>
          <p:nvPr>
            <p:ph idx="1" type="body"/>
          </p:nvPr>
        </p:nvSpPr>
        <p:spPr>
          <a:xfrm>
            <a:off x="275292" y="3761378"/>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LANGUAGE ARTS - WRITING</a:t>
            </a:r>
            <a:endParaRPr b="1" i="1">
              <a:solidFill>
                <a:srgbClr val="0B5394"/>
              </a:solidFill>
              <a:latin typeface="Montserrat"/>
              <a:ea typeface="Montserrat"/>
              <a:cs typeface="Montserrat"/>
              <a:sym typeface="Montserrat"/>
            </a:endParaRPr>
          </a:p>
        </p:txBody>
      </p:sp>
      <p:sp>
        <p:nvSpPr>
          <p:cNvPr id="1264" name="Google Shape;1264;p54"/>
          <p:cNvSpPr txBox="1"/>
          <p:nvPr>
            <p:ph idx="1" type="body"/>
          </p:nvPr>
        </p:nvSpPr>
        <p:spPr>
          <a:xfrm>
            <a:off x="294938" y="5243413"/>
            <a:ext cx="1611000" cy="1137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500">
                <a:solidFill>
                  <a:srgbClr val="0B5394"/>
                </a:solidFill>
                <a:latin typeface="Montserrat"/>
                <a:ea typeface="Montserrat"/>
                <a:cs typeface="Montserrat"/>
                <a:sym typeface="Montserrat"/>
              </a:rPr>
              <a:t>SOCIAL STUDIES</a:t>
            </a:r>
            <a:endParaRPr b="1" i="1" sz="1500">
              <a:solidFill>
                <a:srgbClr val="0B5394"/>
              </a:solidFill>
              <a:latin typeface="Montserrat"/>
              <a:ea typeface="Montserrat"/>
              <a:cs typeface="Montserrat"/>
              <a:sym typeface="Montserrat"/>
            </a:endParaRPr>
          </a:p>
        </p:txBody>
      </p:sp>
      <p:sp>
        <p:nvSpPr>
          <p:cNvPr id="1265" name="Google Shape;1265;p54"/>
          <p:cNvSpPr txBox="1"/>
          <p:nvPr>
            <p:ph idx="1" type="body"/>
          </p:nvPr>
        </p:nvSpPr>
        <p:spPr>
          <a:xfrm>
            <a:off x="255647" y="6944109"/>
            <a:ext cx="1611000" cy="830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SCIENCE</a:t>
            </a:r>
            <a:endParaRPr b="1" i="1" sz="1600">
              <a:solidFill>
                <a:srgbClr val="0B5394"/>
              </a:solidFill>
              <a:latin typeface="Montserrat"/>
              <a:ea typeface="Montserrat"/>
              <a:cs typeface="Montserrat"/>
              <a:sym typeface="Montserrat"/>
            </a:endParaRPr>
          </a:p>
        </p:txBody>
      </p:sp>
      <p:sp>
        <p:nvSpPr>
          <p:cNvPr id="1266" name="Google Shape;1266;p54"/>
          <p:cNvSpPr txBox="1"/>
          <p:nvPr>
            <p:ph idx="1" type="body"/>
          </p:nvPr>
        </p:nvSpPr>
        <p:spPr>
          <a:xfrm>
            <a:off x="275292" y="8280370"/>
            <a:ext cx="1611000" cy="948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sz="1600">
                <a:solidFill>
                  <a:srgbClr val="0B5394"/>
                </a:solidFill>
                <a:latin typeface="Montserrat"/>
                <a:ea typeface="Montserrat"/>
                <a:cs typeface="Montserrat"/>
                <a:sym typeface="Montserrat"/>
              </a:rPr>
              <a:t>MATH</a:t>
            </a:r>
            <a:endParaRPr b="1" i="1" sz="1600">
              <a:solidFill>
                <a:srgbClr val="0B5394"/>
              </a:solidFill>
              <a:latin typeface="Montserrat"/>
              <a:ea typeface="Montserrat"/>
              <a:cs typeface="Montserrat"/>
              <a:sym typeface="Montserrat"/>
            </a:endParaRPr>
          </a:p>
        </p:txBody>
      </p:sp>
      <p:pic>
        <p:nvPicPr>
          <p:cNvPr id="1267" name="Google Shape;1267;p54"/>
          <p:cNvPicPr preferRelativeResize="0"/>
          <p:nvPr/>
        </p:nvPicPr>
        <p:blipFill>
          <a:blip r:embed="rId5">
            <a:alphaModFix/>
          </a:blip>
          <a:stretch>
            <a:fillRect/>
          </a:stretch>
        </p:blipFill>
        <p:spPr>
          <a:xfrm>
            <a:off x="2024292" y="2384561"/>
            <a:ext cx="310217" cy="310195"/>
          </a:xfrm>
          <a:prstGeom prst="rect">
            <a:avLst/>
          </a:prstGeom>
          <a:noFill/>
          <a:ln>
            <a:noFill/>
          </a:ln>
        </p:spPr>
      </p:pic>
      <p:pic>
        <p:nvPicPr>
          <p:cNvPr id="1268" name="Google Shape;1268;p54"/>
          <p:cNvPicPr preferRelativeResize="0"/>
          <p:nvPr/>
        </p:nvPicPr>
        <p:blipFill>
          <a:blip r:embed="rId6">
            <a:alphaModFix/>
          </a:blip>
          <a:stretch>
            <a:fillRect/>
          </a:stretch>
        </p:blipFill>
        <p:spPr>
          <a:xfrm>
            <a:off x="2024293" y="8509959"/>
            <a:ext cx="315471" cy="315452"/>
          </a:xfrm>
          <a:prstGeom prst="rect">
            <a:avLst/>
          </a:prstGeom>
          <a:noFill/>
          <a:ln>
            <a:noFill/>
          </a:ln>
        </p:spPr>
      </p:pic>
      <p:pic>
        <p:nvPicPr>
          <p:cNvPr id="1269" name="Google Shape;1269;p54"/>
          <p:cNvPicPr preferRelativeResize="0"/>
          <p:nvPr/>
        </p:nvPicPr>
        <p:blipFill>
          <a:blip r:embed="rId6">
            <a:alphaModFix/>
          </a:blip>
          <a:stretch>
            <a:fillRect/>
          </a:stretch>
        </p:blipFill>
        <p:spPr>
          <a:xfrm>
            <a:off x="2533234" y="8509959"/>
            <a:ext cx="315471" cy="315452"/>
          </a:xfrm>
          <a:prstGeom prst="rect">
            <a:avLst/>
          </a:prstGeom>
          <a:noFill/>
          <a:ln>
            <a:noFill/>
          </a:ln>
        </p:spPr>
      </p:pic>
      <p:pic>
        <p:nvPicPr>
          <p:cNvPr id="1270" name="Google Shape;1270;p54"/>
          <p:cNvPicPr preferRelativeResize="0"/>
          <p:nvPr/>
        </p:nvPicPr>
        <p:blipFill>
          <a:blip r:embed="rId6">
            <a:alphaModFix/>
          </a:blip>
          <a:stretch>
            <a:fillRect/>
          </a:stretch>
        </p:blipFill>
        <p:spPr>
          <a:xfrm>
            <a:off x="3042176" y="8509959"/>
            <a:ext cx="315471" cy="315452"/>
          </a:xfrm>
          <a:prstGeom prst="rect">
            <a:avLst/>
          </a:prstGeom>
          <a:noFill/>
          <a:ln>
            <a:noFill/>
          </a:ln>
        </p:spPr>
      </p:pic>
      <p:pic>
        <p:nvPicPr>
          <p:cNvPr id="1271" name="Google Shape;1271;p54"/>
          <p:cNvPicPr preferRelativeResize="0"/>
          <p:nvPr/>
        </p:nvPicPr>
        <p:blipFill>
          <a:blip r:embed="rId6">
            <a:alphaModFix/>
          </a:blip>
          <a:stretch>
            <a:fillRect/>
          </a:stretch>
        </p:blipFill>
        <p:spPr>
          <a:xfrm>
            <a:off x="3551117" y="8509959"/>
            <a:ext cx="315471" cy="315452"/>
          </a:xfrm>
          <a:prstGeom prst="rect">
            <a:avLst/>
          </a:prstGeom>
          <a:noFill/>
          <a:ln>
            <a:noFill/>
          </a:ln>
        </p:spPr>
      </p:pic>
      <p:pic>
        <p:nvPicPr>
          <p:cNvPr id="1272" name="Google Shape;1272;p54"/>
          <p:cNvPicPr preferRelativeResize="0"/>
          <p:nvPr/>
        </p:nvPicPr>
        <p:blipFill>
          <a:blip r:embed="rId6">
            <a:alphaModFix/>
          </a:blip>
          <a:stretch>
            <a:fillRect/>
          </a:stretch>
        </p:blipFill>
        <p:spPr>
          <a:xfrm>
            <a:off x="4060058" y="8509959"/>
            <a:ext cx="315471" cy="315452"/>
          </a:xfrm>
          <a:prstGeom prst="rect">
            <a:avLst/>
          </a:prstGeom>
          <a:noFill/>
          <a:ln>
            <a:noFill/>
          </a:ln>
        </p:spPr>
      </p:pic>
      <p:pic>
        <p:nvPicPr>
          <p:cNvPr id="1273" name="Google Shape;1273;p54"/>
          <p:cNvPicPr preferRelativeResize="0"/>
          <p:nvPr/>
        </p:nvPicPr>
        <p:blipFill>
          <a:blip r:embed="rId6">
            <a:alphaModFix/>
          </a:blip>
          <a:stretch>
            <a:fillRect/>
          </a:stretch>
        </p:blipFill>
        <p:spPr>
          <a:xfrm>
            <a:off x="4568999" y="8509959"/>
            <a:ext cx="315471" cy="315452"/>
          </a:xfrm>
          <a:prstGeom prst="rect">
            <a:avLst/>
          </a:prstGeom>
          <a:noFill/>
          <a:ln>
            <a:noFill/>
          </a:ln>
        </p:spPr>
      </p:pic>
      <p:pic>
        <p:nvPicPr>
          <p:cNvPr id="1274" name="Google Shape;1274;p54"/>
          <p:cNvPicPr preferRelativeResize="0"/>
          <p:nvPr/>
        </p:nvPicPr>
        <p:blipFill>
          <a:blip r:embed="rId6">
            <a:alphaModFix/>
          </a:blip>
          <a:stretch>
            <a:fillRect/>
          </a:stretch>
        </p:blipFill>
        <p:spPr>
          <a:xfrm>
            <a:off x="5077940" y="8509959"/>
            <a:ext cx="315471" cy="315452"/>
          </a:xfrm>
          <a:prstGeom prst="rect">
            <a:avLst/>
          </a:prstGeom>
          <a:noFill/>
          <a:ln>
            <a:noFill/>
          </a:ln>
        </p:spPr>
      </p:pic>
      <p:pic>
        <p:nvPicPr>
          <p:cNvPr id="1275" name="Google Shape;1275;p54"/>
          <p:cNvPicPr preferRelativeResize="0"/>
          <p:nvPr/>
        </p:nvPicPr>
        <p:blipFill>
          <a:blip r:embed="rId6">
            <a:alphaModFix/>
          </a:blip>
          <a:stretch>
            <a:fillRect/>
          </a:stretch>
        </p:blipFill>
        <p:spPr>
          <a:xfrm>
            <a:off x="5586882" y="8509959"/>
            <a:ext cx="315471" cy="315452"/>
          </a:xfrm>
          <a:prstGeom prst="rect">
            <a:avLst/>
          </a:prstGeom>
          <a:noFill/>
          <a:ln>
            <a:noFill/>
          </a:ln>
        </p:spPr>
      </p:pic>
      <p:pic>
        <p:nvPicPr>
          <p:cNvPr id="1276" name="Google Shape;1276;p54"/>
          <p:cNvPicPr preferRelativeResize="0"/>
          <p:nvPr/>
        </p:nvPicPr>
        <p:blipFill>
          <a:blip r:embed="rId6">
            <a:alphaModFix/>
          </a:blip>
          <a:stretch>
            <a:fillRect/>
          </a:stretch>
        </p:blipFill>
        <p:spPr>
          <a:xfrm>
            <a:off x="6095823" y="8509959"/>
            <a:ext cx="315471" cy="315452"/>
          </a:xfrm>
          <a:prstGeom prst="rect">
            <a:avLst/>
          </a:prstGeom>
          <a:noFill/>
          <a:ln>
            <a:noFill/>
          </a:ln>
        </p:spPr>
      </p:pic>
      <p:pic>
        <p:nvPicPr>
          <p:cNvPr id="1277" name="Google Shape;1277;p54"/>
          <p:cNvPicPr preferRelativeResize="0"/>
          <p:nvPr/>
        </p:nvPicPr>
        <p:blipFill>
          <a:blip r:embed="rId6">
            <a:alphaModFix/>
          </a:blip>
          <a:stretch>
            <a:fillRect/>
          </a:stretch>
        </p:blipFill>
        <p:spPr>
          <a:xfrm>
            <a:off x="6604764" y="8509959"/>
            <a:ext cx="315471" cy="315452"/>
          </a:xfrm>
          <a:prstGeom prst="rect">
            <a:avLst/>
          </a:prstGeom>
          <a:noFill/>
          <a:ln>
            <a:noFill/>
          </a:ln>
        </p:spPr>
      </p:pic>
      <p:pic>
        <p:nvPicPr>
          <p:cNvPr id="1278" name="Google Shape;1278;p54"/>
          <p:cNvPicPr preferRelativeResize="0"/>
          <p:nvPr/>
        </p:nvPicPr>
        <p:blipFill>
          <a:blip r:embed="rId6">
            <a:alphaModFix/>
          </a:blip>
          <a:stretch>
            <a:fillRect/>
          </a:stretch>
        </p:blipFill>
        <p:spPr>
          <a:xfrm>
            <a:off x="2024293" y="8903344"/>
            <a:ext cx="315471" cy="315452"/>
          </a:xfrm>
          <a:prstGeom prst="rect">
            <a:avLst/>
          </a:prstGeom>
          <a:noFill/>
          <a:ln>
            <a:noFill/>
          </a:ln>
        </p:spPr>
      </p:pic>
      <p:pic>
        <p:nvPicPr>
          <p:cNvPr id="1279" name="Google Shape;1279;p54"/>
          <p:cNvPicPr preferRelativeResize="0"/>
          <p:nvPr/>
        </p:nvPicPr>
        <p:blipFill>
          <a:blip r:embed="rId6">
            <a:alphaModFix/>
          </a:blip>
          <a:stretch>
            <a:fillRect/>
          </a:stretch>
        </p:blipFill>
        <p:spPr>
          <a:xfrm>
            <a:off x="2533234" y="8903344"/>
            <a:ext cx="315471" cy="315452"/>
          </a:xfrm>
          <a:prstGeom prst="rect">
            <a:avLst/>
          </a:prstGeom>
          <a:noFill/>
          <a:ln>
            <a:noFill/>
          </a:ln>
        </p:spPr>
      </p:pic>
      <p:pic>
        <p:nvPicPr>
          <p:cNvPr id="1280" name="Google Shape;1280;p54"/>
          <p:cNvPicPr preferRelativeResize="0"/>
          <p:nvPr/>
        </p:nvPicPr>
        <p:blipFill>
          <a:blip r:embed="rId6">
            <a:alphaModFix/>
          </a:blip>
          <a:stretch>
            <a:fillRect/>
          </a:stretch>
        </p:blipFill>
        <p:spPr>
          <a:xfrm>
            <a:off x="3042176" y="8903344"/>
            <a:ext cx="315471" cy="315452"/>
          </a:xfrm>
          <a:prstGeom prst="rect">
            <a:avLst/>
          </a:prstGeom>
          <a:noFill/>
          <a:ln>
            <a:noFill/>
          </a:ln>
        </p:spPr>
      </p:pic>
      <p:pic>
        <p:nvPicPr>
          <p:cNvPr id="1281" name="Google Shape;1281;p54"/>
          <p:cNvPicPr preferRelativeResize="0"/>
          <p:nvPr/>
        </p:nvPicPr>
        <p:blipFill>
          <a:blip r:embed="rId6">
            <a:alphaModFix/>
          </a:blip>
          <a:stretch>
            <a:fillRect/>
          </a:stretch>
        </p:blipFill>
        <p:spPr>
          <a:xfrm>
            <a:off x="3551117" y="8903344"/>
            <a:ext cx="315471" cy="315452"/>
          </a:xfrm>
          <a:prstGeom prst="rect">
            <a:avLst/>
          </a:prstGeom>
          <a:noFill/>
          <a:ln>
            <a:noFill/>
          </a:ln>
        </p:spPr>
      </p:pic>
      <p:pic>
        <p:nvPicPr>
          <p:cNvPr id="1282" name="Google Shape;1282;p54"/>
          <p:cNvPicPr preferRelativeResize="0"/>
          <p:nvPr/>
        </p:nvPicPr>
        <p:blipFill>
          <a:blip r:embed="rId6">
            <a:alphaModFix/>
          </a:blip>
          <a:stretch>
            <a:fillRect/>
          </a:stretch>
        </p:blipFill>
        <p:spPr>
          <a:xfrm>
            <a:off x="4060058" y="8903344"/>
            <a:ext cx="315471" cy="315452"/>
          </a:xfrm>
          <a:prstGeom prst="rect">
            <a:avLst/>
          </a:prstGeom>
          <a:noFill/>
          <a:ln>
            <a:noFill/>
          </a:ln>
        </p:spPr>
      </p:pic>
      <p:pic>
        <p:nvPicPr>
          <p:cNvPr id="1283" name="Google Shape;1283;p54"/>
          <p:cNvPicPr preferRelativeResize="0"/>
          <p:nvPr/>
        </p:nvPicPr>
        <p:blipFill>
          <a:blip r:embed="rId6">
            <a:alphaModFix/>
          </a:blip>
          <a:stretch>
            <a:fillRect/>
          </a:stretch>
        </p:blipFill>
        <p:spPr>
          <a:xfrm>
            <a:off x="4568999" y="8903344"/>
            <a:ext cx="315471" cy="315452"/>
          </a:xfrm>
          <a:prstGeom prst="rect">
            <a:avLst/>
          </a:prstGeom>
          <a:noFill/>
          <a:ln>
            <a:noFill/>
          </a:ln>
        </p:spPr>
      </p:pic>
      <p:pic>
        <p:nvPicPr>
          <p:cNvPr id="1284" name="Google Shape;1284;p54"/>
          <p:cNvPicPr preferRelativeResize="0"/>
          <p:nvPr/>
        </p:nvPicPr>
        <p:blipFill>
          <a:blip r:embed="rId6">
            <a:alphaModFix/>
          </a:blip>
          <a:stretch>
            <a:fillRect/>
          </a:stretch>
        </p:blipFill>
        <p:spPr>
          <a:xfrm>
            <a:off x="5077940" y="8903344"/>
            <a:ext cx="315471" cy="315452"/>
          </a:xfrm>
          <a:prstGeom prst="rect">
            <a:avLst/>
          </a:prstGeom>
          <a:noFill/>
          <a:ln>
            <a:noFill/>
          </a:ln>
        </p:spPr>
      </p:pic>
      <p:pic>
        <p:nvPicPr>
          <p:cNvPr id="1285" name="Google Shape;1285;p54"/>
          <p:cNvPicPr preferRelativeResize="0"/>
          <p:nvPr/>
        </p:nvPicPr>
        <p:blipFill>
          <a:blip r:embed="rId6">
            <a:alphaModFix/>
          </a:blip>
          <a:stretch>
            <a:fillRect/>
          </a:stretch>
        </p:blipFill>
        <p:spPr>
          <a:xfrm>
            <a:off x="5586882" y="8903344"/>
            <a:ext cx="315471" cy="315452"/>
          </a:xfrm>
          <a:prstGeom prst="rect">
            <a:avLst/>
          </a:prstGeom>
          <a:noFill/>
          <a:ln>
            <a:noFill/>
          </a:ln>
        </p:spPr>
      </p:pic>
      <p:pic>
        <p:nvPicPr>
          <p:cNvPr id="1286" name="Google Shape;1286;p54"/>
          <p:cNvPicPr preferRelativeResize="0"/>
          <p:nvPr/>
        </p:nvPicPr>
        <p:blipFill>
          <a:blip r:embed="rId6">
            <a:alphaModFix/>
          </a:blip>
          <a:stretch>
            <a:fillRect/>
          </a:stretch>
        </p:blipFill>
        <p:spPr>
          <a:xfrm>
            <a:off x="6095823" y="8903344"/>
            <a:ext cx="315471" cy="315452"/>
          </a:xfrm>
          <a:prstGeom prst="rect">
            <a:avLst/>
          </a:prstGeom>
          <a:noFill/>
          <a:ln>
            <a:noFill/>
          </a:ln>
        </p:spPr>
      </p:pic>
      <p:pic>
        <p:nvPicPr>
          <p:cNvPr id="1287" name="Google Shape;1287;p54"/>
          <p:cNvPicPr preferRelativeResize="0"/>
          <p:nvPr/>
        </p:nvPicPr>
        <p:blipFill>
          <a:blip r:embed="rId6">
            <a:alphaModFix/>
          </a:blip>
          <a:stretch>
            <a:fillRect/>
          </a:stretch>
        </p:blipFill>
        <p:spPr>
          <a:xfrm>
            <a:off x="6604764" y="8903344"/>
            <a:ext cx="315471" cy="315452"/>
          </a:xfrm>
          <a:prstGeom prst="rect">
            <a:avLst/>
          </a:prstGeom>
          <a:noFill/>
          <a:ln>
            <a:noFill/>
          </a:ln>
        </p:spPr>
      </p:pic>
      <p:pic>
        <p:nvPicPr>
          <p:cNvPr id="1288" name="Google Shape;1288;p54"/>
          <p:cNvPicPr preferRelativeResize="0"/>
          <p:nvPr/>
        </p:nvPicPr>
        <p:blipFill>
          <a:blip r:embed="rId5">
            <a:alphaModFix/>
          </a:blip>
          <a:stretch>
            <a:fillRect/>
          </a:stretch>
        </p:blipFill>
        <p:spPr>
          <a:xfrm>
            <a:off x="2524796" y="2384561"/>
            <a:ext cx="310217" cy="310195"/>
          </a:xfrm>
          <a:prstGeom prst="rect">
            <a:avLst/>
          </a:prstGeom>
          <a:noFill/>
          <a:ln>
            <a:noFill/>
          </a:ln>
        </p:spPr>
      </p:pic>
      <p:pic>
        <p:nvPicPr>
          <p:cNvPr id="1289" name="Google Shape;1289;p54"/>
          <p:cNvPicPr preferRelativeResize="0"/>
          <p:nvPr/>
        </p:nvPicPr>
        <p:blipFill>
          <a:blip r:embed="rId5">
            <a:alphaModFix/>
          </a:blip>
          <a:stretch>
            <a:fillRect/>
          </a:stretch>
        </p:blipFill>
        <p:spPr>
          <a:xfrm>
            <a:off x="3025299" y="2384561"/>
            <a:ext cx="310217" cy="310195"/>
          </a:xfrm>
          <a:prstGeom prst="rect">
            <a:avLst/>
          </a:prstGeom>
          <a:noFill/>
          <a:ln>
            <a:noFill/>
          </a:ln>
        </p:spPr>
      </p:pic>
      <p:pic>
        <p:nvPicPr>
          <p:cNvPr id="1290" name="Google Shape;1290;p54"/>
          <p:cNvPicPr preferRelativeResize="0"/>
          <p:nvPr/>
        </p:nvPicPr>
        <p:blipFill>
          <a:blip r:embed="rId5">
            <a:alphaModFix/>
          </a:blip>
          <a:stretch>
            <a:fillRect/>
          </a:stretch>
        </p:blipFill>
        <p:spPr>
          <a:xfrm>
            <a:off x="3525802" y="2384561"/>
            <a:ext cx="310217" cy="310195"/>
          </a:xfrm>
          <a:prstGeom prst="rect">
            <a:avLst/>
          </a:prstGeom>
          <a:noFill/>
          <a:ln>
            <a:noFill/>
          </a:ln>
        </p:spPr>
      </p:pic>
      <p:pic>
        <p:nvPicPr>
          <p:cNvPr id="1291" name="Google Shape;1291;p54"/>
          <p:cNvPicPr preferRelativeResize="0"/>
          <p:nvPr/>
        </p:nvPicPr>
        <p:blipFill>
          <a:blip r:embed="rId5">
            <a:alphaModFix/>
          </a:blip>
          <a:stretch>
            <a:fillRect/>
          </a:stretch>
        </p:blipFill>
        <p:spPr>
          <a:xfrm>
            <a:off x="4026305" y="2384561"/>
            <a:ext cx="310217" cy="310195"/>
          </a:xfrm>
          <a:prstGeom prst="rect">
            <a:avLst/>
          </a:prstGeom>
          <a:noFill/>
          <a:ln>
            <a:noFill/>
          </a:ln>
        </p:spPr>
      </p:pic>
      <p:pic>
        <p:nvPicPr>
          <p:cNvPr id="1292" name="Google Shape;1292;p54"/>
          <p:cNvPicPr preferRelativeResize="0"/>
          <p:nvPr/>
        </p:nvPicPr>
        <p:blipFill>
          <a:blip r:embed="rId5">
            <a:alphaModFix/>
          </a:blip>
          <a:stretch>
            <a:fillRect/>
          </a:stretch>
        </p:blipFill>
        <p:spPr>
          <a:xfrm>
            <a:off x="4526809" y="2384561"/>
            <a:ext cx="310217" cy="310195"/>
          </a:xfrm>
          <a:prstGeom prst="rect">
            <a:avLst/>
          </a:prstGeom>
          <a:noFill/>
          <a:ln>
            <a:noFill/>
          </a:ln>
        </p:spPr>
      </p:pic>
      <p:pic>
        <p:nvPicPr>
          <p:cNvPr id="1293" name="Google Shape;1293;p54"/>
          <p:cNvPicPr preferRelativeResize="0"/>
          <p:nvPr/>
        </p:nvPicPr>
        <p:blipFill>
          <a:blip r:embed="rId5">
            <a:alphaModFix/>
          </a:blip>
          <a:stretch>
            <a:fillRect/>
          </a:stretch>
        </p:blipFill>
        <p:spPr>
          <a:xfrm>
            <a:off x="2024292" y="2810107"/>
            <a:ext cx="310217" cy="310195"/>
          </a:xfrm>
          <a:prstGeom prst="rect">
            <a:avLst/>
          </a:prstGeom>
          <a:noFill/>
          <a:ln>
            <a:noFill/>
          </a:ln>
        </p:spPr>
      </p:pic>
      <p:pic>
        <p:nvPicPr>
          <p:cNvPr id="1294" name="Google Shape;1294;p54"/>
          <p:cNvPicPr preferRelativeResize="0"/>
          <p:nvPr/>
        </p:nvPicPr>
        <p:blipFill>
          <a:blip r:embed="rId5">
            <a:alphaModFix/>
          </a:blip>
          <a:stretch>
            <a:fillRect/>
          </a:stretch>
        </p:blipFill>
        <p:spPr>
          <a:xfrm>
            <a:off x="2524796" y="2810107"/>
            <a:ext cx="310217" cy="310195"/>
          </a:xfrm>
          <a:prstGeom prst="rect">
            <a:avLst/>
          </a:prstGeom>
          <a:noFill/>
          <a:ln>
            <a:noFill/>
          </a:ln>
        </p:spPr>
      </p:pic>
      <p:pic>
        <p:nvPicPr>
          <p:cNvPr id="1295" name="Google Shape;1295;p54"/>
          <p:cNvPicPr preferRelativeResize="0"/>
          <p:nvPr/>
        </p:nvPicPr>
        <p:blipFill>
          <a:blip r:embed="rId5">
            <a:alphaModFix/>
          </a:blip>
          <a:stretch>
            <a:fillRect/>
          </a:stretch>
        </p:blipFill>
        <p:spPr>
          <a:xfrm>
            <a:off x="3025299" y="2810107"/>
            <a:ext cx="310217" cy="310195"/>
          </a:xfrm>
          <a:prstGeom prst="rect">
            <a:avLst/>
          </a:prstGeom>
          <a:noFill/>
          <a:ln>
            <a:noFill/>
          </a:ln>
        </p:spPr>
      </p:pic>
      <p:pic>
        <p:nvPicPr>
          <p:cNvPr id="1296" name="Google Shape;1296;p54"/>
          <p:cNvPicPr preferRelativeResize="0"/>
          <p:nvPr/>
        </p:nvPicPr>
        <p:blipFill>
          <a:blip r:embed="rId5">
            <a:alphaModFix/>
          </a:blip>
          <a:stretch>
            <a:fillRect/>
          </a:stretch>
        </p:blipFill>
        <p:spPr>
          <a:xfrm>
            <a:off x="3525802" y="2810107"/>
            <a:ext cx="310217" cy="310195"/>
          </a:xfrm>
          <a:prstGeom prst="rect">
            <a:avLst/>
          </a:prstGeom>
          <a:noFill/>
          <a:ln>
            <a:noFill/>
          </a:ln>
        </p:spPr>
      </p:pic>
      <p:pic>
        <p:nvPicPr>
          <p:cNvPr id="1297" name="Google Shape;1297;p54"/>
          <p:cNvPicPr preferRelativeResize="0"/>
          <p:nvPr/>
        </p:nvPicPr>
        <p:blipFill>
          <a:blip r:embed="rId5">
            <a:alphaModFix/>
          </a:blip>
          <a:stretch>
            <a:fillRect/>
          </a:stretch>
        </p:blipFill>
        <p:spPr>
          <a:xfrm>
            <a:off x="4026305" y="2810107"/>
            <a:ext cx="310217" cy="310195"/>
          </a:xfrm>
          <a:prstGeom prst="rect">
            <a:avLst/>
          </a:prstGeom>
          <a:noFill/>
          <a:ln>
            <a:noFill/>
          </a:ln>
        </p:spPr>
      </p:pic>
      <p:pic>
        <p:nvPicPr>
          <p:cNvPr id="1298" name="Google Shape;1298;p54"/>
          <p:cNvPicPr preferRelativeResize="0"/>
          <p:nvPr/>
        </p:nvPicPr>
        <p:blipFill>
          <a:blip r:embed="rId5">
            <a:alphaModFix/>
          </a:blip>
          <a:stretch>
            <a:fillRect/>
          </a:stretch>
        </p:blipFill>
        <p:spPr>
          <a:xfrm>
            <a:off x="4526809" y="2810107"/>
            <a:ext cx="310217" cy="310195"/>
          </a:xfrm>
          <a:prstGeom prst="rect">
            <a:avLst/>
          </a:prstGeom>
          <a:noFill/>
          <a:ln>
            <a:noFill/>
          </a:ln>
        </p:spPr>
      </p:pic>
      <p:pic>
        <p:nvPicPr>
          <p:cNvPr id="1299" name="Google Shape;1299;p54"/>
          <p:cNvPicPr preferRelativeResize="0"/>
          <p:nvPr/>
        </p:nvPicPr>
        <p:blipFill>
          <a:blip r:embed="rId5">
            <a:alphaModFix/>
          </a:blip>
          <a:stretch>
            <a:fillRect/>
          </a:stretch>
        </p:blipFill>
        <p:spPr>
          <a:xfrm>
            <a:off x="5027312" y="2384561"/>
            <a:ext cx="310217" cy="310195"/>
          </a:xfrm>
          <a:prstGeom prst="rect">
            <a:avLst/>
          </a:prstGeom>
          <a:noFill/>
          <a:ln>
            <a:noFill/>
          </a:ln>
        </p:spPr>
      </p:pic>
      <p:pic>
        <p:nvPicPr>
          <p:cNvPr id="1300" name="Google Shape;1300;p54"/>
          <p:cNvPicPr preferRelativeResize="0"/>
          <p:nvPr/>
        </p:nvPicPr>
        <p:blipFill>
          <a:blip r:embed="rId5">
            <a:alphaModFix/>
          </a:blip>
          <a:stretch>
            <a:fillRect/>
          </a:stretch>
        </p:blipFill>
        <p:spPr>
          <a:xfrm>
            <a:off x="5527815" y="2384561"/>
            <a:ext cx="310217" cy="310195"/>
          </a:xfrm>
          <a:prstGeom prst="rect">
            <a:avLst/>
          </a:prstGeom>
          <a:noFill/>
          <a:ln>
            <a:noFill/>
          </a:ln>
        </p:spPr>
      </p:pic>
      <p:pic>
        <p:nvPicPr>
          <p:cNvPr id="1301" name="Google Shape;1301;p54"/>
          <p:cNvPicPr preferRelativeResize="0"/>
          <p:nvPr/>
        </p:nvPicPr>
        <p:blipFill>
          <a:blip r:embed="rId5">
            <a:alphaModFix/>
          </a:blip>
          <a:stretch>
            <a:fillRect/>
          </a:stretch>
        </p:blipFill>
        <p:spPr>
          <a:xfrm>
            <a:off x="6028319" y="2384561"/>
            <a:ext cx="310217" cy="310195"/>
          </a:xfrm>
          <a:prstGeom prst="rect">
            <a:avLst/>
          </a:prstGeom>
          <a:noFill/>
          <a:ln>
            <a:noFill/>
          </a:ln>
        </p:spPr>
      </p:pic>
      <p:pic>
        <p:nvPicPr>
          <p:cNvPr id="1302" name="Google Shape;1302;p54"/>
          <p:cNvPicPr preferRelativeResize="0"/>
          <p:nvPr/>
        </p:nvPicPr>
        <p:blipFill>
          <a:blip r:embed="rId5">
            <a:alphaModFix/>
          </a:blip>
          <a:stretch>
            <a:fillRect/>
          </a:stretch>
        </p:blipFill>
        <p:spPr>
          <a:xfrm>
            <a:off x="6528822" y="2384561"/>
            <a:ext cx="310217" cy="310195"/>
          </a:xfrm>
          <a:prstGeom prst="rect">
            <a:avLst/>
          </a:prstGeom>
          <a:noFill/>
          <a:ln>
            <a:noFill/>
          </a:ln>
        </p:spPr>
      </p:pic>
      <p:pic>
        <p:nvPicPr>
          <p:cNvPr id="1303" name="Google Shape;1303;p54"/>
          <p:cNvPicPr preferRelativeResize="0"/>
          <p:nvPr/>
        </p:nvPicPr>
        <p:blipFill>
          <a:blip r:embed="rId5">
            <a:alphaModFix/>
          </a:blip>
          <a:stretch>
            <a:fillRect/>
          </a:stretch>
        </p:blipFill>
        <p:spPr>
          <a:xfrm>
            <a:off x="5027312" y="2810107"/>
            <a:ext cx="310217" cy="310195"/>
          </a:xfrm>
          <a:prstGeom prst="rect">
            <a:avLst/>
          </a:prstGeom>
          <a:noFill/>
          <a:ln>
            <a:noFill/>
          </a:ln>
        </p:spPr>
      </p:pic>
      <p:pic>
        <p:nvPicPr>
          <p:cNvPr id="1304" name="Google Shape;1304;p54"/>
          <p:cNvPicPr preferRelativeResize="0"/>
          <p:nvPr/>
        </p:nvPicPr>
        <p:blipFill>
          <a:blip r:embed="rId5">
            <a:alphaModFix/>
          </a:blip>
          <a:stretch>
            <a:fillRect/>
          </a:stretch>
        </p:blipFill>
        <p:spPr>
          <a:xfrm>
            <a:off x="5527815" y="2810107"/>
            <a:ext cx="310217" cy="310195"/>
          </a:xfrm>
          <a:prstGeom prst="rect">
            <a:avLst/>
          </a:prstGeom>
          <a:noFill/>
          <a:ln>
            <a:noFill/>
          </a:ln>
        </p:spPr>
      </p:pic>
      <p:pic>
        <p:nvPicPr>
          <p:cNvPr id="1305" name="Google Shape;1305;p54"/>
          <p:cNvPicPr preferRelativeResize="0"/>
          <p:nvPr/>
        </p:nvPicPr>
        <p:blipFill>
          <a:blip r:embed="rId5">
            <a:alphaModFix/>
          </a:blip>
          <a:stretch>
            <a:fillRect/>
          </a:stretch>
        </p:blipFill>
        <p:spPr>
          <a:xfrm>
            <a:off x="6028319" y="2810107"/>
            <a:ext cx="310217" cy="310195"/>
          </a:xfrm>
          <a:prstGeom prst="rect">
            <a:avLst/>
          </a:prstGeom>
          <a:noFill/>
          <a:ln>
            <a:noFill/>
          </a:ln>
        </p:spPr>
      </p:pic>
      <p:pic>
        <p:nvPicPr>
          <p:cNvPr id="1306" name="Google Shape;1306;p54"/>
          <p:cNvPicPr preferRelativeResize="0"/>
          <p:nvPr/>
        </p:nvPicPr>
        <p:blipFill>
          <a:blip r:embed="rId5">
            <a:alphaModFix/>
          </a:blip>
          <a:stretch>
            <a:fillRect/>
          </a:stretch>
        </p:blipFill>
        <p:spPr>
          <a:xfrm>
            <a:off x="6528822" y="2810107"/>
            <a:ext cx="310217" cy="310195"/>
          </a:xfrm>
          <a:prstGeom prst="rect">
            <a:avLst/>
          </a:prstGeom>
          <a:noFill/>
          <a:ln>
            <a:noFill/>
          </a:ln>
        </p:spPr>
      </p:pic>
      <p:pic>
        <p:nvPicPr>
          <p:cNvPr id="1307" name="Google Shape;1307;p54"/>
          <p:cNvPicPr preferRelativeResize="0"/>
          <p:nvPr/>
        </p:nvPicPr>
        <p:blipFill>
          <a:blip r:embed="rId7">
            <a:alphaModFix/>
          </a:blip>
          <a:stretch>
            <a:fillRect/>
          </a:stretch>
        </p:blipFill>
        <p:spPr>
          <a:xfrm>
            <a:off x="2024292" y="3946973"/>
            <a:ext cx="310217" cy="310222"/>
          </a:xfrm>
          <a:prstGeom prst="rect">
            <a:avLst/>
          </a:prstGeom>
          <a:noFill/>
          <a:ln>
            <a:noFill/>
          </a:ln>
        </p:spPr>
      </p:pic>
      <p:pic>
        <p:nvPicPr>
          <p:cNvPr id="1308" name="Google Shape;1308;p54"/>
          <p:cNvPicPr preferRelativeResize="0"/>
          <p:nvPr/>
        </p:nvPicPr>
        <p:blipFill>
          <a:blip r:embed="rId7">
            <a:alphaModFix/>
          </a:blip>
          <a:stretch>
            <a:fillRect/>
          </a:stretch>
        </p:blipFill>
        <p:spPr>
          <a:xfrm>
            <a:off x="2524795" y="3946973"/>
            <a:ext cx="310217" cy="310222"/>
          </a:xfrm>
          <a:prstGeom prst="rect">
            <a:avLst/>
          </a:prstGeom>
          <a:noFill/>
          <a:ln>
            <a:noFill/>
          </a:ln>
        </p:spPr>
      </p:pic>
      <p:pic>
        <p:nvPicPr>
          <p:cNvPr id="1309" name="Google Shape;1309;p54"/>
          <p:cNvPicPr preferRelativeResize="0"/>
          <p:nvPr/>
        </p:nvPicPr>
        <p:blipFill>
          <a:blip r:embed="rId7">
            <a:alphaModFix/>
          </a:blip>
          <a:stretch>
            <a:fillRect/>
          </a:stretch>
        </p:blipFill>
        <p:spPr>
          <a:xfrm>
            <a:off x="3025299" y="3946973"/>
            <a:ext cx="310217" cy="310222"/>
          </a:xfrm>
          <a:prstGeom prst="rect">
            <a:avLst/>
          </a:prstGeom>
          <a:noFill/>
          <a:ln>
            <a:noFill/>
          </a:ln>
        </p:spPr>
      </p:pic>
      <p:pic>
        <p:nvPicPr>
          <p:cNvPr id="1310" name="Google Shape;1310;p54"/>
          <p:cNvPicPr preferRelativeResize="0"/>
          <p:nvPr/>
        </p:nvPicPr>
        <p:blipFill>
          <a:blip r:embed="rId7">
            <a:alphaModFix/>
          </a:blip>
          <a:stretch>
            <a:fillRect/>
          </a:stretch>
        </p:blipFill>
        <p:spPr>
          <a:xfrm>
            <a:off x="3525802" y="3946973"/>
            <a:ext cx="310217" cy="310222"/>
          </a:xfrm>
          <a:prstGeom prst="rect">
            <a:avLst/>
          </a:prstGeom>
          <a:noFill/>
          <a:ln>
            <a:noFill/>
          </a:ln>
        </p:spPr>
      </p:pic>
      <p:pic>
        <p:nvPicPr>
          <p:cNvPr id="1311" name="Google Shape;1311;p54"/>
          <p:cNvPicPr preferRelativeResize="0"/>
          <p:nvPr/>
        </p:nvPicPr>
        <p:blipFill>
          <a:blip r:embed="rId7">
            <a:alphaModFix/>
          </a:blip>
          <a:stretch>
            <a:fillRect/>
          </a:stretch>
        </p:blipFill>
        <p:spPr>
          <a:xfrm>
            <a:off x="2024292" y="4336318"/>
            <a:ext cx="310217" cy="310222"/>
          </a:xfrm>
          <a:prstGeom prst="rect">
            <a:avLst/>
          </a:prstGeom>
          <a:noFill/>
          <a:ln>
            <a:noFill/>
          </a:ln>
        </p:spPr>
      </p:pic>
      <p:pic>
        <p:nvPicPr>
          <p:cNvPr id="1312" name="Google Shape;1312;p54"/>
          <p:cNvPicPr preferRelativeResize="0"/>
          <p:nvPr/>
        </p:nvPicPr>
        <p:blipFill>
          <a:blip r:embed="rId7">
            <a:alphaModFix/>
          </a:blip>
          <a:stretch>
            <a:fillRect/>
          </a:stretch>
        </p:blipFill>
        <p:spPr>
          <a:xfrm>
            <a:off x="2524795" y="4336318"/>
            <a:ext cx="310217" cy="310222"/>
          </a:xfrm>
          <a:prstGeom prst="rect">
            <a:avLst/>
          </a:prstGeom>
          <a:noFill/>
          <a:ln>
            <a:noFill/>
          </a:ln>
        </p:spPr>
      </p:pic>
      <p:pic>
        <p:nvPicPr>
          <p:cNvPr id="1313" name="Google Shape;1313;p54"/>
          <p:cNvPicPr preferRelativeResize="0"/>
          <p:nvPr/>
        </p:nvPicPr>
        <p:blipFill>
          <a:blip r:embed="rId7">
            <a:alphaModFix/>
          </a:blip>
          <a:stretch>
            <a:fillRect/>
          </a:stretch>
        </p:blipFill>
        <p:spPr>
          <a:xfrm>
            <a:off x="3025299" y="4336318"/>
            <a:ext cx="310217" cy="310222"/>
          </a:xfrm>
          <a:prstGeom prst="rect">
            <a:avLst/>
          </a:prstGeom>
          <a:noFill/>
          <a:ln>
            <a:noFill/>
          </a:ln>
        </p:spPr>
      </p:pic>
      <p:pic>
        <p:nvPicPr>
          <p:cNvPr id="1314" name="Google Shape;1314;p54"/>
          <p:cNvPicPr preferRelativeResize="0"/>
          <p:nvPr/>
        </p:nvPicPr>
        <p:blipFill>
          <a:blip r:embed="rId7">
            <a:alphaModFix/>
          </a:blip>
          <a:stretch>
            <a:fillRect/>
          </a:stretch>
        </p:blipFill>
        <p:spPr>
          <a:xfrm>
            <a:off x="3525802" y="4336318"/>
            <a:ext cx="310217" cy="310222"/>
          </a:xfrm>
          <a:prstGeom prst="rect">
            <a:avLst/>
          </a:prstGeom>
          <a:noFill/>
          <a:ln>
            <a:noFill/>
          </a:ln>
        </p:spPr>
      </p:pic>
      <p:pic>
        <p:nvPicPr>
          <p:cNvPr id="1315" name="Google Shape;1315;p54"/>
          <p:cNvPicPr preferRelativeResize="0"/>
          <p:nvPr/>
        </p:nvPicPr>
        <p:blipFill>
          <a:blip r:embed="rId7">
            <a:alphaModFix/>
          </a:blip>
          <a:stretch>
            <a:fillRect/>
          </a:stretch>
        </p:blipFill>
        <p:spPr>
          <a:xfrm>
            <a:off x="4026305" y="3946973"/>
            <a:ext cx="310217" cy="310222"/>
          </a:xfrm>
          <a:prstGeom prst="rect">
            <a:avLst/>
          </a:prstGeom>
          <a:noFill/>
          <a:ln>
            <a:noFill/>
          </a:ln>
        </p:spPr>
      </p:pic>
      <p:pic>
        <p:nvPicPr>
          <p:cNvPr id="1316" name="Google Shape;1316;p54"/>
          <p:cNvPicPr preferRelativeResize="0"/>
          <p:nvPr/>
        </p:nvPicPr>
        <p:blipFill>
          <a:blip r:embed="rId7">
            <a:alphaModFix/>
          </a:blip>
          <a:stretch>
            <a:fillRect/>
          </a:stretch>
        </p:blipFill>
        <p:spPr>
          <a:xfrm>
            <a:off x="4526808" y="3946973"/>
            <a:ext cx="310217" cy="310222"/>
          </a:xfrm>
          <a:prstGeom prst="rect">
            <a:avLst/>
          </a:prstGeom>
          <a:noFill/>
          <a:ln>
            <a:noFill/>
          </a:ln>
        </p:spPr>
      </p:pic>
      <p:pic>
        <p:nvPicPr>
          <p:cNvPr id="1317" name="Google Shape;1317;p54"/>
          <p:cNvPicPr preferRelativeResize="0"/>
          <p:nvPr/>
        </p:nvPicPr>
        <p:blipFill>
          <a:blip r:embed="rId7">
            <a:alphaModFix/>
          </a:blip>
          <a:stretch>
            <a:fillRect/>
          </a:stretch>
        </p:blipFill>
        <p:spPr>
          <a:xfrm>
            <a:off x="5027312" y="3946973"/>
            <a:ext cx="310217" cy="310222"/>
          </a:xfrm>
          <a:prstGeom prst="rect">
            <a:avLst/>
          </a:prstGeom>
          <a:noFill/>
          <a:ln>
            <a:noFill/>
          </a:ln>
        </p:spPr>
      </p:pic>
      <p:pic>
        <p:nvPicPr>
          <p:cNvPr id="1318" name="Google Shape;1318;p54"/>
          <p:cNvPicPr preferRelativeResize="0"/>
          <p:nvPr/>
        </p:nvPicPr>
        <p:blipFill>
          <a:blip r:embed="rId7">
            <a:alphaModFix/>
          </a:blip>
          <a:stretch>
            <a:fillRect/>
          </a:stretch>
        </p:blipFill>
        <p:spPr>
          <a:xfrm>
            <a:off x="5527815" y="3946973"/>
            <a:ext cx="310217" cy="310222"/>
          </a:xfrm>
          <a:prstGeom prst="rect">
            <a:avLst/>
          </a:prstGeom>
          <a:noFill/>
          <a:ln>
            <a:noFill/>
          </a:ln>
        </p:spPr>
      </p:pic>
      <p:pic>
        <p:nvPicPr>
          <p:cNvPr id="1319" name="Google Shape;1319;p54"/>
          <p:cNvPicPr preferRelativeResize="0"/>
          <p:nvPr/>
        </p:nvPicPr>
        <p:blipFill>
          <a:blip r:embed="rId7">
            <a:alphaModFix/>
          </a:blip>
          <a:stretch>
            <a:fillRect/>
          </a:stretch>
        </p:blipFill>
        <p:spPr>
          <a:xfrm>
            <a:off x="4026305" y="4336318"/>
            <a:ext cx="310217" cy="310222"/>
          </a:xfrm>
          <a:prstGeom prst="rect">
            <a:avLst/>
          </a:prstGeom>
          <a:noFill/>
          <a:ln>
            <a:noFill/>
          </a:ln>
        </p:spPr>
      </p:pic>
      <p:pic>
        <p:nvPicPr>
          <p:cNvPr id="1320" name="Google Shape;1320;p54"/>
          <p:cNvPicPr preferRelativeResize="0"/>
          <p:nvPr/>
        </p:nvPicPr>
        <p:blipFill>
          <a:blip r:embed="rId7">
            <a:alphaModFix/>
          </a:blip>
          <a:stretch>
            <a:fillRect/>
          </a:stretch>
        </p:blipFill>
        <p:spPr>
          <a:xfrm>
            <a:off x="4526808" y="4336318"/>
            <a:ext cx="310217" cy="310222"/>
          </a:xfrm>
          <a:prstGeom prst="rect">
            <a:avLst/>
          </a:prstGeom>
          <a:noFill/>
          <a:ln>
            <a:noFill/>
          </a:ln>
        </p:spPr>
      </p:pic>
      <p:pic>
        <p:nvPicPr>
          <p:cNvPr id="1321" name="Google Shape;1321;p54"/>
          <p:cNvPicPr preferRelativeResize="0"/>
          <p:nvPr/>
        </p:nvPicPr>
        <p:blipFill>
          <a:blip r:embed="rId7">
            <a:alphaModFix/>
          </a:blip>
          <a:stretch>
            <a:fillRect/>
          </a:stretch>
        </p:blipFill>
        <p:spPr>
          <a:xfrm>
            <a:off x="5027312" y="4336318"/>
            <a:ext cx="310217" cy="310222"/>
          </a:xfrm>
          <a:prstGeom prst="rect">
            <a:avLst/>
          </a:prstGeom>
          <a:noFill/>
          <a:ln>
            <a:noFill/>
          </a:ln>
        </p:spPr>
      </p:pic>
      <p:pic>
        <p:nvPicPr>
          <p:cNvPr id="1322" name="Google Shape;1322;p54"/>
          <p:cNvPicPr preferRelativeResize="0"/>
          <p:nvPr/>
        </p:nvPicPr>
        <p:blipFill>
          <a:blip r:embed="rId7">
            <a:alphaModFix/>
          </a:blip>
          <a:stretch>
            <a:fillRect/>
          </a:stretch>
        </p:blipFill>
        <p:spPr>
          <a:xfrm>
            <a:off x="5527815" y="4336318"/>
            <a:ext cx="310217" cy="310222"/>
          </a:xfrm>
          <a:prstGeom prst="rect">
            <a:avLst/>
          </a:prstGeom>
          <a:noFill/>
          <a:ln>
            <a:noFill/>
          </a:ln>
        </p:spPr>
      </p:pic>
      <p:pic>
        <p:nvPicPr>
          <p:cNvPr id="1323" name="Google Shape;1323;p54"/>
          <p:cNvPicPr preferRelativeResize="0"/>
          <p:nvPr/>
        </p:nvPicPr>
        <p:blipFill>
          <a:blip r:embed="rId7">
            <a:alphaModFix/>
          </a:blip>
          <a:stretch>
            <a:fillRect/>
          </a:stretch>
        </p:blipFill>
        <p:spPr>
          <a:xfrm>
            <a:off x="6028318" y="3946973"/>
            <a:ext cx="310217" cy="310222"/>
          </a:xfrm>
          <a:prstGeom prst="rect">
            <a:avLst/>
          </a:prstGeom>
          <a:noFill/>
          <a:ln>
            <a:noFill/>
          </a:ln>
        </p:spPr>
      </p:pic>
      <p:pic>
        <p:nvPicPr>
          <p:cNvPr id="1324" name="Google Shape;1324;p54"/>
          <p:cNvPicPr preferRelativeResize="0"/>
          <p:nvPr/>
        </p:nvPicPr>
        <p:blipFill>
          <a:blip r:embed="rId7">
            <a:alphaModFix/>
          </a:blip>
          <a:stretch>
            <a:fillRect/>
          </a:stretch>
        </p:blipFill>
        <p:spPr>
          <a:xfrm>
            <a:off x="6528822" y="3946973"/>
            <a:ext cx="310216" cy="310222"/>
          </a:xfrm>
          <a:prstGeom prst="rect">
            <a:avLst/>
          </a:prstGeom>
          <a:noFill/>
          <a:ln>
            <a:noFill/>
          </a:ln>
        </p:spPr>
      </p:pic>
      <p:pic>
        <p:nvPicPr>
          <p:cNvPr id="1325" name="Google Shape;1325;p54"/>
          <p:cNvPicPr preferRelativeResize="0"/>
          <p:nvPr/>
        </p:nvPicPr>
        <p:blipFill>
          <a:blip r:embed="rId7">
            <a:alphaModFix/>
          </a:blip>
          <a:stretch>
            <a:fillRect/>
          </a:stretch>
        </p:blipFill>
        <p:spPr>
          <a:xfrm>
            <a:off x="6028318" y="4336318"/>
            <a:ext cx="310217" cy="310222"/>
          </a:xfrm>
          <a:prstGeom prst="rect">
            <a:avLst/>
          </a:prstGeom>
          <a:noFill/>
          <a:ln>
            <a:noFill/>
          </a:ln>
        </p:spPr>
      </p:pic>
      <p:pic>
        <p:nvPicPr>
          <p:cNvPr id="1326" name="Google Shape;1326;p54"/>
          <p:cNvPicPr preferRelativeResize="0"/>
          <p:nvPr/>
        </p:nvPicPr>
        <p:blipFill>
          <a:blip r:embed="rId7">
            <a:alphaModFix/>
          </a:blip>
          <a:stretch>
            <a:fillRect/>
          </a:stretch>
        </p:blipFill>
        <p:spPr>
          <a:xfrm>
            <a:off x="6528822" y="4336318"/>
            <a:ext cx="310216" cy="310222"/>
          </a:xfrm>
          <a:prstGeom prst="rect">
            <a:avLst/>
          </a:prstGeom>
          <a:noFill/>
          <a:ln>
            <a:noFill/>
          </a:ln>
        </p:spPr>
      </p:pic>
      <p:sp>
        <p:nvSpPr>
          <p:cNvPr id="1327" name="Google Shape;1327;p54"/>
          <p:cNvSpPr txBox="1"/>
          <p:nvPr>
            <p:ph type="title"/>
          </p:nvPr>
        </p:nvSpPr>
        <p:spPr>
          <a:xfrm>
            <a:off x="1021814" y="260365"/>
            <a:ext cx="55596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990000"/>
                </a:solidFill>
                <a:latin typeface="Righteous"/>
                <a:ea typeface="Righteous"/>
                <a:cs typeface="Righteous"/>
                <a:sym typeface="Righteous"/>
              </a:rPr>
              <a:t>STUDY HOURS</a:t>
            </a:r>
            <a:endParaRPr b="1" sz="5100">
              <a:solidFill>
                <a:srgbClr val="990000"/>
              </a:solidFill>
              <a:latin typeface="Righteous"/>
              <a:ea typeface="Righteous"/>
              <a:cs typeface="Righteous"/>
              <a:sym typeface="Righteous"/>
            </a:endParaRPr>
          </a:p>
        </p:txBody>
      </p:sp>
      <p:sp>
        <p:nvSpPr>
          <p:cNvPr id="1328" name="Google Shape;1328;p54"/>
          <p:cNvSpPr txBox="1"/>
          <p:nvPr/>
        </p:nvSpPr>
        <p:spPr>
          <a:xfrm>
            <a:off x="1365607" y="1385570"/>
            <a:ext cx="48033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solidFill>
                  <a:srgbClr val="CC0000"/>
                </a:solidFill>
                <a:latin typeface="Montserrat"/>
                <a:ea typeface="Montserrat"/>
                <a:cs typeface="Montserrat"/>
                <a:sym typeface="Montserrat"/>
              </a:rPr>
              <a:t>FILLED IN WITH EXAMPLES</a:t>
            </a:r>
            <a:endParaRPr b="1" sz="900">
              <a:solidFill>
                <a:srgbClr val="CC0000"/>
              </a:solidFill>
              <a:latin typeface="Montserrat"/>
              <a:ea typeface="Montserrat"/>
              <a:cs typeface="Montserrat"/>
              <a:sym typeface="Montserrat"/>
            </a:endParaRPr>
          </a:p>
          <a:p>
            <a:pPr indent="0" lvl="0" marL="0" rtl="0" algn="ctr">
              <a:spcBef>
                <a:spcPts val="0"/>
              </a:spcBef>
              <a:spcAft>
                <a:spcPts val="0"/>
              </a:spcAft>
              <a:buNone/>
            </a:pPr>
            <a:r>
              <a:rPr i="1" lang="en" sz="900">
                <a:solidFill>
                  <a:schemeClr val="dk1"/>
                </a:solidFill>
                <a:latin typeface="Montserrat Medium"/>
                <a:ea typeface="Montserrat Medium"/>
                <a:cs typeface="Montserrat Medium"/>
                <a:sym typeface="Montserrat Medium"/>
              </a:rPr>
              <a:t>Unit rate format, where 1 icon represents chosen amount of </a:t>
            </a:r>
            <a:r>
              <a:rPr i="1" lang="en" sz="900" u="sng">
                <a:solidFill>
                  <a:schemeClr val="dk1"/>
                </a:solidFill>
                <a:latin typeface="Montserrat Medium"/>
                <a:ea typeface="Montserrat Medium"/>
                <a:cs typeface="Montserrat Medium"/>
                <a:sym typeface="Montserrat Medium"/>
              </a:rPr>
              <a:t>incremental progress</a:t>
            </a:r>
            <a:endParaRPr i="1" sz="9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900" u="sng">
                <a:solidFill>
                  <a:schemeClr val="dk1"/>
                </a:solidFill>
                <a:latin typeface="Montserrat Medium"/>
                <a:ea typeface="Montserrat Medium"/>
                <a:cs typeface="Montserrat Medium"/>
                <a:sym typeface="Montserrat Medium"/>
              </a:rPr>
              <a:t>Format</a:t>
            </a:r>
            <a:r>
              <a:rPr lang="en" sz="900">
                <a:solidFill>
                  <a:schemeClr val="dk1"/>
                </a:solidFill>
                <a:latin typeface="Montserrat Medium"/>
                <a:ea typeface="Montserrat Medium"/>
                <a:cs typeface="Montserrat Medium"/>
                <a:sym typeface="Montserrat Medium"/>
              </a:rPr>
              <a:t>: </a:t>
            </a:r>
            <a:r>
              <a:rPr lang="en" sz="900" u="sng">
                <a:solidFill>
                  <a:schemeClr val="dk1"/>
                </a:solidFill>
                <a:latin typeface="Montserrat Medium"/>
                <a:ea typeface="Montserrat Medium"/>
                <a:cs typeface="Montserrat Medium"/>
                <a:sym typeface="Montserrat Medium"/>
              </a:rPr>
              <a:t>(# of icons)</a:t>
            </a:r>
            <a:r>
              <a:rPr lang="en" sz="900">
                <a:solidFill>
                  <a:schemeClr val="dk1"/>
                </a:solidFill>
                <a:latin typeface="Montserrat Medium"/>
                <a:ea typeface="Montserrat Medium"/>
                <a:cs typeface="Montserrat Medium"/>
                <a:sym typeface="Montserrat Medium"/>
              </a:rPr>
              <a:t> x </a:t>
            </a:r>
            <a:r>
              <a:rPr lang="en" sz="900" u="sng">
                <a:solidFill>
                  <a:schemeClr val="dk1"/>
                </a:solidFill>
                <a:latin typeface="Montserrat Medium"/>
                <a:ea typeface="Montserrat Medium"/>
                <a:cs typeface="Montserrat Medium"/>
                <a:sym typeface="Montserrat Medium"/>
              </a:rPr>
              <a:t>(increments of progress)</a:t>
            </a:r>
            <a:r>
              <a:rPr lang="en" sz="900">
                <a:solidFill>
                  <a:schemeClr val="dk1"/>
                </a:solidFill>
                <a:latin typeface="Montserrat Medium"/>
                <a:ea typeface="Montserrat Medium"/>
                <a:cs typeface="Montserrat Medium"/>
                <a:sym typeface="Montserrat Medium"/>
              </a:rPr>
              <a:t> = </a:t>
            </a:r>
            <a:r>
              <a:rPr lang="en" sz="900" u="sng">
                <a:solidFill>
                  <a:schemeClr val="dk1"/>
                </a:solidFill>
                <a:latin typeface="Montserrat Medium"/>
                <a:ea typeface="Montserrat Medium"/>
                <a:cs typeface="Montserrat Medium"/>
                <a:sym typeface="Montserrat Medium"/>
              </a:rPr>
              <a:t>(total progress made)</a:t>
            </a:r>
            <a:endParaRPr sz="900" u="sng">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900" u="sng">
                <a:solidFill>
                  <a:srgbClr val="CC0000"/>
                </a:solidFill>
                <a:latin typeface="Montserrat Medium"/>
                <a:ea typeface="Montserrat Medium"/>
                <a:cs typeface="Montserrat Medium"/>
                <a:sym typeface="Montserrat Medium"/>
              </a:rPr>
              <a:t>Example</a:t>
            </a:r>
            <a:r>
              <a:rPr lang="en" sz="900">
                <a:solidFill>
                  <a:srgbClr val="CC0000"/>
                </a:solidFill>
                <a:latin typeface="Montserrat Medium"/>
                <a:ea typeface="Montserrat Medium"/>
                <a:cs typeface="Montserrat Medium"/>
                <a:sym typeface="Montserrat Medium"/>
              </a:rPr>
              <a:t>: </a:t>
            </a:r>
            <a:r>
              <a:rPr lang="en" sz="900" u="sng">
                <a:solidFill>
                  <a:srgbClr val="CC0000"/>
                </a:solidFill>
                <a:latin typeface="Montserrat Medium"/>
                <a:ea typeface="Montserrat Medium"/>
                <a:cs typeface="Montserrat Medium"/>
                <a:sym typeface="Montserrat Medium"/>
              </a:rPr>
              <a:t>10 icons</a:t>
            </a:r>
            <a:r>
              <a:rPr lang="en" sz="900">
                <a:solidFill>
                  <a:srgbClr val="CC0000"/>
                </a:solidFill>
                <a:latin typeface="Montserrat Medium"/>
                <a:ea typeface="Montserrat Medium"/>
                <a:cs typeface="Montserrat Medium"/>
                <a:sym typeface="Montserrat Medium"/>
              </a:rPr>
              <a:t> x </a:t>
            </a:r>
            <a:r>
              <a:rPr lang="en" sz="900" u="sng">
                <a:solidFill>
                  <a:srgbClr val="CC0000"/>
                </a:solidFill>
                <a:latin typeface="Montserrat Medium"/>
                <a:ea typeface="Montserrat Medium"/>
                <a:cs typeface="Montserrat Medium"/>
                <a:sym typeface="Montserrat Medium"/>
              </a:rPr>
              <a:t>2 hour each</a:t>
            </a:r>
            <a:r>
              <a:rPr lang="en" sz="900">
                <a:solidFill>
                  <a:srgbClr val="CC0000"/>
                </a:solidFill>
                <a:latin typeface="Montserrat Medium"/>
                <a:ea typeface="Montserrat Medium"/>
                <a:cs typeface="Montserrat Medium"/>
                <a:sym typeface="Montserrat Medium"/>
              </a:rPr>
              <a:t> = </a:t>
            </a:r>
            <a:r>
              <a:rPr lang="en" sz="900" u="sng">
                <a:solidFill>
                  <a:srgbClr val="CC0000"/>
                </a:solidFill>
                <a:latin typeface="Montserrat Medium"/>
                <a:ea typeface="Montserrat Medium"/>
                <a:cs typeface="Montserrat Medium"/>
                <a:sym typeface="Montserrat Medium"/>
              </a:rPr>
              <a:t>20 hours of studying for Reading</a:t>
            </a:r>
            <a:endParaRPr sz="900" u="sng">
              <a:solidFill>
                <a:srgbClr val="CC0000"/>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200" u="sng">
              <a:latin typeface="Montserrat Medium"/>
              <a:ea typeface="Montserrat Medium"/>
              <a:cs typeface="Montserrat Medium"/>
              <a:sym typeface="Montserrat Medium"/>
            </a:endParaRPr>
          </a:p>
        </p:txBody>
      </p:sp>
      <p:sp>
        <p:nvSpPr>
          <p:cNvPr id="1329" name="Google Shape;1329;p54"/>
          <p:cNvSpPr txBox="1"/>
          <p:nvPr/>
        </p:nvSpPr>
        <p:spPr>
          <a:xfrm>
            <a:off x="2043370" y="3175843"/>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book = </a:t>
            </a:r>
            <a:r>
              <a:rPr i="1" lang="en" sz="1000" u="sng">
                <a:solidFill>
                  <a:srgbClr val="990000"/>
                </a:solidFill>
                <a:latin typeface="Montserrat Medium"/>
                <a:ea typeface="Montserrat Medium"/>
                <a:cs typeface="Montserrat Medium"/>
                <a:sym typeface="Montserrat Medium"/>
              </a:rPr>
              <a:t>2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books</a:t>
            </a:r>
            <a:r>
              <a:rPr lang="en" sz="1700">
                <a:latin typeface="Montserrat Medium"/>
                <a:ea typeface="Montserrat Medium"/>
                <a:cs typeface="Montserrat Medium"/>
                <a:sym typeface="Montserrat Medium"/>
              </a:rPr>
              <a:t> x </a:t>
            </a:r>
            <a:r>
              <a:rPr lang="en" sz="1700" u="sng">
                <a:solidFill>
                  <a:srgbClr val="990000"/>
                </a:solidFill>
                <a:latin typeface="Caveat Medium"/>
                <a:ea typeface="Caveat Medium"/>
                <a:cs typeface="Caveat Medium"/>
                <a:sym typeface="Caveat Medium"/>
              </a:rPr>
              <a:t>2 hours</a:t>
            </a:r>
            <a:r>
              <a:rPr lang="en" sz="1700">
                <a:solidFill>
                  <a:srgbClr val="CC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40 hours </a:t>
            </a:r>
            <a:r>
              <a:rPr lang="en" sz="1700">
                <a:solidFill>
                  <a:srgbClr val="990000"/>
                </a:solidFill>
                <a:latin typeface="Caveat Medium"/>
                <a:ea typeface="Caveat Medium"/>
                <a:cs typeface="Caveat Medium"/>
                <a:sym typeface="Caveat Medium"/>
              </a:rPr>
              <a:t>of studying Reading</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1330" name="Google Shape;1330;p54"/>
          <p:cNvSpPr txBox="1"/>
          <p:nvPr/>
        </p:nvSpPr>
        <p:spPr>
          <a:xfrm>
            <a:off x="2043370" y="4706470"/>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pencil = </a:t>
            </a:r>
            <a:r>
              <a:rPr i="1" lang="en" sz="1000" u="sng">
                <a:solidFill>
                  <a:srgbClr val="990000"/>
                </a:solidFill>
                <a:latin typeface="Montserrat Medium"/>
                <a:ea typeface="Montserrat Medium"/>
                <a:cs typeface="Montserrat Medium"/>
                <a:sym typeface="Montserrat Medium"/>
              </a:rPr>
              <a:t>2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CC0000"/>
                </a:solidFill>
                <a:latin typeface="Caveat"/>
                <a:ea typeface="Caveat"/>
                <a:cs typeface="Caveat"/>
                <a:sym typeface="Caveat"/>
              </a:rPr>
              <a:t>20 pencils</a:t>
            </a:r>
            <a:r>
              <a:rPr lang="en" sz="1700">
                <a:solidFill>
                  <a:srgbClr val="CC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a:t>
            </a:r>
            <a:r>
              <a:rPr lang="en" sz="1700">
                <a:solidFill>
                  <a:srgbClr val="CC0000"/>
                </a:solidFill>
                <a:latin typeface="Montserrat Medium"/>
                <a:ea typeface="Montserrat Medium"/>
                <a:cs typeface="Montserrat Medium"/>
                <a:sym typeface="Montserrat Medium"/>
              </a:rPr>
              <a:t> </a:t>
            </a:r>
            <a:r>
              <a:rPr lang="en" sz="1700" u="sng">
                <a:solidFill>
                  <a:srgbClr val="CC0000"/>
                </a:solidFill>
                <a:latin typeface="Caveat Medium"/>
                <a:ea typeface="Caveat Medium"/>
                <a:cs typeface="Caveat Medium"/>
                <a:sym typeface="Caveat Medium"/>
              </a:rPr>
              <a:t>2 hours</a:t>
            </a:r>
            <a:r>
              <a:rPr lang="en" sz="1700">
                <a:latin typeface="Montserrat Medium"/>
                <a:ea typeface="Montserrat Medium"/>
                <a:cs typeface="Montserrat Medium"/>
                <a:sym typeface="Montserrat Medium"/>
              </a:rPr>
              <a:t> = </a:t>
            </a:r>
            <a:r>
              <a:rPr lang="en" sz="1700" u="sng">
                <a:solidFill>
                  <a:srgbClr val="CC0000"/>
                </a:solidFill>
                <a:latin typeface="Caveat Medium"/>
                <a:ea typeface="Caveat Medium"/>
                <a:cs typeface="Caveat Medium"/>
                <a:sym typeface="Caveat Medium"/>
              </a:rPr>
              <a:t>40 hours </a:t>
            </a:r>
            <a:r>
              <a:rPr lang="en" sz="1700">
                <a:solidFill>
                  <a:srgbClr val="CC0000"/>
                </a:solidFill>
                <a:latin typeface="Caveat Medium"/>
                <a:ea typeface="Caveat Medium"/>
                <a:cs typeface="Caveat Medium"/>
                <a:sym typeface="Caveat Medium"/>
              </a:rPr>
              <a:t>of studying Writing</a:t>
            </a:r>
            <a:endParaRPr sz="1700">
              <a:solidFill>
                <a:srgbClr val="CC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1331" name="Google Shape;1331;p54"/>
          <p:cNvSpPr txBox="1"/>
          <p:nvPr/>
        </p:nvSpPr>
        <p:spPr>
          <a:xfrm>
            <a:off x="2043370" y="6237096"/>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map = </a:t>
            </a:r>
            <a:r>
              <a:rPr i="1" lang="en" sz="1000" u="sng">
                <a:solidFill>
                  <a:srgbClr val="990000"/>
                </a:solidFill>
                <a:latin typeface="Montserrat Medium"/>
                <a:ea typeface="Montserrat Medium"/>
                <a:cs typeface="Montserrat Medium"/>
                <a:sym typeface="Montserrat Medium"/>
              </a:rPr>
              <a:t>1</a:t>
            </a:r>
            <a:r>
              <a:rPr i="1" lang="en" sz="1000" u="sng">
                <a:solidFill>
                  <a:srgbClr val="990000"/>
                </a:solidFill>
                <a:latin typeface="Montserrat Medium"/>
                <a:ea typeface="Montserrat Medium"/>
                <a:cs typeface="Montserrat Medium"/>
                <a:sym typeface="Montserrat Medium"/>
              </a:rPr>
              <a:t> hour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maps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a:t>
            </a:r>
            <a:r>
              <a:rPr lang="en" sz="1700">
                <a:solidFill>
                  <a:srgbClr val="990000"/>
                </a:solidFill>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1</a:t>
            </a:r>
            <a:r>
              <a:rPr lang="en" sz="1700" u="sng">
                <a:solidFill>
                  <a:srgbClr val="990000"/>
                </a:solidFill>
                <a:latin typeface="Caveat Medium"/>
                <a:ea typeface="Caveat Medium"/>
                <a:cs typeface="Caveat Medium"/>
                <a:sym typeface="Caveat Medium"/>
              </a:rPr>
              <a:t> hour</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2</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Social Studies</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1332" name="Google Shape;1332;p54"/>
          <p:cNvSpPr txBox="1"/>
          <p:nvPr/>
        </p:nvSpPr>
        <p:spPr>
          <a:xfrm>
            <a:off x="2043370" y="7767722"/>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beaker = </a:t>
            </a:r>
            <a:r>
              <a:rPr i="1" lang="en" sz="1000" u="sng">
                <a:solidFill>
                  <a:srgbClr val="990000"/>
                </a:solidFill>
                <a:latin typeface="Montserrat Medium"/>
                <a:ea typeface="Montserrat Medium"/>
                <a:cs typeface="Montserrat Medium"/>
                <a:sym typeface="Montserrat Medium"/>
              </a:rPr>
              <a:t>1</a:t>
            </a:r>
            <a:r>
              <a:rPr i="1" lang="en" sz="1000" u="sng">
                <a:solidFill>
                  <a:srgbClr val="990000"/>
                </a:solidFill>
                <a:latin typeface="Montserrat Medium"/>
                <a:ea typeface="Montserrat Medium"/>
                <a:cs typeface="Montserrat Medium"/>
                <a:sym typeface="Montserrat Medium"/>
              </a:rPr>
              <a:t> hour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pencils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 </a:t>
            </a:r>
            <a:r>
              <a:rPr lang="en" sz="1700" u="sng">
                <a:solidFill>
                  <a:srgbClr val="990000"/>
                </a:solidFill>
                <a:latin typeface="Caveat Medium"/>
                <a:ea typeface="Caveat Medium"/>
                <a:cs typeface="Caveat Medium"/>
                <a:sym typeface="Caveat Medium"/>
              </a:rPr>
              <a:t>1</a:t>
            </a:r>
            <a:r>
              <a:rPr lang="en" sz="1700" u="sng">
                <a:solidFill>
                  <a:srgbClr val="990000"/>
                </a:solidFill>
                <a:latin typeface="Caveat Medium"/>
                <a:ea typeface="Caveat Medium"/>
                <a:cs typeface="Caveat Medium"/>
                <a:sym typeface="Caveat Medium"/>
              </a:rPr>
              <a:t> hour</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2</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Science</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
        <p:nvSpPr>
          <p:cNvPr id="1333" name="Google Shape;1333;p54"/>
          <p:cNvSpPr txBox="1"/>
          <p:nvPr/>
        </p:nvSpPr>
        <p:spPr>
          <a:xfrm>
            <a:off x="2043370" y="9225461"/>
            <a:ext cx="508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ontserrat Medium"/>
                <a:ea typeface="Montserrat Medium"/>
                <a:cs typeface="Montserrat Medium"/>
                <a:sym typeface="Montserrat Medium"/>
              </a:rPr>
              <a:t>one calculator icon = </a:t>
            </a:r>
            <a:r>
              <a:rPr i="1" lang="en" sz="1000" u="sng">
                <a:solidFill>
                  <a:srgbClr val="990000"/>
                </a:solidFill>
                <a:latin typeface="Montserrat Medium"/>
                <a:ea typeface="Montserrat Medium"/>
                <a:cs typeface="Montserrat Medium"/>
                <a:sym typeface="Montserrat Medium"/>
              </a:rPr>
              <a:t>1.5</a:t>
            </a:r>
            <a:r>
              <a:rPr i="1" lang="en" sz="1000" u="sng">
                <a:solidFill>
                  <a:srgbClr val="990000"/>
                </a:solidFill>
                <a:latin typeface="Montserrat Medium"/>
                <a:ea typeface="Montserrat Medium"/>
                <a:cs typeface="Montserrat Medium"/>
                <a:sym typeface="Montserrat Medium"/>
              </a:rPr>
              <a:t> hours of study</a:t>
            </a:r>
            <a:endParaRPr i="1" sz="1000" u="sng">
              <a:solidFill>
                <a:srgbClr val="990000"/>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u="sng">
                <a:solidFill>
                  <a:srgbClr val="990000"/>
                </a:solidFill>
                <a:latin typeface="Caveat"/>
                <a:ea typeface="Caveat"/>
                <a:cs typeface="Caveat"/>
                <a:sym typeface="Caveat"/>
              </a:rPr>
              <a:t>20 icons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x </a:t>
            </a:r>
            <a:r>
              <a:rPr lang="en" sz="1700" u="sng">
                <a:solidFill>
                  <a:srgbClr val="990000"/>
                </a:solidFill>
                <a:latin typeface="Caveat Medium"/>
                <a:ea typeface="Caveat Medium"/>
                <a:cs typeface="Caveat Medium"/>
                <a:sym typeface="Caveat Medium"/>
              </a:rPr>
              <a:t>1.5</a:t>
            </a:r>
            <a:r>
              <a:rPr lang="en" sz="1700" u="sng">
                <a:solidFill>
                  <a:srgbClr val="990000"/>
                </a:solidFill>
                <a:latin typeface="Caveat Medium"/>
                <a:ea typeface="Caveat Medium"/>
                <a:cs typeface="Caveat Medium"/>
                <a:sym typeface="Caveat Medium"/>
              </a:rPr>
              <a:t> hours</a:t>
            </a:r>
            <a:r>
              <a:rPr lang="en" sz="1700">
                <a:solidFill>
                  <a:srgbClr val="990000"/>
                </a:solidFill>
                <a:latin typeface="Montserrat Medium"/>
                <a:ea typeface="Montserrat Medium"/>
                <a:cs typeface="Montserrat Medium"/>
                <a:sym typeface="Montserrat Medium"/>
              </a:rPr>
              <a:t> </a:t>
            </a:r>
            <a:r>
              <a:rPr lang="en" sz="1700">
                <a:latin typeface="Montserrat Medium"/>
                <a:ea typeface="Montserrat Medium"/>
                <a:cs typeface="Montserrat Medium"/>
                <a:sym typeface="Montserrat Medium"/>
              </a:rPr>
              <a:t>= </a:t>
            </a:r>
            <a:r>
              <a:rPr lang="en" sz="1700" u="sng">
                <a:solidFill>
                  <a:srgbClr val="990000"/>
                </a:solidFill>
                <a:latin typeface="Caveat Medium"/>
                <a:ea typeface="Caveat Medium"/>
                <a:cs typeface="Caveat Medium"/>
                <a:sym typeface="Caveat Medium"/>
              </a:rPr>
              <a:t>3</a:t>
            </a:r>
            <a:r>
              <a:rPr lang="en" sz="1700" u="sng">
                <a:solidFill>
                  <a:srgbClr val="990000"/>
                </a:solidFill>
                <a:latin typeface="Caveat Medium"/>
                <a:ea typeface="Caveat Medium"/>
                <a:cs typeface="Caveat Medium"/>
                <a:sym typeface="Caveat Medium"/>
              </a:rPr>
              <a:t>0 hours </a:t>
            </a:r>
            <a:r>
              <a:rPr lang="en" sz="1700">
                <a:solidFill>
                  <a:srgbClr val="990000"/>
                </a:solidFill>
                <a:latin typeface="Caveat Medium"/>
                <a:ea typeface="Caveat Medium"/>
                <a:cs typeface="Caveat Medium"/>
                <a:sym typeface="Caveat Medium"/>
              </a:rPr>
              <a:t>of studying Math</a:t>
            </a:r>
            <a:endParaRPr sz="1700">
              <a:solidFill>
                <a:srgbClr val="990000"/>
              </a:solidFill>
              <a:latin typeface="Caveat Medium"/>
              <a:ea typeface="Caveat Medium"/>
              <a:cs typeface="Caveat Medium"/>
              <a:sym typeface="Caveat Medium"/>
            </a:endParaRPr>
          </a:p>
          <a:p>
            <a:pPr indent="0" lvl="0" marL="0" rtl="0" algn="l">
              <a:spcBef>
                <a:spcPts val="0"/>
              </a:spcBef>
              <a:spcAft>
                <a:spcPts val="0"/>
              </a:spcAft>
              <a:buNone/>
            </a:pPr>
            <a:r>
              <a:t/>
            </a:r>
            <a:endParaRPr sz="1100" u="sng">
              <a:latin typeface="Montserrat Medium"/>
              <a:ea typeface="Montserrat Medium"/>
              <a:cs typeface="Montserrat Medium"/>
              <a:sym typeface="Montserrat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337" name="Shape 1337"/>
        <p:cNvGrpSpPr/>
        <p:nvPr/>
      </p:nvGrpSpPr>
      <p:grpSpPr>
        <a:xfrm>
          <a:off x="0" y="0"/>
          <a:ext cx="0" cy="0"/>
          <a:chOff x="0" y="0"/>
          <a:chExt cx="0" cy="0"/>
        </a:xfrm>
      </p:grpSpPr>
      <p:sp>
        <p:nvSpPr>
          <p:cNvPr id="1338" name="Google Shape;1338;p55"/>
          <p:cNvSpPr txBox="1"/>
          <p:nvPr>
            <p:ph type="title"/>
          </p:nvPr>
        </p:nvSpPr>
        <p:spPr>
          <a:xfrm>
            <a:off x="797259" y="406139"/>
            <a:ext cx="5949300" cy="1292400"/>
          </a:xfrm>
          <a:prstGeom prst="rect">
            <a:avLst/>
          </a:prstGeom>
          <a:effectLst>
            <a:outerShdw blurRad="285750" rotWithShape="0" algn="bl" dir="3720000" dist="95250">
              <a:srgbClr val="3E30E7">
                <a:alpha val="50000"/>
              </a:srgbClr>
            </a:outerShdw>
          </a:effectLst>
        </p:spPr>
        <p:txBody>
          <a:bodyPr anchorCtr="0" anchor="ctr" bIns="91425" lIns="91425" spcFirstLastPara="1" rIns="91425" wrap="square" tIns="91425">
            <a:normAutofit/>
          </a:bodyPr>
          <a:lstStyle/>
          <a:p>
            <a:pPr indent="0" lvl="0" marL="0" rtl="0" algn="ctr">
              <a:spcBef>
                <a:spcPts val="0"/>
              </a:spcBef>
              <a:spcAft>
                <a:spcPts val="0"/>
              </a:spcAft>
              <a:buNone/>
            </a:pPr>
            <a:r>
              <a:rPr b="1" lang="en" sz="5100">
                <a:solidFill>
                  <a:srgbClr val="38761D"/>
                </a:solidFill>
                <a:latin typeface="Righteous"/>
                <a:ea typeface="Righteous"/>
                <a:cs typeface="Righteous"/>
                <a:sym typeface="Righteous"/>
              </a:rPr>
              <a:t>Chunking</a:t>
            </a:r>
            <a:endParaRPr b="1" sz="5100">
              <a:solidFill>
                <a:srgbClr val="38761D"/>
              </a:solidFill>
              <a:latin typeface="Righteous"/>
              <a:ea typeface="Righteous"/>
              <a:cs typeface="Righteous"/>
              <a:sym typeface="Righteous"/>
            </a:endParaRPr>
          </a:p>
        </p:txBody>
      </p:sp>
      <p:sp>
        <p:nvSpPr>
          <p:cNvPr id="1339" name="Google Shape;1339;p55"/>
          <p:cNvSpPr txBox="1"/>
          <p:nvPr>
            <p:ph idx="1" type="body"/>
          </p:nvPr>
        </p:nvSpPr>
        <p:spPr>
          <a:xfrm>
            <a:off x="334228" y="4873191"/>
            <a:ext cx="12963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What</a:t>
            </a:r>
            <a:endParaRPr b="1" i="1">
              <a:solidFill>
                <a:srgbClr val="0B5394"/>
              </a:solidFill>
              <a:latin typeface="Montserrat"/>
              <a:ea typeface="Montserrat"/>
              <a:cs typeface="Montserrat"/>
              <a:sym typeface="Montserrat"/>
            </a:endParaRPr>
          </a:p>
        </p:txBody>
      </p:sp>
      <p:sp>
        <p:nvSpPr>
          <p:cNvPr id="1340" name="Google Shape;1340;p55"/>
          <p:cNvSpPr txBox="1"/>
          <p:nvPr/>
        </p:nvSpPr>
        <p:spPr>
          <a:xfrm>
            <a:off x="1572192" y="4873191"/>
            <a:ext cx="55596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This kind of tracking gives you variability in pac</a:t>
            </a:r>
            <a:r>
              <a:rPr lang="en" sz="1100">
                <a:latin typeface="Montserrat Medium"/>
                <a:ea typeface="Montserrat Medium"/>
                <a:cs typeface="Montserrat Medium"/>
                <a:sym typeface="Montserrat Medium"/>
              </a:rPr>
              <a:t>ing</a:t>
            </a:r>
            <a:r>
              <a:rPr lang="en" sz="1100">
                <a:latin typeface="Montserrat Medium"/>
                <a:ea typeface="Montserrat Medium"/>
                <a:cs typeface="Montserrat Medium"/>
                <a:sym typeface="Montserrat Medium"/>
              </a:rPr>
              <a:t> your progress by chunking steps into different amounts. It’s a good way to break up a not-so-neat number and track it visually. To mark your progress, color in a number to </a:t>
            </a:r>
            <a:r>
              <a:rPr lang="en" sz="1100">
                <a:latin typeface="Montserrat Medium"/>
                <a:ea typeface="Montserrat Medium"/>
                <a:cs typeface="Montserrat Medium"/>
                <a:sym typeface="Montserrat Medium"/>
              </a:rPr>
              <a:t>correspond</a:t>
            </a:r>
            <a:r>
              <a:rPr lang="en" sz="1100">
                <a:latin typeface="Montserrat Medium"/>
                <a:ea typeface="Montserrat Medium"/>
                <a:cs typeface="Montserrat Medium"/>
                <a:sym typeface="Montserrat Medium"/>
              </a:rPr>
              <a:t> with the amount of progress made. For example, if I place $3 in my rainy-day fund, I will color in one of the $3 rain drops.</a:t>
            </a:r>
            <a:endParaRPr sz="1200" u="sng">
              <a:latin typeface="Montserrat Medium"/>
              <a:ea typeface="Montserrat Medium"/>
              <a:cs typeface="Montserrat Medium"/>
              <a:sym typeface="Montserrat Medium"/>
            </a:endParaRPr>
          </a:p>
        </p:txBody>
      </p:sp>
      <p:sp>
        <p:nvSpPr>
          <p:cNvPr id="1341" name="Google Shape;1341;p55"/>
          <p:cNvSpPr txBox="1"/>
          <p:nvPr>
            <p:ph idx="1" type="body"/>
          </p:nvPr>
        </p:nvSpPr>
        <p:spPr>
          <a:xfrm>
            <a:off x="334228" y="7205574"/>
            <a:ext cx="903300" cy="4983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How</a:t>
            </a:r>
            <a:endParaRPr b="1" i="1">
              <a:solidFill>
                <a:srgbClr val="0B5394"/>
              </a:solidFill>
              <a:latin typeface="Montserrat"/>
              <a:ea typeface="Montserrat"/>
              <a:cs typeface="Montserrat"/>
              <a:sym typeface="Montserrat"/>
            </a:endParaRPr>
          </a:p>
        </p:txBody>
      </p:sp>
      <p:sp>
        <p:nvSpPr>
          <p:cNvPr id="1342" name="Google Shape;1342;p55"/>
          <p:cNvSpPr txBox="1"/>
          <p:nvPr/>
        </p:nvSpPr>
        <p:spPr>
          <a:xfrm>
            <a:off x="1571625" y="7205574"/>
            <a:ext cx="5560200" cy="1539300"/>
          </a:xfrm>
          <a:prstGeom prst="rect">
            <a:avLst/>
          </a:prstGeom>
          <a:noFill/>
          <a:ln>
            <a:noFill/>
          </a:ln>
        </p:spPr>
        <p:txBody>
          <a:bodyPr anchorCtr="0" anchor="t" bIns="91425" lIns="91425" spcFirstLastPara="1" rIns="91425" wrap="square" tIns="91425">
            <a:spAutoFit/>
          </a:bodyPr>
          <a:lstStyle/>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Search for a black-and-white (or, black-and-transparent) image you like, either in Slides or via a Google search</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Choose an image with dark, defined lines and white/transparent spaces to add numbers</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Alter and add to image with extra lines or shapes, if necessary</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Decide what your addends will be (make sure it adds up to your long-term goal number)</a:t>
            </a:r>
            <a:endParaRPr sz="1100">
              <a:solidFill>
                <a:schemeClr val="dk1"/>
              </a:solidFill>
              <a:latin typeface="Montserrat Medium"/>
              <a:ea typeface="Montserrat Medium"/>
              <a:cs typeface="Montserrat Medium"/>
              <a:sym typeface="Montserrat Medium"/>
            </a:endParaRPr>
          </a:p>
          <a:p>
            <a:pPr indent="-298450" lvl="0" marL="285750" rtl="0" algn="l">
              <a:spcBef>
                <a:spcPts val="0"/>
              </a:spcBef>
              <a:spcAft>
                <a:spcPts val="0"/>
              </a:spcAft>
              <a:buClr>
                <a:schemeClr val="dk1"/>
              </a:buClr>
              <a:buSzPts val="1100"/>
              <a:buFont typeface="Montserrat Medium"/>
              <a:buAutoNum type="arabicPeriod"/>
            </a:pPr>
            <a:r>
              <a:rPr lang="en" sz="1100">
                <a:solidFill>
                  <a:schemeClr val="dk1"/>
                </a:solidFill>
                <a:latin typeface="Montserrat Medium"/>
                <a:ea typeface="Montserrat Medium"/>
                <a:cs typeface="Montserrat Medium"/>
                <a:sym typeface="Montserrat Medium"/>
              </a:rPr>
              <a:t>Insert one addend per open space</a:t>
            </a:r>
            <a:endParaRPr sz="1100">
              <a:solidFill>
                <a:schemeClr val="dk1"/>
              </a:solidFill>
              <a:latin typeface="Montserrat Medium"/>
              <a:ea typeface="Montserrat Medium"/>
              <a:cs typeface="Montserrat Medium"/>
              <a:sym typeface="Montserrat Medium"/>
            </a:endParaRPr>
          </a:p>
        </p:txBody>
      </p:sp>
      <p:sp>
        <p:nvSpPr>
          <p:cNvPr id="1343" name="Google Shape;1343;p55"/>
          <p:cNvSpPr txBox="1"/>
          <p:nvPr>
            <p:ph idx="1" type="body"/>
          </p:nvPr>
        </p:nvSpPr>
        <p:spPr>
          <a:xfrm>
            <a:off x="334228" y="8806720"/>
            <a:ext cx="1296300" cy="419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The math</a:t>
            </a:r>
            <a:endParaRPr b="1" i="1">
              <a:solidFill>
                <a:srgbClr val="0B5394"/>
              </a:solidFill>
              <a:latin typeface="Montserrat"/>
              <a:ea typeface="Montserrat"/>
              <a:cs typeface="Montserrat"/>
              <a:sym typeface="Montserrat"/>
            </a:endParaRPr>
          </a:p>
        </p:txBody>
      </p:sp>
      <p:sp>
        <p:nvSpPr>
          <p:cNvPr id="1344" name="Google Shape;1344;p55"/>
          <p:cNvSpPr txBox="1"/>
          <p:nvPr/>
        </p:nvSpPr>
        <p:spPr>
          <a:xfrm>
            <a:off x="1571625" y="8806720"/>
            <a:ext cx="556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ontserrat Medium"/>
                <a:ea typeface="Montserrat Medium"/>
                <a:cs typeface="Montserrat Medium"/>
                <a:sym typeface="Montserrat Medium"/>
              </a:rPr>
              <a:t>Your goal number will be the sum of all numbers on your coloring page. This requires counting the number of spaces that need to be filled and deciding what addends to use to express that goal number. You will place an addend in each space. </a:t>
            </a:r>
            <a:endParaRPr sz="1100">
              <a:solidFill>
                <a:schemeClr val="dk1"/>
              </a:solidFill>
              <a:latin typeface="Montserrat Medium"/>
              <a:ea typeface="Montserrat Medium"/>
              <a:cs typeface="Montserrat Medium"/>
              <a:sym typeface="Montserrat Medium"/>
            </a:endParaRPr>
          </a:p>
        </p:txBody>
      </p:sp>
      <p:sp>
        <p:nvSpPr>
          <p:cNvPr id="1345" name="Google Shape;1345;p55"/>
          <p:cNvSpPr txBox="1"/>
          <p:nvPr>
            <p:ph idx="1" type="body"/>
          </p:nvPr>
        </p:nvSpPr>
        <p:spPr>
          <a:xfrm>
            <a:off x="334228" y="6112270"/>
            <a:ext cx="1041000" cy="52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i="1" lang="en">
                <a:solidFill>
                  <a:srgbClr val="0B5394"/>
                </a:solidFill>
                <a:latin typeface="Montserrat"/>
                <a:ea typeface="Montserrat"/>
                <a:cs typeface="Montserrat"/>
                <a:sym typeface="Montserrat"/>
              </a:rPr>
              <a:t>Why</a:t>
            </a:r>
            <a:endParaRPr b="1" i="1">
              <a:solidFill>
                <a:srgbClr val="0B5394"/>
              </a:solidFill>
              <a:latin typeface="Montserrat"/>
              <a:ea typeface="Montserrat"/>
              <a:cs typeface="Montserrat"/>
              <a:sym typeface="Montserrat"/>
            </a:endParaRPr>
          </a:p>
        </p:txBody>
      </p:sp>
      <p:sp>
        <p:nvSpPr>
          <p:cNvPr id="1346" name="Google Shape;1346;p55"/>
          <p:cNvSpPr txBox="1"/>
          <p:nvPr/>
        </p:nvSpPr>
        <p:spPr>
          <a:xfrm>
            <a:off x="1572192" y="6112270"/>
            <a:ext cx="555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ontserrat Medium"/>
                <a:ea typeface="Montserrat Medium"/>
                <a:cs typeface="Montserrat Medium"/>
                <a:sym typeface="Montserrat Medium"/>
              </a:rPr>
              <a:t>Some of us need to be able to make inconsistent amounts of progress toward our goals. This highly-flexible method allows you to challenge yourself to take both big and small steps. The advantage to having a mix of both is that neither the number of steps nor the size is overwhelming.</a:t>
            </a:r>
            <a:endParaRPr sz="1200" u="sng">
              <a:latin typeface="Montserrat Medium"/>
              <a:ea typeface="Montserrat Medium"/>
              <a:cs typeface="Montserrat Medium"/>
              <a:sym typeface="Montserrat Medium"/>
            </a:endParaRPr>
          </a:p>
        </p:txBody>
      </p:sp>
      <p:pic>
        <p:nvPicPr>
          <p:cNvPr id="1347" name="Google Shape;1347;p55"/>
          <p:cNvPicPr preferRelativeResize="0"/>
          <p:nvPr/>
        </p:nvPicPr>
        <p:blipFill>
          <a:blip r:embed="rId3">
            <a:alphaModFix/>
          </a:blip>
          <a:stretch>
            <a:fillRect/>
          </a:stretch>
        </p:blipFill>
        <p:spPr>
          <a:xfrm flipH="1">
            <a:off x="2690855" y="1980097"/>
            <a:ext cx="2395707" cy="2395707"/>
          </a:xfrm>
          <a:prstGeom prst="rect">
            <a:avLst/>
          </a:prstGeom>
          <a:noFill/>
          <a:ln>
            <a:noFill/>
          </a:ln>
        </p:spPr>
      </p:pic>
      <p:sp>
        <p:nvSpPr>
          <p:cNvPr id="1348" name="Google Shape;1348;p55"/>
          <p:cNvSpPr/>
          <p:nvPr/>
        </p:nvSpPr>
        <p:spPr>
          <a:xfrm>
            <a:off x="3015735" y="2314161"/>
            <a:ext cx="638504" cy="824527"/>
          </a:xfrm>
          <a:custGeom>
            <a:rect b="b" l="l" r="r" t="t"/>
            <a:pathLst>
              <a:path extrusionOk="0" h="34481" w="24765">
                <a:moveTo>
                  <a:pt x="24765" y="0"/>
                </a:moveTo>
                <a:cubicBezTo>
                  <a:pt x="11340" y="4475"/>
                  <a:pt x="0" y="20330"/>
                  <a:pt x="0" y="34481"/>
                </a:cubicBezTo>
              </a:path>
            </a:pathLst>
          </a:custGeom>
          <a:noFill/>
          <a:ln cap="flat" cmpd="sng" w="19050">
            <a:solidFill>
              <a:srgbClr val="000000"/>
            </a:solidFill>
            <a:prstDash val="solid"/>
            <a:round/>
            <a:headEnd len="med" w="med" type="none"/>
            <a:tailEnd len="med" w="med" type="none"/>
          </a:ln>
        </p:spPr>
      </p:sp>
      <p:sp>
        <p:nvSpPr>
          <p:cNvPr id="1349" name="Google Shape;1349;p55"/>
          <p:cNvSpPr/>
          <p:nvPr/>
        </p:nvSpPr>
        <p:spPr>
          <a:xfrm>
            <a:off x="3696395" y="2396159"/>
            <a:ext cx="36405" cy="710632"/>
          </a:xfrm>
          <a:custGeom>
            <a:rect b="b" l="l" r="r" t="t"/>
            <a:pathLst>
              <a:path extrusionOk="0" h="29718" w="1412">
                <a:moveTo>
                  <a:pt x="459" y="0"/>
                </a:moveTo>
                <a:cubicBezTo>
                  <a:pt x="459" y="9911"/>
                  <a:pt x="-998" y="20104"/>
                  <a:pt x="1412" y="29718"/>
                </a:cubicBezTo>
              </a:path>
            </a:pathLst>
          </a:custGeom>
          <a:noFill/>
          <a:ln cap="flat" cmpd="sng" w="9525">
            <a:solidFill>
              <a:schemeClr val="dk1"/>
            </a:solidFill>
            <a:prstDash val="solid"/>
            <a:round/>
            <a:headEnd len="med" w="med" type="none"/>
            <a:tailEnd len="med" w="med" type="none"/>
          </a:ln>
        </p:spPr>
      </p:sp>
      <p:sp>
        <p:nvSpPr>
          <p:cNvPr id="1350" name="Google Shape;1350;p55"/>
          <p:cNvSpPr/>
          <p:nvPr/>
        </p:nvSpPr>
        <p:spPr>
          <a:xfrm>
            <a:off x="3673853" y="2300483"/>
            <a:ext cx="938096" cy="824532"/>
          </a:xfrm>
          <a:custGeom>
            <a:rect b="b" l="l" r="r" t="t"/>
            <a:pathLst>
              <a:path extrusionOk="0" h="33147" w="36385">
                <a:moveTo>
                  <a:pt x="0" y="0"/>
                </a:moveTo>
                <a:cubicBezTo>
                  <a:pt x="8538" y="0"/>
                  <a:pt x="16329" y="6659"/>
                  <a:pt x="22098" y="12954"/>
                </a:cubicBezTo>
                <a:cubicBezTo>
                  <a:pt x="27669" y="19033"/>
                  <a:pt x="36385" y="24902"/>
                  <a:pt x="36385" y="33147"/>
                </a:cubicBezTo>
              </a:path>
            </a:pathLst>
          </a:custGeom>
          <a:noFill/>
          <a:ln cap="flat" cmpd="sng" w="19050">
            <a:solidFill>
              <a:srgbClr val="000000"/>
            </a:solidFill>
            <a:prstDash val="solid"/>
            <a:round/>
            <a:headEnd len="med" w="med" type="none"/>
            <a:tailEnd len="med" w="med" type="none"/>
          </a:ln>
        </p:spPr>
      </p:sp>
      <p:sp>
        <p:nvSpPr>
          <p:cNvPr id="1351" name="Google Shape;1351;p55"/>
          <p:cNvSpPr txBox="1"/>
          <p:nvPr/>
        </p:nvSpPr>
        <p:spPr>
          <a:xfrm>
            <a:off x="2759419" y="2821333"/>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a:t>
            </a:r>
            <a:endParaRPr sz="1000"/>
          </a:p>
        </p:txBody>
      </p:sp>
      <p:sp>
        <p:nvSpPr>
          <p:cNvPr id="1352" name="Google Shape;1352;p55"/>
          <p:cNvSpPr txBox="1"/>
          <p:nvPr/>
        </p:nvSpPr>
        <p:spPr>
          <a:xfrm>
            <a:off x="3372600" y="2748446"/>
            <a:ext cx="40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50</a:t>
            </a:r>
            <a:endParaRPr sz="1000"/>
          </a:p>
        </p:txBody>
      </p:sp>
      <p:sp>
        <p:nvSpPr>
          <p:cNvPr id="1353" name="Google Shape;1353;p55"/>
          <p:cNvSpPr txBox="1"/>
          <p:nvPr/>
        </p:nvSpPr>
        <p:spPr>
          <a:xfrm>
            <a:off x="4160295" y="2748446"/>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a:t>
            </a:r>
            <a:endParaRPr sz="1000"/>
          </a:p>
        </p:txBody>
      </p:sp>
      <p:sp>
        <p:nvSpPr>
          <p:cNvPr id="1354" name="Google Shape;1354;p55"/>
          <p:cNvSpPr txBox="1"/>
          <p:nvPr/>
        </p:nvSpPr>
        <p:spPr>
          <a:xfrm>
            <a:off x="3673931" y="2748446"/>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50</a:t>
            </a:r>
            <a:endParaRPr sz="1000"/>
          </a:p>
        </p:txBody>
      </p:sp>
      <p:sp>
        <p:nvSpPr>
          <p:cNvPr id="1355" name="Google Shape;1355;p55"/>
          <p:cNvSpPr txBox="1"/>
          <p:nvPr/>
        </p:nvSpPr>
        <p:spPr>
          <a:xfrm>
            <a:off x="3015736" y="2821333"/>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40</a:t>
            </a:r>
            <a:endParaRPr sz="1000"/>
          </a:p>
        </p:txBody>
      </p:sp>
      <p:sp>
        <p:nvSpPr>
          <p:cNvPr id="1356" name="Google Shape;1356;p55"/>
          <p:cNvSpPr txBox="1"/>
          <p:nvPr/>
        </p:nvSpPr>
        <p:spPr>
          <a:xfrm>
            <a:off x="4467014" y="2755907"/>
            <a:ext cx="322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20</a:t>
            </a:r>
            <a:endParaRPr sz="900"/>
          </a:p>
        </p:txBody>
      </p:sp>
      <p:sp>
        <p:nvSpPr>
          <p:cNvPr id="1357" name="Google Shape;1357;p55"/>
          <p:cNvSpPr/>
          <p:nvPr/>
        </p:nvSpPr>
        <p:spPr>
          <a:xfrm rot="-2266131">
            <a:off x="2572396" y="3461090"/>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5"/>
          <p:cNvSpPr/>
          <p:nvPr/>
        </p:nvSpPr>
        <p:spPr>
          <a:xfrm rot="-2266131">
            <a:off x="2572396" y="2586446"/>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5"/>
          <p:cNvSpPr/>
          <p:nvPr/>
        </p:nvSpPr>
        <p:spPr>
          <a:xfrm rot="-2266131">
            <a:off x="2179490" y="2950881"/>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5"/>
          <p:cNvSpPr txBox="1"/>
          <p:nvPr/>
        </p:nvSpPr>
        <p:spPr>
          <a:xfrm>
            <a:off x="2120223" y="2900293"/>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p:txBody>
      </p:sp>
      <p:sp>
        <p:nvSpPr>
          <p:cNvPr id="1361" name="Google Shape;1361;p55"/>
          <p:cNvSpPr/>
          <p:nvPr/>
        </p:nvSpPr>
        <p:spPr>
          <a:xfrm rot="-2266131">
            <a:off x="2336652" y="404418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5"/>
          <p:cNvSpPr txBox="1"/>
          <p:nvPr/>
        </p:nvSpPr>
        <p:spPr>
          <a:xfrm>
            <a:off x="2277385" y="3993598"/>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1363" name="Google Shape;1363;p55"/>
          <p:cNvSpPr/>
          <p:nvPr/>
        </p:nvSpPr>
        <p:spPr>
          <a:xfrm rot="-2266131">
            <a:off x="2808140" y="2222012"/>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5"/>
          <p:cNvSpPr txBox="1"/>
          <p:nvPr/>
        </p:nvSpPr>
        <p:spPr>
          <a:xfrm>
            <a:off x="2766741" y="2187757"/>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1365" name="Google Shape;1365;p55"/>
          <p:cNvSpPr/>
          <p:nvPr/>
        </p:nvSpPr>
        <p:spPr>
          <a:xfrm rot="-2266131">
            <a:off x="2258071" y="21491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55"/>
          <p:cNvSpPr txBox="1"/>
          <p:nvPr/>
        </p:nvSpPr>
        <p:spPr>
          <a:xfrm>
            <a:off x="2198805" y="2098537"/>
            <a:ext cx="4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sp>
        <p:nvSpPr>
          <p:cNvPr id="1367" name="Google Shape;1367;p55"/>
          <p:cNvSpPr/>
          <p:nvPr/>
        </p:nvSpPr>
        <p:spPr>
          <a:xfrm rot="-2266131">
            <a:off x="4379765" y="21491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5"/>
          <p:cNvSpPr txBox="1"/>
          <p:nvPr/>
        </p:nvSpPr>
        <p:spPr>
          <a:xfrm>
            <a:off x="4360486" y="2098537"/>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sp>
        <p:nvSpPr>
          <p:cNvPr id="1369" name="Google Shape;1369;p55"/>
          <p:cNvSpPr/>
          <p:nvPr/>
        </p:nvSpPr>
        <p:spPr>
          <a:xfrm rot="-2266131">
            <a:off x="5165577" y="3169542"/>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5"/>
          <p:cNvSpPr/>
          <p:nvPr/>
        </p:nvSpPr>
        <p:spPr>
          <a:xfrm rot="-2266131">
            <a:off x="4929833" y="2586446"/>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5"/>
          <p:cNvSpPr txBox="1"/>
          <p:nvPr/>
        </p:nvSpPr>
        <p:spPr>
          <a:xfrm>
            <a:off x="4845895" y="2538752"/>
            <a:ext cx="366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10</a:t>
            </a:r>
            <a:endParaRPr sz="1000"/>
          </a:p>
        </p:txBody>
      </p:sp>
      <p:grpSp>
        <p:nvGrpSpPr>
          <p:cNvPr id="1372" name="Google Shape;1372;p55"/>
          <p:cNvGrpSpPr/>
          <p:nvPr/>
        </p:nvGrpSpPr>
        <p:grpSpPr>
          <a:xfrm>
            <a:off x="5261189" y="4139298"/>
            <a:ext cx="322384" cy="338601"/>
            <a:chOff x="5344226" y="3413125"/>
            <a:chExt cx="312600" cy="354000"/>
          </a:xfrm>
        </p:grpSpPr>
        <p:sp>
          <p:nvSpPr>
            <p:cNvPr id="1373" name="Google Shape;1373;p55"/>
            <p:cNvSpPr/>
            <p:nvPr/>
          </p:nvSpPr>
          <p:spPr>
            <a:xfrm flipH="1" rot="2390995">
              <a:off x="5401272" y="3470219"/>
              <a:ext cx="198508" cy="250056"/>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5"/>
            <p:cNvSpPr txBox="1"/>
            <p:nvPr/>
          </p:nvSpPr>
          <p:spPr>
            <a:xfrm>
              <a:off x="5346700" y="3413125"/>
              <a:ext cx="223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grpSp>
      <p:grpSp>
        <p:nvGrpSpPr>
          <p:cNvPr id="1375" name="Google Shape;1375;p55"/>
          <p:cNvGrpSpPr/>
          <p:nvPr/>
        </p:nvGrpSpPr>
        <p:grpSpPr>
          <a:xfrm>
            <a:off x="4711120" y="3337541"/>
            <a:ext cx="322384" cy="338601"/>
            <a:chOff x="5344226" y="3413125"/>
            <a:chExt cx="312600" cy="354000"/>
          </a:xfrm>
        </p:grpSpPr>
        <p:sp>
          <p:nvSpPr>
            <p:cNvPr id="1376" name="Google Shape;1376;p55"/>
            <p:cNvSpPr/>
            <p:nvPr/>
          </p:nvSpPr>
          <p:spPr>
            <a:xfrm flipH="1" rot="2390995">
              <a:off x="5401272" y="3470219"/>
              <a:ext cx="198508" cy="250056"/>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5"/>
            <p:cNvSpPr txBox="1"/>
            <p:nvPr/>
          </p:nvSpPr>
          <p:spPr>
            <a:xfrm>
              <a:off x="5346700" y="3413125"/>
              <a:ext cx="223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endParaRPr sz="1000"/>
            </a:p>
          </p:txBody>
        </p:sp>
      </p:grpSp>
      <p:sp>
        <p:nvSpPr>
          <p:cNvPr id="1378" name="Google Shape;1378;p55"/>
          <p:cNvSpPr txBox="1"/>
          <p:nvPr/>
        </p:nvSpPr>
        <p:spPr>
          <a:xfrm>
            <a:off x="2513129" y="2535859"/>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sp>
        <p:nvSpPr>
          <p:cNvPr id="1379" name="Google Shape;1379;p55"/>
          <p:cNvSpPr txBox="1"/>
          <p:nvPr/>
        </p:nvSpPr>
        <p:spPr>
          <a:xfrm>
            <a:off x="2565492" y="3421143"/>
            <a:ext cx="32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1380" name="Google Shape;1380;p55"/>
          <p:cNvSpPr/>
          <p:nvPr/>
        </p:nvSpPr>
        <p:spPr>
          <a:xfrm rot="-2266131">
            <a:off x="5165577" y="3825525"/>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5"/>
          <p:cNvSpPr txBox="1"/>
          <p:nvPr/>
        </p:nvSpPr>
        <p:spPr>
          <a:xfrm>
            <a:off x="5106310" y="3774937"/>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1382" name="Google Shape;1382;p55"/>
          <p:cNvSpPr/>
          <p:nvPr/>
        </p:nvSpPr>
        <p:spPr>
          <a:xfrm rot="-2266131">
            <a:off x="4851252" y="4189959"/>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5"/>
          <p:cNvSpPr txBox="1"/>
          <p:nvPr/>
        </p:nvSpPr>
        <p:spPr>
          <a:xfrm>
            <a:off x="4791985" y="4139372"/>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a:t>
            </a:r>
            <a:endParaRPr sz="1000"/>
          </a:p>
        </p:txBody>
      </p:sp>
      <p:sp>
        <p:nvSpPr>
          <p:cNvPr id="1384" name="Google Shape;1384;p55"/>
          <p:cNvSpPr/>
          <p:nvPr/>
        </p:nvSpPr>
        <p:spPr>
          <a:xfrm rot="-2266131">
            <a:off x="2022327" y="3606864"/>
            <a:ext cx="198864" cy="247049"/>
          </a:xfrm>
          <a:prstGeom prst="teardrop">
            <a:avLst>
              <a:gd fmla="val 178205"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5"/>
          <p:cNvSpPr txBox="1"/>
          <p:nvPr/>
        </p:nvSpPr>
        <p:spPr>
          <a:xfrm>
            <a:off x="1963060" y="3556276"/>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8</a:t>
            </a:r>
            <a:endParaRPr sz="1000"/>
          </a:p>
        </p:txBody>
      </p:sp>
      <p:sp>
        <p:nvSpPr>
          <p:cNvPr id="1386" name="Google Shape;1386;p55"/>
          <p:cNvSpPr/>
          <p:nvPr/>
        </p:nvSpPr>
        <p:spPr>
          <a:xfrm rot="-2266131">
            <a:off x="5165577" y="3169542"/>
            <a:ext cx="198864" cy="247049"/>
          </a:xfrm>
          <a:prstGeom prst="teardrop">
            <a:avLst>
              <a:gd fmla="val 178205" name="adj"/>
            </a:avLst>
          </a:prstGeom>
          <a:solidFill>
            <a:srgbClr val="4A86E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5"/>
          <p:cNvSpPr txBox="1"/>
          <p:nvPr/>
        </p:nvSpPr>
        <p:spPr>
          <a:xfrm>
            <a:off x="5106310" y="3118954"/>
            <a:ext cx="23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a:t>
            </a:r>
            <a:endParaRPr sz="1000"/>
          </a:p>
        </p:txBody>
      </p:sp>
      <p:sp>
        <p:nvSpPr>
          <p:cNvPr id="1388" name="Google Shape;1388;p55"/>
          <p:cNvSpPr txBox="1"/>
          <p:nvPr/>
        </p:nvSpPr>
        <p:spPr>
          <a:xfrm>
            <a:off x="2120224" y="2900293"/>
            <a:ext cx="47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10</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7"/>
          <p:cNvGrpSpPr/>
          <p:nvPr/>
        </p:nvGrpSpPr>
        <p:grpSpPr>
          <a:xfrm>
            <a:off x="570253" y="429700"/>
            <a:ext cx="6403293" cy="3539731"/>
            <a:chOff x="570253" y="429700"/>
            <a:chExt cx="6403293" cy="3539731"/>
          </a:xfrm>
        </p:grpSpPr>
        <p:grpSp>
          <p:nvGrpSpPr>
            <p:cNvPr id="89" name="Google Shape;89;p17"/>
            <p:cNvGrpSpPr/>
            <p:nvPr/>
          </p:nvGrpSpPr>
          <p:grpSpPr>
            <a:xfrm>
              <a:off x="570253" y="734407"/>
              <a:ext cx="3136505" cy="1829950"/>
              <a:chOff x="2433325" y="889000"/>
              <a:chExt cx="731700" cy="426900"/>
            </a:xfrm>
          </p:grpSpPr>
          <p:sp>
            <p:nvSpPr>
              <p:cNvPr id="90" name="Google Shape;90;p17"/>
              <p:cNvSpPr/>
              <p:nvPr/>
            </p:nvSpPr>
            <p:spPr>
              <a:xfrm>
                <a:off x="2433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2814325" y="11176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2585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2966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7"/>
            <p:cNvSpPr/>
            <p:nvPr/>
          </p:nvSpPr>
          <p:spPr>
            <a:xfrm>
              <a:off x="1550336" y="304287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3451685" y="31192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4163485" y="1082993"/>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5470059" y="429700"/>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6123347" y="206293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9" name="Google Shape;99;p17"/>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grpSp>
        <p:nvGrpSpPr>
          <p:cNvPr id="100" name="Google Shape;100;p17"/>
          <p:cNvGrpSpPr/>
          <p:nvPr/>
        </p:nvGrpSpPr>
        <p:grpSpPr>
          <a:xfrm>
            <a:off x="417853" y="5611207"/>
            <a:ext cx="5869894" cy="3811948"/>
            <a:chOff x="417853" y="5611207"/>
            <a:chExt cx="5869894" cy="3811948"/>
          </a:xfrm>
        </p:grpSpPr>
        <p:sp>
          <p:nvSpPr>
            <p:cNvPr id="101" name="Google Shape;101;p17"/>
            <p:cNvSpPr/>
            <p:nvPr/>
          </p:nvSpPr>
          <p:spPr>
            <a:xfrm>
              <a:off x="5437547" y="8572955"/>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417853" y="6591124"/>
              <a:ext cx="850033" cy="850033"/>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2279648" y="7200724"/>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1071131" y="5611207"/>
              <a:ext cx="850033" cy="850033"/>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2704326" y="5611207"/>
              <a:ext cx="850033" cy="850033"/>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1397936" y="837687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3299285" y="84532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4011085" y="7026593"/>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5317659" y="5763700"/>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5437547" y="716833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7"/>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2.1a</a:t>
            </a:r>
            <a:endParaRPr sz="1200"/>
          </a:p>
        </p:txBody>
      </p:sp>
      <p:sp>
        <p:nvSpPr>
          <p:cNvPr id="112" name="Google Shape;112;p17"/>
          <p:cNvSpPr txBox="1"/>
          <p:nvPr/>
        </p:nvSpPr>
        <p:spPr>
          <a:xfrm rot="10800000">
            <a:off x="4469095" y="-4"/>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2.1a</a:t>
            </a:r>
            <a:endParaRPr sz="1200"/>
          </a:p>
        </p:txBody>
      </p:sp>
      <p:sp>
        <p:nvSpPr>
          <p:cNvPr id="113" name="Google Shape;113;p17"/>
          <p:cNvSpPr txBox="1"/>
          <p:nvPr/>
        </p:nvSpPr>
        <p:spPr>
          <a:xfrm rot="10800000">
            <a:off x="3376650" y="46467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A</a:t>
            </a:r>
            <a:endParaRPr sz="800"/>
          </a:p>
        </p:txBody>
      </p:sp>
      <p:sp>
        <p:nvSpPr>
          <p:cNvPr id="114" name="Google Shape;114;p17"/>
          <p:cNvSpPr txBox="1"/>
          <p:nvPr/>
        </p:nvSpPr>
        <p:spPr>
          <a:xfrm>
            <a:off x="3376650" y="51039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B</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000"/>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100"/>
                                          </p:stCondLst>
                                        </p:cTn>
                                        <p:tgtEl>
                                          <p:spTgt spid="1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18"/>
          <p:cNvGrpSpPr/>
          <p:nvPr/>
        </p:nvGrpSpPr>
        <p:grpSpPr>
          <a:xfrm>
            <a:off x="1657816" y="831182"/>
            <a:ext cx="4334719" cy="3082623"/>
            <a:chOff x="1713253" y="734407"/>
            <a:chExt cx="4334719" cy="3082623"/>
          </a:xfrm>
        </p:grpSpPr>
        <p:grpSp>
          <p:nvGrpSpPr>
            <p:cNvPr id="120" name="Google Shape;120;p18"/>
            <p:cNvGrpSpPr/>
            <p:nvPr/>
          </p:nvGrpSpPr>
          <p:grpSpPr>
            <a:xfrm>
              <a:off x="1713253" y="734407"/>
              <a:ext cx="2711827" cy="1982350"/>
              <a:chOff x="2539983" y="889000"/>
              <a:chExt cx="632629" cy="462453"/>
            </a:xfrm>
          </p:grpSpPr>
          <p:sp>
            <p:nvSpPr>
              <p:cNvPr id="121" name="Google Shape;121;p18"/>
              <p:cNvSpPr/>
              <p:nvPr/>
            </p:nvSpPr>
            <p:spPr>
              <a:xfrm>
                <a:off x="2539983" y="1135376"/>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2974312" y="1153153"/>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2585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2966725" y="889000"/>
                <a:ext cx="198300" cy="1983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8"/>
            <p:cNvSpPr/>
            <p:nvPr/>
          </p:nvSpPr>
          <p:spPr>
            <a:xfrm>
              <a:off x="1855136" y="281427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3908885" y="29668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5197772" y="1856180"/>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8" name="Google Shape;128;p18"/>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grpSp>
        <p:nvGrpSpPr>
          <p:cNvPr id="129" name="Google Shape;129;p18"/>
          <p:cNvGrpSpPr/>
          <p:nvPr/>
        </p:nvGrpSpPr>
        <p:grpSpPr>
          <a:xfrm>
            <a:off x="2660648" y="5687407"/>
            <a:ext cx="3089037" cy="3692223"/>
            <a:chOff x="1060448" y="5611207"/>
            <a:chExt cx="3089037" cy="3692223"/>
          </a:xfrm>
        </p:grpSpPr>
        <p:sp>
          <p:nvSpPr>
            <p:cNvPr id="130" name="Google Shape;130;p18"/>
            <p:cNvSpPr/>
            <p:nvPr/>
          </p:nvSpPr>
          <p:spPr>
            <a:xfrm>
              <a:off x="1060448" y="6591124"/>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2704326" y="561120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1397936" y="837687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3299285" y="84532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2704172" y="726993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 name="Google Shape;135;p18"/>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2.1b</a:t>
            </a:r>
            <a:endParaRPr sz="1200"/>
          </a:p>
        </p:txBody>
      </p:sp>
      <p:sp>
        <p:nvSpPr>
          <p:cNvPr id="136" name="Google Shape;136;p18"/>
          <p:cNvSpPr txBox="1"/>
          <p:nvPr/>
        </p:nvSpPr>
        <p:spPr>
          <a:xfrm rot="10800000">
            <a:off x="4469095" y="-4"/>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2.1b</a:t>
            </a:r>
            <a:endParaRPr sz="1200"/>
          </a:p>
        </p:txBody>
      </p:sp>
      <p:sp>
        <p:nvSpPr>
          <p:cNvPr id="137" name="Google Shape;137;p18"/>
          <p:cNvSpPr txBox="1"/>
          <p:nvPr/>
        </p:nvSpPr>
        <p:spPr>
          <a:xfrm rot="10800000">
            <a:off x="3376650" y="46467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C</a:t>
            </a:r>
            <a:endParaRPr sz="800"/>
          </a:p>
        </p:txBody>
      </p:sp>
      <p:sp>
        <p:nvSpPr>
          <p:cNvPr id="138" name="Google Shape;138;p18"/>
          <p:cNvSpPr txBox="1"/>
          <p:nvPr/>
        </p:nvSpPr>
        <p:spPr>
          <a:xfrm>
            <a:off x="3376650" y="51039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D</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700"/>
                                          </p:stCondLst>
                                        </p:cTn>
                                        <p:tgtEl>
                                          <p:spTgt spid="1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par>
                          <p:cTn fill="hold">
                            <p:stCondLst>
                              <p:cond delay="700"/>
                            </p:stCondLst>
                            <p:childTnLst>
                              <p:par>
                                <p:cTn fill="hold" nodeType="afterEffect" presetClass="exit" presetID="1" presetSubtype="0">
                                  <p:stCondLst>
                                    <p:cond delay="0"/>
                                  </p:stCondLst>
                                  <p:childTnLst>
                                    <p:set>
                                      <p:cBhvr>
                                        <p:cTn dur="1" fill="hold">
                                          <p:stCondLst>
                                            <p:cond delay="700"/>
                                          </p:stCondLst>
                                        </p:cTn>
                                        <p:tgtEl>
                                          <p:spTgt spid="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cxnSp>
        <p:nvCxnSpPr>
          <p:cNvPr id="143" name="Google Shape;143;p19"/>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grpSp>
        <p:nvGrpSpPr>
          <p:cNvPr id="144" name="Google Shape;144;p19"/>
          <p:cNvGrpSpPr/>
          <p:nvPr/>
        </p:nvGrpSpPr>
        <p:grpSpPr>
          <a:xfrm>
            <a:off x="2965809" y="5687407"/>
            <a:ext cx="1743425" cy="2860917"/>
            <a:chOff x="2661009" y="5611207"/>
            <a:chExt cx="1743425" cy="2860917"/>
          </a:xfrm>
        </p:grpSpPr>
        <p:sp>
          <p:nvSpPr>
            <p:cNvPr id="145" name="Google Shape;145;p19"/>
            <p:cNvSpPr/>
            <p:nvPr/>
          </p:nvSpPr>
          <p:spPr>
            <a:xfrm>
              <a:off x="2704326" y="561120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3554235" y="6660593"/>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2661009" y="7621925"/>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9"/>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2.1c</a:t>
            </a:r>
            <a:endParaRPr sz="1200"/>
          </a:p>
        </p:txBody>
      </p:sp>
      <p:sp>
        <p:nvSpPr>
          <p:cNvPr id="149" name="Google Shape;149;p19"/>
          <p:cNvSpPr txBox="1"/>
          <p:nvPr/>
        </p:nvSpPr>
        <p:spPr>
          <a:xfrm rot="10800000">
            <a:off x="4469095" y="-4"/>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2.1c</a:t>
            </a:r>
            <a:endParaRPr sz="1200"/>
          </a:p>
        </p:txBody>
      </p:sp>
      <p:sp>
        <p:nvSpPr>
          <p:cNvPr id="150" name="Google Shape;150;p19"/>
          <p:cNvSpPr txBox="1"/>
          <p:nvPr/>
        </p:nvSpPr>
        <p:spPr>
          <a:xfrm rot="10800000">
            <a:off x="3376650" y="46467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E</a:t>
            </a:r>
            <a:endParaRPr sz="800"/>
          </a:p>
        </p:txBody>
      </p:sp>
      <p:sp>
        <p:nvSpPr>
          <p:cNvPr id="151" name="Google Shape;151;p19"/>
          <p:cNvSpPr txBox="1"/>
          <p:nvPr/>
        </p:nvSpPr>
        <p:spPr>
          <a:xfrm>
            <a:off x="3376650" y="51039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F</a:t>
            </a:r>
            <a:endParaRPr sz="800"/>
          </a:p>
        </p:txBody>
      </p:sp>
      <p:grpSp>
        <p:nvGrpSpPr>
          <p:cNvPr id="152" name="Google Shape;152;p19"/>
          <p:cNvGrpSpPr/>
          <p:nvPr/>
        </p:nvGrpSpPr>
        <p:grpSpPr>
          <a:xfrm>
            <a:off x="1451434" y="871557"/>
            <a:ext cx="4640931" cy="3097873"/>
            <a:chOff x="1451434" y="795357"/>
            <a:chExt cx="4640931" cy="3097873"/>
          </a:xfrm>
        </p:grpSpPr>
        <p:sp>
          <p:nvSpPr>
            <p:cNvPr id="153" name="Google Shape;153;p19"/>
            <p:cNvSpPr/>
            <p:nvPr/>
          </p:nvSpPr>
          <p:spPr>
            <a:xfrm>
              <a:off x="1451434" y="3005374"/>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4491779" y="1957299"/>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1463137" y="831482"/>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3438182" y="79535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2502617" y="193827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3489566" y="30430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5190782" y="79535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5242166" y="30430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70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700"/>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20"/>
          <p:cNvGrpSpPr/>
          <p:nvPr/>
        </p:nvGrpSpPr>
        <p:grpSpPr>
          <a:xfrm>
            <a:off x="2245203" y="1079220"/>
            <a:ext cx="3410031" cy="2793073"/>
            <a:chOff x="2339653" y="1176357"/>
            <a:chExt cx="3410031" cy="2793073"/>
          </a:xfrm>
        </p:grpSpPr>
        <p:sp>
          <p:nvSpPr>
            <p:cNvPr id="166" name="Google Shape;166;p20"/>
            <p:cNvSpPr/>
            <p:nvPr/>
          </p:nvSpPr>
          <p:spPr>
            <a:xfrm>
              <a:off x="2339653" y="2989399"/>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p:nvPr/>
          </p:nvSpPr>
          <p:spPr>
            <a:xfrm>
              <a:off x="2339656" y="1212482"/>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a:off x="4771901" y="117635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a:off x="4899485" y="3119231"/>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0" name="Google Shape;170;p20"/>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grpSp>
        <p:nvGrpSpPr>
          <p:cNvPr id="171" name="Google Shape;171;p20"/>
          <p:cNvGrpSpPr/>
          <p:nvPr/>
        </p:nvGrpSpPr>
        <p:grpSpPr>
          <a:xfrm>
            <a:off x="3323885" y="5654507"/>
            <a:ext cx="850200" cy="2400086"/>
            <a:chOff x="3323885" y="5654507"/>
            <a:chExt cx="850200" cy="2400086"/>
          </a:xfrm>
        </p:grpSpPr>
        <p:sp>
          <p:nvSpPr>
            <p:cNvPr id="172" name="Google Shape;172;p20"/>
            <p:cNvSpPr/>
            <p:nvPr/>
          </p:nvSpPr>
          <p:spPr>
            <a:xfrm>
              <a:off x="3324026" y="565450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3323885" y="7204393"/>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0"/>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2.1d</a:t>
            </a:r>
            <a:endParaRPr sz="1200"/>
          </a:p>
        </p:txBody>
      </p:sp>
      <p:sp>
        <p:nvSpPr>
          <p:cNvPr id="175" name="Google Shape;175;p20"/>
          <p:cNvSpPr txBox="1"/>
          <p:nvPr/>
        </p:nvSpPr>
        <p:spPr>
          <a:xfrm rot="10800000">
            <a:off x="4469095" y="-4"/>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2.1d</a:t>
            </a:r>
            <a:endParaRPr sz="1200"/>
          </a:p>
        </p:txBody>
      </p:sp>
      <p:sp>
        <p:nvSpPr>
          <p:cNvPr id="176" name="Google Shape;176;p20"/>
          <p:cNvSpPr txBox="1"/>
          <p:nvPr/>
        </p:nvSpPr>
        <p:spPr>
          <a:xfrm rot="10800000">
            <a:off x="3376650" y="46467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G</a:t>
            </a:r>
            <a:endParaRPr sz="800"/>
          </a:p>
        </p:txBody>
      </p:sp>
      <p:sp>
        <p:nvSpPr>
          <p:cNvPr id="177" name="Google Shape;177;p20"/>
          <p:cNvSpPr txBox="1"/>
          <p:nvPr/>
        </p:nvSpPr>
        <p:spPr>
          <a:xfrm>
            <a:off x="3376650" y="51039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H</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70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700"/>
                                          </p:stCondLst>
                                        </p:cTn>
                                        <p:tgtEl>
                                          <p:spTgt spid="1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p:nvPr/>
        </p:nvSpPr>
        <p:spPr>
          <a:xfrm>
            <a:off x="2875861" y="3163262"/>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2277939" y="1222632"/>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4" name="Google Shape;184;p21"/>
          <p:cNvCxnSpPr/>
          <p:nvPr/>
        </p:nvCxnSpPr>
        <p:spPr>
          <a:xfrm>
            <a:off x="223525" y="5029200"/>
            <a:ext cx="7050900" cy="0"/>
          </a:xfrm>
          <a:prstGeom prst="straightConnector1">
            <a:avLst/>
          </a:prstGeom>
          <a:noFill/>
          <a:ln cap="flat" cmpd="sng" w="28575">
            <a:solidFill>
              <a:schemeClr val="dk2"/>
            </a:solidFill>
            <a:prstDash val="lgDash"/>
            <a:round/>
            <a:headEnd len="med" w="med" type="none"/>
            <a:tailEnd len="med" w="med" type="none"/>
          </a:ln>
        </p:spPr>
      </p:cxnSp>
      <p:sp>
        <p:nvSpPr>
          <p:cNvPr id="185" name="Google Shape;185;p21"/>
          <p:cNvSpPr/>
          <p:nvPr/>
        </p:nvSpPr>
        <p:spPr>
          <a:xfrm>
            <a:off x="3389286" y="6690324"/>
            <a:ext cx="850200" cy="8502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txBox="1"/>
          <p:nvPr/>
        </p:nvSpPr>
        <p:spPr>
          <a:xfrm>
            <a:off x="32445" y="9803296"/>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2.1e</a:t>
            </a:r>
            <a:endParaRPr sz="1200"/>
          </a:p>
        </p:txBody>
      </p:sp>
      <p:sp>
        <p:nvSpPr>
          <p:cNvPr id="187" name="Google Shape;187;p21"/>
          <p:cNvSpPr txBox="1"/>
          <p:nvPr/>
        </p:nvSpPr>
        <p:spPr>
          <a:xfrm rot="10800000">
            <a:off x="4469095" y="-4"/>
            <a:ext cx="3074700" cy="3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
                <a:solidFill>
                  <a:schemeClr val="dk1"/>
                </a:solidFill>
              </a:rPr>
              <a:t>LESSONS IN GOAL-SETTING |  ACTIVITY HANDOUT 2.1e</a:t>
            </a:r>
            <a:endParaRPr sz="1200"/>
          </a:p>
        </p:txBody>
      </p:sp>
      <p:sp>
        <p:nvSpPr>
          <p:cNvPr id="188" name="Google Shape;188;p21"/>
          <p:cNvSpPr txBox="1"/>
          <p:nvPr/>
        </p:nvSpPr>
        <p:spPr>
          <a:xfrm rot="10800000">
            <a:off x="3376650" y="46467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I</a:t>
            </a:r>
            <a:endParaRPr sz="800"/>
          </a:p>
        </p:txBody>
      </p:sp>
      <p:sp>
        <p:nvSpPr>
          <p:cNvPr id="189" name="Google Shape;189;p21"/>
          <p:cNvSpPr txBox="1"/>
          <p:nvPr/>
        </p:nvSpPr>
        <p:spPr>
          <a:xfrm>
            <a:off x="3376650" y="5103900"/>
            <a:ext cx="790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FRAME J</a:t>
            </a:r>
            <a:endParaRPr sz="800"/>
          </a:p>
        </p:txBody>
      </p:sp>
      <p:sp>
        <p:nvSpPr>
          <p:cNvPr id="190" name="Google Shape;190;p21"/>
          <p:cNvSpPr/>
          <p:nvPr/>
        </p:nvSpPr>
        <p:spPr>
          <a:xfrm>
            <a:off x="4411536" y="2670574"/>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3497139" y="172745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1887411" y="2270524"/>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4806489" y="1727457"/>
            <a:ext cx="849900" cy="849900"/>
          </a:xfrm>
          <a:prstGeom prst="ellipse">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