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10058400" cx="7543800"/>
  <p:notesSz cx="6858000" cy="9144000"/>
  <p:embeddedFontLst>
    <p:embeddedFont>
      <p:font typeface="Caveat"/>
      <p:regular r:id="rId43"/>
      <p:bold r:id="rId44"/>
    </p:embeddedFont>
    <p:embeddedFont>
      <p:font typeface="Lato Black"/>
      <p:bold r:id="rId45"/>
      <p:boldItalic r:id="rId46"/>
    </p:embeddedFont>
    <p:embeddedFont>
      <p:font typeface="Caveat Medium"/>
      <p:regular r:id="rId47"/>
      <p:bold r:id="rId48"/>
    </p:embeddedFont>
    <p:embeddedFont>
      <p:font typeface="Century Gothic"/>
      <p:regular r:id="rId49"/>
      <p:bold r:id="rId50"/>
      <p:italic r:id="rId51"/>
      <p:boldItalic r:id="rId52"/>
    </p:embeddedFont>
    <p:embeddedFont>
      <p:font typeface="Roboto"/>
      <p:regular r:id="rId53"/>
      <p:bold r:id="rId54"/>
      <p:italic r:id="rId55"/>
      <p:boldItalic r:id="rId56"/>
    </p:embeddedFont>
    <p:embeddedFont>
      <p:font typeface="Lato"/>
      <p:regular r:id="rId57"/>
      <p:bold r:id="rId58"/>
      <p:italic r:id="rId59"/>
      <p:boldItalic r:id="rId60"/>
    </p:embeddedFont>
    <p:embeddedFont>
      <p:font typeface="Montserrat"/>
      <p:regular r:id="rId61"/>
      <p:bold r:id="rId62"/>
      <p:italic r:id="rId63"/>
      <p:boldItalic r:id="rId64"/>
    </p:embeddedFont>
    <p:embeddedFont>
      <p:font typeface="Lato Light"/>
      <p:regular r:id="rId65"/>
      <p:bold r:id="rId66"/>
      <p:italic r:id="rId67"/>
      <p:boldItalic r:id="rId68"/>
    </p:embeddedFont>
    <p:embeddedFont>
      <p:font typeface="Montserrat Medium"/>
      <p:regular r:id="rId69"/>
      <p:bold r:id="rId70"/>
      <p:italic r:id="rId71"/>
      <p:boldItalic r:id="rId72"/>
    </p:embeddedFont>
    <p:embeddedFont>
      <p:font typeface="Righteous"/>
      <p:regular r:id="rId73"/>
    </p:embeddedFont>
    <p:embeddedFont>
      <p:font typeface="Montserrat ExtraBold"/>
      <p:bold r:id="rId74"/>
      <p:boldItalic r:id="rId75"/>
    </p:embeddedFont>
    <p:embeddedFont>
      <p:font typeface="Graduate"/>
      <p:regular r:id="rId7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5A92DB5-AD55-4C44-BB15-01A24552780B}">
  <a:tblStyle styleId="{35A92DB5-AD55-4C44-BB15-01A24552780B}"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691C20DC-1F4F-4ABC-A592-85F6E0798B75}"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Caveat-bold.fntdata"/><Relationship Id="rId43" Type="http://schemas.openxmlformats.org/officeDocument/2006/relationships/font" Target="fonts/Caveat-regular.fntdata"/><Relationship Id="rId46" Type="http://schemas.openxmlformats.org/officeDocument/2006/relationships/font" Target="fonts/LatoBlack-boldItalic.fntdata"/><Relationship Id="rId45" Type="http://schemas.openxmlformats.org/officeDocument/2006/relationships/font" Target="fonts/LatoBlack-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CaveatMedium-bold.fntdata"/><Relationship Id="rId47" Type="http://schemas.openxmlformats.org/officeDocument/2006/relationships/font" Target="fonts/CaveatMedium-regular.fntdata"/><Relationship Id="rId49" Type="http://schemas.openxmlformats.org/officeDocument/2006/relationships/font" Target="fonts/CenturyGothic-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Righteous-regular.fntdata"/><Relationship Id="rId72" Type="http://schemas.openxmlformats.org/officeDocument/2006/relationships/font" Target="fonts/MontserratMedium-boldItalic.fntdata"/><Relationship Id="rId31" Type="http://schemas.openxmlformats.org/officeDocument/2006/relationships/slide" Target="slides/slide26.xml"/><Relationship Id="rId75" Type="http://schemas.openxmlformats.org/officeDocument/2006/relationships/font" Target="fonts/MontserratExtraBold-boldItalic.fntdata"/><Relationship Id="rId30" Type="http://schemas.openxmlformats.org/officeDocument/2006/relationships/slide" Target="slides/slide25.xml"/><Relationship Id="rId74" Type="http://schemas.openxmlformats.org/officeDocument/2006/relationships/font" Target="fonts/MontserratExtraBold-bold.fntdata"/><Relationship Id="rId33" Type="http://schemas.openxmlformats.org/officeDocument/2006/relationships/slide" Target="slides/slide28.xml"/><Relationship Id="rId32" Type="http://schemas.openxmlformats.org/officeDocument/2006/relationships/slide" Target="slides/slide27.xml"/><Relationship Id="rId76" Type="http://schemas.openxmlformats.org/officeDocument/2006/relationships/font" Target="fonts/Graduate-regular.fntdata"/><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MontserratMedium-italic.fntdata"/><Relationship Id="rId70" Type="http://schemas.openxmlformats.org/officeDocument/2006/relationships/font" Target="fonts/MontserratMedium-bold.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Montserrat-bold.fntdata"/><Relationship Id="rId61" Type="http://schemas.openxmlformats.org/officeDocument/2006/relationships/font" Target="fonts/Montserrat-regular.fntdata"/><Relationship Id="rId20" Type="http://schemas.openxmlformats.org/officeDocument/2006/relationships/slide" Target="slides/slide15.xml"/><Relationship Id="rId64" Type="http://schemas.openxmlformats.org/officeDocument/2006/relationships/font" Target="fonts/Montserrat-boldItalic.fntdata"/><Relationship Id="rId63" Type="http://schemas.openxmlformats.org/officeDocument/2006/relationships/font" Target="fonts/Montserrat-italic.fntdata"/><Relationship Id="rId22" Type="http://schemas.openxmlformats.org/officeDocument/2006/relationships/slide" Target="slides/slide17.xml"/><Relationship Id="rId66" Type="http://schemas.openxmlformats.org/officeDocument/2006/relationships/font" Target="fonts/LatoLight-bold.fntdata"/><Relationship Id="rId21" Type="http://schemas.openxmlformats.org/officeDocument/2006/relationships/slide" Target="slides/slide16.xml"/><Relationship Id="rId65" Type="http://schemas.openxmlformats.org/officeDocument/2006/relationships/font" Target="fonts/LatoLight-regular.fntdata"/><Relationship Id="rId24" Type="http://schemas.openxmlformats.org/officeDocument/2006/relationships/slide" Target="slides/slide19.xml"/><Relationship Id="rId68" Type="http://schemas.openxmlformats.org/officeDocument/2006/relationships/font" Target="fonts/LatoLight-boldItalic.fntdata"/><Relationship Id="rId23" Type="http://schemas.openxmlformats.org/officeDocument/2006/relationships/slide" Target="slides/slide18.xml"/><Relationship Id="rId67" Type="http://schemas.openxmlformats.org/officeDocument/2006/relationships/font" Target="fonts/LatoLight-italic.fntdata"/><Relationship Id="rId60" Type="http://schemas.openxmlformats.org/officeDocument/2006/relationships/font" Target="fonts/Lato-boldItalic.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MontserratMedium-regular.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CenturyGothic-italic.fntdata"/><Relationship Id="rId50" Type="http://schemas.openxmlformats.org/officeDocument/2006/relationships/font" Target="fonts/CenturyGothic-bold.fntdata"/><Relationship Id="rId53" Type="http://schemas.openxmlformats.org/officeDocument/2006/relationships/font" Target="fonts/Roboto-regular.fntdata"/><Relationship Id="rId52" Type="http://schemas.openxmlformats.org/officeDocument/2006/relationships/font" Target="fonts/CenturyGothic-boldItalic.fntdata"/><Relationship Id="rId11" Type="http://schemas.openxmlformats.org/officeDocument/2006/relationships/slide" Target="slides/slide6.xml"/><Relationship Id="rId55" Type="http://schemas.openxmlformats.org/officeDocument/2006/relationships/font" Target="fonts/Roboto-italic.fntdata"/><Relationship Id="rId10" Type="http://schemas.openxmlformats.org/officeDocument/2006/relationships/slide" Target="slides/slide5.xml"/><Relationship Id="rId54" Type="http://schemas.openxmlformats.org/officeDocument/2006/relationships/font" Target="fonts/Roboto-bold.fntdata"/><Relationship Id="rId13" Type="http://schemas.openxmlformats.org/officeDocument/2006/relationships/slide" Target="slides/slide8.xml"/><Relationship Id="rId57" Type="http://schemas.openxmlformats.org/officeDocument/2006/relationships/font" Target="fonts/Lato-regular.fntdata"/><Relationship Id="rId12" Type="http://schemas.openxmlformats.org/officeDocument/2006/relationships/slide" Target="slides/slide7.xml"/><Relationship Id="rId56" Type="http://schemas.openxmlformats.org/officeDocument/2006/relationships/font" Target="fonts/Roboto-boldItalic.fntdata"/><Relationship Id="rId15" Type="http://schemas.openxmlformats.org/officeDocument/2006/relationships/slide" Target="slides/slide10.xml"/><Relationship Id="rId59" Type="http://schemas.openxmlformats.org/officeDocument/2006/relationships/font" Target="fonts/Lato-italic.fntdata"/><Relationship Id="rId14" Type="http://schemas.openxmlformats.org/officeDocument/2006/relationships/slide" Target="slides/slide9.xml"/><Relationship Id="rId58" Type="http://schemas.openxmlformats.org/officeDocument/2006/relationships/font" Target="fonts/Lato-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interest.com/pin/377809856257236502/" TargetMode="External"/><Relationship Id="rId3" Type="http://schemas.openxmlformats.org/officeDocument/2006/relationships/hyperlink" Target="https://www.pinterest.com/pin/627407791845573495/" TargetMode="External"/><Relationship Id="rId4" Type="http://schemas.openxmlformats.org/officeDocument/2006/relationships/hyperlink" Target="https://letscraftinstead.com/book-tracker-printables/" TargetMode="External"/><Relationship Id="rId5" Type="http://schemas.openxmlformats.org/officeDocument/2006/relationships/hyperlink" Target="https://www.pinterest.com/pin/426716133456332136/"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5b9cc495ad_0_0: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5b9cc495a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5b9cc495ad_0_101: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5b9cc495ad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7000"/>
              </a:lnSpc>
              <a:spcBef>
                <a:spcPts val="1200"/>
              </a:spcBef>
              <a:spcAft>
                <a:spcPts val="1200"/>
              </a:spcAft>
              <a:buNone/>
            </a:pPr>
            <a:r>
              <a:rPr lang="en" sz="1000">
                <a:solidFill>
                  <a:schemeClr val="dk1"/>
                </a:solidFill>
                <a:latin typeface="Century Gothic"/>
                <a:ea typeface="Century Gothic"/>
                <a:cs typeface="Century Gothic"/>
                <a:sym typeface="Century Gothic"/>
              </a:rPr>
              <a:t>Used for D.L. Vocab</a:t>
            </a:r>
            <a:endParaRPr sz="1000">
              <a:solidFill>
                <a:schemeClr val="dk1"/>
              </a:solidFill>
              <a:latin typeface="Century Gothic"/>
              <a:ea typeface="Century Gothic"/>
              <a:cs typeface="Century Gothic"/>
              <a:sym typeface="Century Gothic"/>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5906edb6b7_0_385: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5906edb6b7_0_3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5906edb6b7_0_841: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5906edb6b7_0_8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200"/>
              </a:spcAft>
              <a:buClr>
                <a:schemeClr val="dk1"/>
              </a:buClr>
              <a:buSzPts val="11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5b9cc495ad_0_142: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5b9cc495ad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200"/>
              </a:spcAft>
              <a:buClr>
                <a:schemeClr val="dk1"/>
              </a:buClr>
              <a:buSzPts val="11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5906edb6b7_0_817: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5906edb6b7_0_8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200"/>
              </a:spcAft>
              <a:buClr>
                <a:schemeClr val="dk1"/>
              </a:buClr>
              <a:buSzPts val="1100"/>
              <a:buFont typeface="Arial"/>
              <a:buNone/>
            </a:pPr>
            <a:r>
              <a:t/>
            </a:r>
            <a:endParaRPr sz="1050">
              <a:solidFill>
                <a:srgbClr val="595959"/>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5b9cc495ad_0_169: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5b9cc495ad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200"/>
              </a:spcAft>
              <a:buNone/>
            </a:pPr>
            <a:r>
              <a:t/>
            </a:r>
            <a:endParaRPr sz="1050">
              <a:solidFill>
                <a:srgbClr val="595959"/>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53aa71d76a_0_235: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53aa71d76a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442a0da9cd_0_27: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442a0da9cd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53aa71d76a_0_460: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153aa71d76a_0_4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5906edb6b7_0_357: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15906edb6b7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780">
                <a:solidFill>
                  <a:schemeClr val="dk1"/>
                </a:solidFill>
              </a:rPr>
              <a:t>LESSONS IN GOAL-SETTING |  ACTIVITY HANDOUT 2.3c</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sz="800">
                <a:solidFill>
                  <a:schemeClr val="dk1"/>
                </a:solidFill>
              </a:rPr>
              <a:t>SOLUTIONS:</a:t>
            </a:r>
            <a:endParaRPr sz="800">
              <a:solidFill>
                <a:schemeClr val="dk1"/>
              </a:solidFill>
            </a:endParaRPr>
          </a:p>
          <a:p>
            <a:pPr indent="0" lvl="0" marL="0" rtl="0" algn="l">
              <a:spcBef>
                <a:spcPts val="0"/>
              </a:spcBef>
              <a:spcAft>
                <a:spcPts val="0"/>
              </a:spcAft>
              <a:buNone/>
            </a:pPr>
            <a:r>
              <a:rPr lang="en" sz="800">
                <a:solidFill>
                  <a:schemeClr val="dk1"/>
                </a:solidFill>
              </a:rPr>
              <a:t>#1. ~7-10 people per column, 5 columns; ~35-50 people, closest to 50</a:t>
            </a:r>
            <a:endParaRPr sz="800">
              <a:solidFill>
                <a:schemeClr val="dk1"/>
              </a:solidFill>
            </a:endParaRPr>
          </a:p>
          <a:p>
            <a:pPr indent="0" lvl="0" marL="0" rtl="0" algn="l">
              <a:spcBef>
                <a:spcPts val="0"/>
              </a:spcBef>
              <a:spcAft>
                <a:spcPts val="0"/>
              </a:spcAft>
              <a:buNone/>
            </a:pPr>
            <a:r>
              <a:rPr lang="en" sz="800">
                <a:solidFill>
                  <a:schemeClr val="dk1"/>
                </a:solidFill>
              </a:rPr>
              <a:t>#2. ~11-16 people per square, 8 squares; ~88-128 people, closest to 100</a:t>
            </a:r>
            <a:endParaRPr sz="800">
              <a:solidFill>
                <a:schemeClr val="dk1"/>
              </a:solidFill>
            </a:endParaRPr>
          </a:p>
          <a:p>
            <a:pPr indent="0" lvl="0" marL="0" rtl="0" algn="l">
              <a:spcBef>
                <a:spcPts val="0"/>
              </a:spcBef>
              <a:spcAft>
                <a:spcPts val="0"/>
              </a:spcAft>
              <a:buNone/>
            </a:pPr>
            <a:r>
              <a:rPr lang="en" sz="800">
                <a:solidFill>
                  <a:schemeClr val="dk1"/>
                </a:solidFill>
              </a:rPr>
              <a:t>#3.  Answers and approaches will vary. Students should see that the row closest to the camera has only a few people, whereas the rows further back are much more densely packed. So, the middle and top rows should be relied on when calculating the amount of people in the whole room ~20+ in middle row and ~30-40+ in top row; 30 x 20 = 600, or 30 x 30 = 900; 600 and 900 are closest to 1,000 than any other options</a:t>
            </a:r>
            <a:endParaRPr sz="8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5b9cc495ad_0_13: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5b9cc495ad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15906edb6b7_0_704: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15906edb6b7_0_7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780">
                <a:solidFill>
                  <a:schemeClr val="dk1"/>
                </a:solidFill>
              </a:rPr>
              <a:t>LESSONS IN GOAL-SETTING |  ACTIVITY HANDOUT 2.3d</a:t>
            </a:r>
            <a:endParaRPr sz="780">
              <a:solidFill>
                <a:schemeClr val="dk1"/>
              </a:solidFill>
            </a:endParaRPr>
          </a:p>
          <a:p>
            <a:pPr indent="0" lvl="0" marL="0" rtl="0" algn="l">
              <a:spcBef>
                <a:spcPts val="0"/>
              </a:spcBef>
              <a:spcAft>
                <a:spcPts val="0"/>
              </a:spcAft>
              <a:buNone/>
            </a:pPr>
            <a:r>
              <a:t/>
            </a:r>
            <a:endParaRPr sz="780">
              <a:solidFill>
                <a:schemeClr val="dk1"/>
              </a:solidFill>
            </a:endParaRPr>
          </a:p>
          <a:p>
            <a:pPr indent="0" lvl="0" marL="0" rtl="0" algn="l">
              <a:spcBef>
                <a:spcPts val="0"/>
              </a:spcBef>
              <a:spcAft>
                <a:spcPts val="0"/>
              </a:spcAft>
              <a:buNone/>
            </a:pPr>
            <a:r>
              <a:rPr lang="en" sz="800">
                <a:solidFill>
                  <a:schemeClr val="dk1"/>
                </a:solidFill>
              </a:rPr>
              <a:t>SOLUTIONS:</a:t>
            </a:r>
            <a:endParaRPr sz="800">
              <a:solidFill>
                <a:schemeClr val="dk1"/>
              </a:solidFill>
            </a:endParaRPr>
          </a:p>
          <a:p>
            <a:pPr indent="0" lvl="0" marL="0" rtl="0" algn="l">
              <a:spcBef>
                <a:spcPts val="0"/>
              </a:spcBef>
              <a:spcAft>
                <a:spcPts val="0"/>
              </a:spcAft>
              <a:buNone/>
            </a:pPr>
            <a:r>
              <a:rPr lang="en" sz="800">
                <a:solidFill>
                  <a:schemeClr val="dk1"/>
                </a:solidFill>
              </a:rPr>
              <a:t>#1. ~16-22 people per square, 60 squares (totaling 960-1,320); ~1K people</a:t>
            </a:r>
            <a:endParaRPr sz="800">
              <a:solidFill>
                <a:schemeClr val="dk1"/>
              </a:solidFill>
            </a:endParaRPr>
          </a:p>
          <a:p>
            <a:pPr indent="0" lvl="0" marL="0" rtl="0" algn="l">
              <a:spcBef>
                <a:spcPts val="0"/>
              </a:spcBef>
              <a:spcAft>
                <a:spcPts val="0"/>
              </a:spcAft>
              <a:buNone/>
            </a:pPr>
            <a:r>
              <a:rPr lang="en" sz="800">
                <a:solidFill>
                  <a:schemeClr val="dk1"/>
                </a:solidFill>
              </a:rPr>
              <a:t>#2. Answers will vary but should be reasonably close to 200. Could do vertical columns and count number of students in one, then multiply it by the number of columns</a:t>
            </a:r>
            <a:endParaRPr sz="800">
              <a:solidFill>
                <a:schemeClr val="dk1"/>
              </a:solidFill>
            </a:endParaRPr>
          </a:p>
          <a:p>
            <a:pPr indent="0" lvl="0" marL="0" rtl="0" algn="l">
              <a:spcBef>
                <a:spcPts val="0"/>
              </a:spcBef>
              <a:spcAft>
                <a:spcPts val="0"/>
              </a:spcAft>
              <a:buNone/>
            </a:pPr>
            <a:r>
              <a:rPr lang="en" sz="800">
                <a:solidFill>
                  <a:schemeClr val="dk1"/>
                </a:solidFill>
              </a:rPr>
              <a:t>#3. Answers will vary but should be in the thousands, less than 10K (for pic) and about 10K (estimating the whole stadium). Possible entry points: number of seats in a row close to the front of picture, number of rows from top of bleachers to bottom, how many sections of seats are seen</a:t>
            </a:r>
            <a:endParaRPr sz="800">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1bbb5e7bcc_8_378: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11bbb5e7bcc_8_3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11bbb5e7bcc_8_13: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11bbb5e7bcc_8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1442a0da9cd_0_33: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1442a0da9cd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t>An example of a progress tracker where the creator used a “good enough” number: </a:t>
            </a:r>
            <a:r>
              <a:rPr lang="en" sz="900" u="sng">
                <a:solidFill>
                  <a:schemeClr val="hlink"/>
                </a:solidFill>
                <a:hlinkClick r:id="rId2"/>
              </a:rPr>
              <a:t>https://www.pinterest.com/pin/377809856257236502/</a:t>
            </a:r>
            <a:endParaRPr sz="900"/>
          </a:p>
          <a:p>
            <a:pPr indent="0" lvl="0" marL="0" rtl="0" algn="l">
              <a:lnSpc>
                <a:spcPct val="115000"/>
              </a:lnSpc>
              <a:spcBef>
                <a:spcPts val="0"/>
              </a:spcBef>
              <a:spcAft>
                <a:spcPts val="0"/>
              </a:spcAft>
              <a:buNone/>
            </a:pPr>
            <a:r>
              <a:rPr lang="en" sz="900"/>
              <a:t>Differing amounts of incremental progress: </a:t>
            </a:r>
            <a:r>
              <a:rPr lang="en" sz="900" u="sng">
                <a:solidFill>
                  <a:schemeClr val="hlink"/>
                </a:solidFill>
                <a:hlinkClick r:id="rId3"/>
              </a:rPr>
              <a:t>https://www.pinterest.com/pin/627407791845573495/</a:t>
            </a:r>
            <a:endParaRPr sz="900"/>
          </a:p>
          <a:p>
            <a:pPr indent="0" lvl="0" marL="0" rtl="0" algn="l">
              <a:lnSpc>
                <a:spcPct val="115000"/>
              </a:lnSpc>
              <a:spcBef>
                <a:spcPts val="0"/>
              </a:spcBef>
              <a:spcAft>
                <a:spcPts val="0"/>
              </a:spcAft>
              <a:buNone/>
            </a:pPr>
            <a:r>
              <a:rPr lang="en" sz="900"/>
              <a:t>Book trackers for kids (different amounts and subtotal progress is marked as progress is made, rather than totaled at the end): </a:t>
            </a:r>
            <a:r>
              <a:rPr lang="en" sz="900" u="sng">
                <a:solidFill>
                  <a:schemeClr val="hlink"/>
                </a:solidFill>
                <a:hlinkClick r:id="rId4"/>
              </a:rPr>
              <a:t>https://letscraftinstead.com/book-tracker-printables/</a:t>
            </a:r>
            <a:endParaRPr sz="900"/>
          </a:p>
          <a:p>
            <a:pPr indent="0" lvl="0" marL="0" rtl="0" algn="l">
              <a:lnSpc>
                <a:spcPct val="115000"/>
              </a:lnSpc>
              <a:spcBef>
                <a:spcPts val="0"/>
              </a:spcBef>
              <a:spcAft>
                <a:spcPts val="0"/>
              </a:spcAft>
              <a:buNone/>
            </a:pPr>
            <a:r>
              <a:rPr lang="en" sz="900"/>
              <a:t>Tracks </a:t>
            </a:r>
            <a:r>
              <a:rPr lang="en" sz="900"/>
              <a:t>amounts</a:t>
            </a:r>
            <a:r>
              <a:rPr lang="en" sz="900"/>
              <a:t> per day, two columns of 15 days and same unit per day: </a:t>
            </a:r>
            <a:r>
              <a:rPr lang="en" sz="900" u="sng">
                <a:solidFill>
                  <a:schemeClr val="hlink"/>
                </a:solidFill>
                <a:hlinkClick r:id="rId5"/>
              </a:rPr>
              <a:t>https://www.pinterest.com/pin/426716133456332136/</a:t>
            </a:r>
            <a:endParaRPr sz="9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5f7f26bd08_0_0: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15f7f26bd0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15f7f26bd08_0_6: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15f7f26bd0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1227e2194a5_0_0: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1227e2194a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13b2ea96aa8_0_143: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13b2ea96aa8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12b266749ca_0_2: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12b266749ca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13b2ea96aa8_0_115: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13b2ea96aa8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5b9cc495ad_0_182: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5b9cc495ad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11bbb5e7bcc_8_289: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11bbb5e7bcc_8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11bbb5e7bcc_8_19: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11bbb5e7bcc_8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13b2ea96aa8_0_5: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13b2ea96aa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11bbb5e7bcc_8_173: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11bbb5e7bcc_8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122688efcd1_0_15: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122688efcd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Using area models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1227e2194a5_0_19: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1227e2194a5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Using arrays</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11bbb5e7bcc_8_53: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642" name="Google Shape;642;g11bbb5e7bcc_8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13b2ea96aa8_0_30: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758" name="Google Shape;758;g13b2ea96aa8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5b9cc495ad_0_202: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5b9cc495ad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573e908860_0_0: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573e90886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5b9cc495ad_0_66: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5b9cc495ad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5b9cc495ad_0_87: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5b9cc495ad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7000"/>
              </a:lnSpc>
              <a:spcBef>
                <a:spcPts val="1200"/>
              </a:spcBef>
              <a:spcAft>
                <a:spcPts val="1200"/>
              </a:spcAft>
              <a:buNone/>
            </a:pPr>
            <a:r>
              <a:t/>
            </a:r>
            <a:endParaRPr sz="1000">
              <a:solidFill>
                <a:schemeClr val="dk1"/>
              </a:solidFill>
              <a:latin typeface="Century Gothic"/>
              <a:ea typeface="Century Gothic"/>
              <a:cs typeface="Century Gothic"/>
              <a:sym typeface="Century Gothic"/>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5b9cc495ad_0_115: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5b9cc495ad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7000"/>
              </a:lnSpc>
              <a:spcBef>
                <a:spcPts val="1200"/>
              </a:spcBef>
              <a:spcAft>
                <a:spcPts val="1200"/>
              </a:spcAft>
              <a:buNone/>
            </a:pPr>
            <a:r>
              <a:rPr lang="en" sz="1000">
                <a:solidFill>
                  <a:schemeClr val="dk1"/>
                </a:solidFill>
                <a:latin typeface="Century Gothic"/>
                <a:ea typeface="Century Gothic"/>
                <a:cs typeface="Century Gothic"/>
                <a:sym typeface="Century Gothic"/>
              </a:rPr>
              <a:t>Used for Academic Vocab</a:t>
            </a:r>
            <a:endParaRPr sz="1000">
              <a:solidFill>
                <a:schemeClr val="dk1"/>
              </a:solidFill>
              <a:latin typeface="Century Gothic"/>
              <a:ea typeface="Century Gothic"/>
              <a:cs typeface="Century Gothic"/>
              <a:sym typeface="Century Gothic"/>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5b9cc495ad_0_127: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5b9cc495ad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7000"/>
              </a:lnSpc>
              <a:spcBef>
                <a:spcPts val="1200"/>
              </a:spcBef>
              <a:spcAft>
                <a:spcPts val="1200"/>
              </a:spcAft>
              <a:buNone/>
            </a:pPr>
            <a:r>
              <a:rPr lang="en" sz="1000">
                <a:solidFill>
                  <a:schemeClr val="dk1"/>
                </a:solidFill>
                <a:latin typeface="Century Gothic"/>
                <a:ea typeface="Century Gothic"/>
                <a:cs typeface="Century Gothic"/>
                <a:sym typeface="Century Gothic"/>
              </a:rPr>
              <a:t>Used for Math Vocab</a:t>
            </a:r>
            <a:endParaRPr sz="1000">
              <a:solidFill>
                <a:schemeClr val="dk1"/>
              </a:solidFill>
              <a:latin typeface="Century Gothic"/>
              <a:ea typeface="Century Gothic"/>
              <a:cs typeface="Century Gothic"/>
              <a:sym typeface="Century Gothic"/>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159" y="1456058"/>
            <a:ext cx="7029600" cy="40140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153" y="5542289"/>
            <a:ext cx="7029600" cy="1550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6989778" y="9119180"/>
            <a:ext cx="4530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153" y="2163089"/>
            <a:ext cx="7029600" cy="38397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153" y="6164351"/>
            <a:ext cx="7029600" cy="25437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6989778" y="9119180"/>
            <a:ext cx="4530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6989778" y="9119180"/>
            <a:ext cx="4530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153" y="4206107"/>
            <a:ext cx="70296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6989778" y="9119180"/>
            <a:ext cx="4530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153" y="870271"/>
            <a:ext cx="7029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153" y="2253729"/>
            <a:ext cx="7029600" cy="6681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6989778" y="9119180"/>
            <a:ext cx="4530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153" y="870271"/>
            <a:ext cx="7029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153" y="2253729"/>
            <a:ext cx="3299700" cy="668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86730" y="2253729"/>
            <a:ext cx="3299700" cy="668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6989778" y="9119180"/>
            <a:ext cx="4530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153" y="870271"/>
            <a:ext cx="7029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6989778" y="9119180"/>
            <a:ext cx="4530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152" y="1086507"/>
            <a:ext cx="2316600" cy="1477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152" y="2717440"/>
            <a:ext cx="2316600" cy="6217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6989778" y="9119180"/>
            <a:ext cx="4530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4456" y="880293"/>
            <a:ext cx="5253600" cy="7999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6989778" y="9119180"/>
            <a:ext cx="4530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71900" y="-244"/>
            <a:ext cx="37719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038" y="2411542"/>
            <a:ext cx="3337200" cy="2898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038" y="5481569"/>
            <a:ext cx="3337200" cy="2415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75088" y="1415969"/>
            <a:ext cx="3165600" cy="7226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6989778" y="9119180"/>
            <a:ext cx="4530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153" y="8273124"/>
            <a:ext cx="4949100" cy="11832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6989778" y="9119180"/>
            <a:ext cx="4530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153" y="870271"/>
            <a:ext cx="7029600" cy="11199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153" y="2253729"/>
            <a:ext cx="7029600" cy="6681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6989778" y="9119180"/>
            <a:ext cx="453000" cy="7698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1.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3.jpg"/><Relationship Id="rId4" Type="http://schemas.openxmlformats.org/officeDocument/2006/relationships/image" Target="../media/image7.jpg"/><Relationship Id="rId5" Type="http://schemas.openxmlformats.org/officeDocument/2006/relationships/image" Target="../media/image12.jpg"/></Relationships>
</file>

<file path=ppt/slides/_rels/slide2.xml.rels><?xml version="1.0" encoding="UTF-8" standalone="yes"?><Relationships xmlns="http://schemas.openxmlformats.org/package/2006/relationships"><Relationship Id="rId11" Type="http://schemas.openxmlformats.org/officeDocument/2006/relationships/slide" Target="/ppt/slides/slide11.xml"/><Relationship Id="rId10" Type="http://schemas.openxmlformats.org/officeDocument/2006/relationships/slide" Target="/ppt/slides/slide10.xml"/><Relationship Id="rId13" Type="http://schemas.openxmlformats.org/officeDocument/2006/relationships/slide" Target="/ppt/slides/slide16.xml"/><Relationship Id="rId12" Type="http://schemas.openxmlformats.org/officeDocument/2006/relationships/slide" Target="/ppt/slides/slide14.xml"/><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7.xml"/><Relationship Id="rId15" Type="http://schemas.openxmlformats.org/officeDocument/2006/relationships/slide" Target="/ppt/slides/slide19.xml"/><Relationship Id="rId14" Type="http://schemas.openxmlformats.org/officeDocument/2006/relationships/slide" Target="/ppt/slides/slide17.xml"/><Relationship Id="rId16" Type="http://schemas.openxmlformats.org/officeDocument/2006/relationships/slide" Target="/ppt/slides/slide20.xml"/><Relationship Id="rId5" Type="http://schemas.openxmlformats.org/officeDocument/2006/relationships/slide" Target="/ppt/slides/slide5.xml"/><Relationship Id="rId6" Type="http://schemas.openxmlformats.org/officeDocument/2006/relationships/slide" Target="/ppt/slides/slide8.xml"/><Relationship Id="rId7" Type="http://schemas.openxmlformats.org/officeDocument/2006/relationships/slide" Target="/ppt/slides/slide6.xml"/><Relationship Id="rId8" Type="http://schemas.openxmlformats.org/officeDocument/2006/relationships/slide" Target="/ppt/slides/slide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4.jpg"/><Relationship Id="rId4" Type="http://schemas.openxmlformats.org/officeDocument/2006/relationships/image" Target="../media/image10.jpg"/><Relationship Id="rId5"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edu.gcfglobal.org/en/googleslides/getting-started-with-your-presentation/1/" TargetMode="External"/><Relationship Id="rId4" Type="http://schemas.openxmlformats.org/officeDocument/2006/relationships/hyperlink" Target="https://edu.gcfglobal.org/en/googleslides/text-basics/1/" TargetMode="External"/><Relationship Id="rId5" Type="http://schemas.openxmlformats.org/officeDocument/2006/relationships/hyperlink" Target="https://edu.gcfglobal.org/en/googleslides/adding-pictures-and-shapes/1/"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slide" Target="/ppt/slides/slide24.xml"/><Relationship Id="rId8" Type="http://schemas.openxmlformats.org/officeDocument/2006/relationships/slide" Target="/ppt/slides/slide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hyperlink" Target="https://icons8.com/" TargetMode="Externa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19.jpg"/><Relationship Id="rId4" Type="http://schemas.openxmlformats.org/officeDocument/2006/relationships/image" Target="../media/image26.jpg"/><Relationship Id="rId5" Type="http://schemas.openxmlformats.org/officeDocument/2006/relationships/image" Target="../media/image18.jpg"/><Relationship Id="rId6"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17.png"/><Relationship Id="rId4" Type="http://schemas.openxmlformats.org/officeDocument/2006/relationships/image" Target="../media/image20.png"/><Relationship Id="rId5" Type="http://schemas.openxmlformats.org/officeDocument/2006/relationships/image" Target="../media/image22.png"/><Relationship Id="rId6" Type="http://schemas.openxmlformats.org/officeDocument/2006/relationships/image" Target="../media/image25.png"/><Relationship Id="rId7"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17.png"/><Relationship Id="rId4" Type="http://schemas.openxmlformats.org/officeDocument/2006/relationships/image" Target="../media/image20.png"/><Relationship Id="rId5" Type="http://schemas.openxmlformats.org/officeDocument/2006/relationships/image" Target="../media/image22.png"/><Relationship Id="rId6" Type="http://schemas.openxmlformats.org/officeDocument/2006/relationships/image" Target="../media/image25.png"/><Relationship Id="rId7"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63731" y="59257"/>
            <a:ext cx="7416300" cy="9939900"/>
          </a:xfrm>
          <a:prstGeom prst="rect">
            <a:avLst/>
          </a:prstGeom>
          <a:noFill/>
          <a:ln cap="flat" cmpd="sng" w="76200">
            <a:solidFill>
              <a:srgbClr val="8B6B09"/>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a:off x="203723" y="716839"/>
            <a:ext cx="6979191" cy="3298278"/>
          </a:xfrm>
          <a:prstGeom prst="flowChartPunchedTape">
            <a:avLst/>
          </a:prstGeom>
          <a:solidFill>
            <a:srgbClr val="B7B7B7"/>
          </a:solidFill>
          <a:ln cap="flat" cmpd="sng" w="38100">
            <a:solidFill>
              <a:srgbClr val="0B5394"/>
            </a:solidFill>
            <a:prstDash val="solid"/>
            <a:round/>
            <a:headEnd len="sm" w="sm" type="none"/>
            <a:tailEnd len="sm" w="sm" type="none"/>
          </a:ln>
          <a:effectLst>
            <a:outerShdw blurRad="128588" rotWithShape="0" algn="bl" dir="3480000" dist="123825">
              <a:srgbClr val="0B5394">
                <a:alpha val="3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a:off x="282305" y="737152"/>
            <a:ext cx="6979191" cy="3298278"/>
          </a:xfrm>
          <a:prstGeom prst="flowChartPunchedTape">
            <a:avLst/>
          </a:prstGeom>
          <a:solidFill>
            <a:srgbClr val="D6DBE6"/>
          </a:solidFill>
          <a:ln cap="flat" cmpd="sng" w="38100">
            <a:solidFill>
              <a:srgbClr val="0B5394"/>
            </a:solidFill>
            <a:prstDash val="lgDash"/>
            <a:round/>
            <a:headEnd len="sm" w="sm" type="none"/>
            <a:tailEnd len="sm" w="sm" type="none"/>
          </a:ln>
          <a:effectLst>
            <a:outerShdw blurRad="128588" rotWithShape="0" algn="bl" dir="3480000" dist="123825">
              <a:srgbClr val="0B5394">
                <a:alpha val="3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txBox="1"/>
          <p:nvPr>
            <p:ph type="ctrTitle"/>
          </p:nvPr>
        </p:nvSpPr>
        <p:spPr>
          <a:xfrm rot="-621098">
            <a:off x="1167603" y="1150039"/>
            <a:ext cx="5519539" cy="2119596"/>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i="1" lang="en" sz="6300">
                <a:solidFill>
                  <a:srgbClr val="C9DAF8"/>
                </a:solidFill>
                <a:latin typeface="Graduate"/>
                <a:ea typeface="Graduate"/>
                <a:cs typeface="Graduate"/>
                <a:sym typeface="Graduate"/>
              </a:rPr>
              <a:t>Set for Success</a:t>
            </a:r>
            <a:endParaRPr i="1" sz="6300">
              <a:solidFill>
                <a:srgbClr val="C9DAF8"/>
              </a:solidFill>
              <a:latin typeface="Graduate"/>
              <a:ea typeface="Graduate"/>
              <a:cs typeface="Graduate"/>
              <a:sym typeface="Graduate"/>
            </a:endParaRPr>
          </a:p>
        </p:txBody>
      </p:sp>
      <p:sp>
        <p:nvSpPr>
          <p:cNvPr id="58" name="Google Shape;58;p13"/>
          <p:cNvSpPr txBox="1"/>
          <p:nvPr>
            <p:ph type="ctrTitle"/>
          </p:nvPr>
        </p:nvSpPr>
        <p:spPr>
          <a:xfrm rot="-806355">
            <a:off x="273299" y="1344078"/>
            <a:ext cx="6676010" cy="2501055"/>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i="1" lang="en" sz="6600">
                <a:solidFill>
                  <a:srgbClr val="3C78D8"/>
                </a:solidFill>
                <a:latin typeface="Graduate"/>
                <a:ea typeface="Graduate"/>
                <a:cs typeface="Graduate"/>
                <a:sym typeface="Graduate"/>
              </a:rPr>
              <a:t>S</a:t>
            </a:r>
            <a:r>
              <a:rPr i="1" lang="en" sz="6600">
                <a:solidFill>
                  <a:srgbClr val="3C78D8"/>
                </a:solidFill>
                <a:latin typeface="Graduate"/>
                <a:ea typeface="Graduate"/>
                <a:cs typeface="Graduate"/>
                <a:sym typeface="Graduate"/>
              </a:rPr>
              <a:t>et for Success</a:t>
            </a:r>
            <a:endParaRPr i="1" sz="6600">
              <a:solidFill>
                <a:srgbClr val="3C78D8"/>
              </a:solidFill>
              <a:latin typeface="Graduate"/>
              <a:ea typeface="Graduate"/>
              <a:cs typeface="Graduate"/>
              <a:sym typeface="Graduate"/>
            </a:endParaRPr>
          </a:p>
        </p:txBody>
      </p:sp>
      <p:sp>
        <p:nvSpPr>
          <p:cNvPr id="59" name="Google Shape;59;p13"/>
          <p:cNvSpPr txBox="1"/>
          <p:nvPr>
            <p:ph type="ctrTitle"/>
          </p:nvPr>
        </p:nvSpPr>
        <p:spPr>
          <a:xfrm rot="-743095">
            <a:off x="45063" y="1317527"/>
            <a:ext cx="6983925" cy="1244583"/>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i="1" lang="en" sz="6550">
                <a:solidFill>
                  <a:srgbClr val="073763"/>
                </a:solidFill>
                <a:latin typeface="Graduate"/>
                <a:ea typeface="Graduate"/>
                <a:cs typeface="Graduate"/>
                <a:sym typeface="Graduate"/>
              </a:rPr>
              <a:t>Set for Success</a:t>
            </a:r>
            <a:endParaRPr i="1" sz="6550">
              <a:solidFill>
                <a:srgbClr val="073763"/>
              </a:solidFill>
              <a:latin typeface="Graduate"/>
              <a:ea typeface="Graduate"/>
              <a:cs typeface="Graduate"/>
              <a:sym typeface="Graduate"/>
            </a:endParaRPr>
          </a:p>
        </p:txBody>
      </p:sp>
      <p:pic>
        <p:nvPicPr>
          <p:cNvPr id="60" name="Google Shape;60;p13"/>
          <p:cNvPicPr preferRelativeResize="0"/>
          <p:nvPr/>
        </p:nvPicPr>
        <p:blipFill rotWithShape="1">
          <a:blip r:embed="rId3">
            <a:alphaModFix/>
          </a:blip>
          <a:srcRect b="14004" l="22656" r="22524" t="13468"/>
          <a:stretch/>
        </p:blipFill>
        <p:spPr>
          <a:xfrm>
            <a:off x="1768078" y="4591878"/>
            <a:ext cx="4135340" cy="5074755"/>
          </a:xfrm>
          <a:prstGeom prst="rect">
            <a:avLst/>
          </a:prstGeom>
          <a:noFill/>
          <a:ln>
            <a:noFill/>
          </a:ln>
        </p:spPr>
      </p:pic>
      <p:pic>
        <p:nvPicPr>
          <p:cNvPr id="61" name="Google Shape;61;p13"/>
          <p:cNvPicPr preferRelativeResize="0"/>
          <p:nvPr/>
        </p:nvPicPr>
        <p:blipFill>
          <a:blip r:embed="rId4">
            <a:alphaModFix amt="69000"/>
          </a:blip>
          <a:stretch>
            <a:fillRect/>
          </a:stretch>
        </p:blipFill>
        <p:spPr>
          <a:xfrm flipH="1" rot="-514854">
            <a:off x="574099" y="2624499"/>
            <a:ext cx="1117775" cy="1117775"/>
          </a:xfrm>
          <a:prstGeom prst="rect">
            <a:avLst/>
          </a:prstGeom>
          <a:noFill/>
          <a:ln>
            <a:noFill/>
          </a:ln>
        </p:spPr>
      </p:pic>
      <p:sp>
        <p:nvSpPr>
          <p:cNvPr id="62" name="Google Shape;62;p13"/>
          <p:cNvSpPr txBox="1"/>
          <p:nvPr>
            <p:ph idx="1" type="subTitle"/>
          </p:nvPr>
        </p:nvSpPr>
        <p:spPr>
          <a:xfrm>
            <a:off x="2946797" y="8627993"/>
            <a:ext cx="1738800" cy="592200"/>
          </a:xfrm>
          <a:prstGeom prst="rect">
            <a:avLst/>
          </a:prstGeom>
          <a:ln>
            <a:noFill/>
          </a:ln>
        </p:spPr>
        <p:txBody>
          <a:bodyPr anchorCtr="0" anchor="ctr" bIns="0" lIns="0" spcFirstLastPara="1" rIns="0" wrap="square" tIns="0">
            <a:noAutofit/>
          </a:bodyPr>
          <a:lstStyle/>
          <a:p>
            <a:pPr indent="0" lvl="0" marL="0" rtl="0" algn="ctr">
              <a:lnSpc>
                <a:spcPct val="150000"/>
              </a:lnSpc>
              <a:spcBef>
                <a:spcPts val="0"/>
              </a:spcBef>
              <a:spcAft>
                <a:spcPts val="0"/>
              </a:spcAft>
              <a:buNone/>
            </a:pPr>
            <a:r>
              <a:rPr b="1" lang="en" sz="1300">
                <a:solidFill>
                  <a:srgbClr val="8B6B09"/>
                </a:solidFill>
                <a:latin typeface="Graduate"/>
                <a:ea typeface="Graduate"/>
                <a:cs typeface="Graduate"/>
                <a:sym typeface="Graduate"/>
              </a:rPr>
              <a:t>LESSONS IN GOAL-SETTING</a:t>
            </a:r>
            <a:endParaRPr b="1" sz="1300">
              <a:solidFill>
                <a:srgbClr val="8B6B09"/>
              </a:solidFill>
              <a:latin typeface="Graduate"/>
              <a:ea typeface="Graduate"/>
              <a:cs typeface="Graduate"/>
              <a:sym typeface="Graduate"/>
            </a:endParaRPr>
          </a:p>
        </p:txBody>
      </p:sp>
      <p:pic>
        <p:nvPicPr>
          <p:cNvPr id="63" name="Google Shape;63;p13"/>
          <p:cNvPicPr preferRelativeResize="0"/>
          <p:nvPr/>
        </p:nvPicPr>
        <p:blipFill>
          <a:blip r:embed="rId5">
            <a:alphaModFix amt="69000"/>
          </a:blip>
          <a:stretch>
            <a:fillRect/>
          </a:stretch>
        </p:blipFill>
        <p:spPr>
          <a:xfrm rot="-149781">
            <a:off x="5927250" y="1031599"/>
            <a:ext cx="1117775" cy="1117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graphicFrame>
        <p:nvGraphicFramePr>
          <p:cNvPr id="147" name="Google Shape;147;p22"/>
          <p:cNvGraphicFramePr/>
          <p:nvPr/>
        </p:nvGraphicFramePr>
        <p:xfrm>
          <a:off x="162564" y="1941952"/>
          <a:ext cx="3000000" cy="3000000"/>
        </p:xfrm>
        <a:graphic>
          <a:graphicData uri="http://schemas.openxmlformats.org/drawingml/2006/table">
            <a:tbl>
              <a:tblPr>
                <a:noFill/>
                <a:tableStyleId>{691C20DC-1F4F-4ABC-A592-85F6E0798B75}</a:tableStyleId>
              </a:tblPr>
              <a:tblGrid>
                <a:gridCol w="3618275"/>
                <a:gridCol w="3618275"/>
              </a:tblGrid>
              <a:tr h="1022725">
                <a:tc>
                  <a:txBody>
                    <a:bodyPr/>
                    <a:lstStyle/>
                    <a:p>
                      <a:pPr indent="0" lvl="0" marL="0" rtl="0" algn="l">
                        <a:spcBef>
                          <a:spcPts val="0"/>
                        </a:spcBef>
                        <a:spcAft>
                          <a:spcPts val="0"/>
                        </a:spcAft>
                        <a:buClr>
                          <a:schemeClr val="dk1"/>
                        </a:buClr>
                        <a:buSzPts val="1100"/>
                        <a:buFont typeface="Arial"/>
                        <a:buNone/>
                      </a:pPr>
                      <a:r>
                        <a:rPr b="1" i="1" lang="en" sz="1300">
                          <a:solidFill>
                            <a:schemeClr val="dk1"/>
                          </a:solidFill>
                        </a:rPr>
                        <a:t>DEFINITION:</a:t>
                      </a:r>
                      <a:endParaRPr b="1" i="1" sz="1300">
                        <a:solidFill>
                          <a:schemeClr val="dk1"/>
                        </a:solidFill>
                      </a:endParaRPr>
                    </a:p>
                    <a:p>
                      <a:pPr indent="0" lvl="0" marL="0" rtl="0" algn="l">
                        <a:spcBef>
                          <a:spcPts val="0"/>
                        </a:spcBef>
                        <a:spcAft>
                          <a:spcPts val="0"/>
                        </a:spcAft>
                        <a:buClr>
                          <a:schemeClr val="dk1"/>
                        </a:buClr>
                        <a:buSzPts val="1100"/>
                        <a:buFont typeface="Arial"/>
                        <a:buNone/>
                      </a:pPr>
                      <a:r>
                        <a:t/>
                      </a:r>
                      <a:endParaRPr b="1" i="1" sz="1600">
                        <a:solidFill>
                          <a:schemeClr val="dk1"/>
                        </a:solidFill>
                      </a:endParaRPr>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i="1" lang="en" sz="1300">
                          <a:solidFill>
                            <a:schemeClr val="dk1"/>
                          </a:solidFill>
                        </a:rPr>
                        <a:t>EXAMPLE:</a:t>
                      </a:r>
                      <a:endParaRPr sz="1300"/>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022725">
                <a:tc>
                  <a:txBody>
                    <a:bodyPr/>
                    <a:lstStyle/>
                    <a:p>
                      <a:pPr indent="0" lvl="0" marL="0" rtl="0" algn="l">
                        <a:spcBef>
                          <a:spcPts val="0"/>
                        </a:spcBef>
                        <a:spcAft>
                          <a:spcPts val="0"/>
                        </a:spcAft>
                        <a:buNone/>
                      </a:pPr>
                      <a:r>
                        <a:rPr b="1" i="1" lang="en" sz="1300">
                          <a:solidFill>
                            <a:schemeClr val="dk1"/>
                          </a:solidFill>
                        </a:rPr>
                        <a:t>HOW TO REMEMBER:</a:t>
                      </a:r>
                      <a:endParaRPr b="1" i="1" sz="1300">
                        <a:solidFill>
                          <a:schemeClr val="dk1"/>
                        </a:solidFill>
                      </a:endParaRPr>
                    </a:p>
                    <a:p>
                      <a:pPr indent="0" lvl="0" marL="0" rtl="0" algn="l">
                        <a:lnSpc>
                          <a:spcPct val="100000"/>
                        </a:lnSpc>
                        <a:spcBef>
                          <a:spcPts val="500"/>
                        </a:spcBef>
                        <a:spcAft>
                          <a:spcPts val="1200"/>
                        </a:spcAft>
                        <a:buNone/>
                      </a:pPr>
                      <a:r>
                        <a:t/>
                      </a:r>
                      <a:endParaRPr b="1" sz="1500"/>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i="1" lang="en" sz="1300"/>
                        <a:t>CONNECTION TO OTHER VOCAB:</a:t>
                      </a:r>
                      <a:endParaRPr b="1" i="1" sz="1300"/>
                    </a:p>
                    <a:p>
                      <a:pPr indent="0" lvl="0" marL="0" rtl="0" algn="l">
                        <a:spcBef>
                          <a:spcPts val="0"/>
                        </a:spcBef>
                        <a:spcAft>
                          <a:spcPts val="0"/>
                        </a:spcAft>
                        <a:buNone/>
                      </a:pPr>
                      <a:r>
                        <a:t/>
                      </a:r>
                      <a:endParaRPr sz="1300"/>
                    </a:p>
                    <a:p>
                      <a:pPr indent="0" lvl="0" marL="0" rtl="0" algn="l">
                        <a:spcBef>
                          <a:spcPts val="0"/>
                        </a:spcBef>
                        <a:spcAft>
                          <a:spcPts val="0"/>
                        </a:spcAft>
                        <a:buNone/>
                      </a:pPr>
                      <a:r>
                        <a:t/>
                      </a:r>
                      <a:endParaRPr sz="1300"/>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sp>
        <p:nvSpPr>
          <p:cNvPr id="148" name="Google Shape;148;p22"/>
          <p:cNvSpPr/>
          <p:nvPr/>
        </p:nvSpPr>
        <p:spPr>
          <a:xfrm>
            <a:off x="162654" y="1607624"/>
            <a:ext cx="7236600" cy="334200"/>
          </a:xfrm>
          <a:prstGeom prst="round2SameRect">
            <a:avLst>
              <a:gd fmla="val 16667" name="adj1"/>
              <a:gd fmla="val 0" name="adj2"/>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i="1" lang="en"/>
              <a:t>WORD: </a:t>
            </a:r>
            <a:endParaRPr b="1" sz="1500" u="sng"/>
          </a:p>
        </p:txBody>
      </p:sp>
      <p:sp>
        <p:nvSpPr>
          <p:cNvPr id="149" name="Google Shape;149;p22"/>
          <p:cNvSpPr txBox="1"/>
          <p:nvPr>
            <p:ph type="ctrTitle"/>
          </p:nvPr>
        </p:nvSpPr>
        <p:spPr>
          <a:xfrm>
            <a:off x="591300" y="510550"/>
            <a:ext cx="6361200" cy="792600"/>
          </a:xfrm>
          <a:prstGeom prst="rect">
            <a:avLst/>
          </a:prstGeom>
          <a:ln>
            <a:noFill/>
          </a:ln>
        </p:spPr>
        <p:txBody>
          <a:bodyPr anchorCtr="0" anchor="t" bIns="91425" lIns="91425" spcFirstLastPara="1" rIns="91425" wrap="square" tIns="91425">
            <a:normAutofit/>
          </a:bodyPr>
          <a:lstStyle/>
          <a:p>
            <a:pPr indent="0" lvl="0" marL="0" rtl="0" algn="ctr">
              <a:spcBef>
                <a:spcPts val="0"/>
              </a:spcBef>
              <a:spcAft>
                <a:spcPts val="0"/>
              </a:spcAft>
              <a:buNone/>
            </a:pPr>
            <a:r>
              <a:rPr lang="en" sz="3000" u="sng">
                <a:latin typeface="Graduate"/>
                <a:ea typeface="Graduate"/>
                <a:cs typeface="Graduate"/>
                <a:sym typeface="Graduate"/>
              </a:rPr>
              <a:t>Extra</a:t>
            </a:r>
            <a:r>
              <a:rPr lang="en" sz="3000" u="sng">
                <a:latin typeface="Graduate"/>
                <a:ea typeface="Graduate"/>
                <a:cs typeface="Graduate"/>
                <a:sym typeface="Graduate"/>
              </a:rPr>
              <a:t> Vocabulary Frames 3</a:t>
            </a:r>
            <a:endParaRPr sz="3000">
              <a:latin typeface="Graduate"/>
              <a:ea typeface="Graduate"/>
              <a:cs typeface="Graduate"/>
              <a:sym typeface="Graduate"/>
            </a:endParaRPr>
          </a:p>
        </p:txBody>
      </p:sp>
      <p:graphicFrame>
        <p:nvGraphicFramePr>
          <p:cNvPr id="150" name="Google Shape;150;p22"/>
          <p:cNvGraphicFramePr/>
          <p:nvPr/>
        </p:nvGraphicFramePr>
        <p:xfrm>
          <a:off x="162564" y="4685152"/>
          <a:ext cx="3000000" cy="3000000"/>
        </p:xfrm>
        <a:graphic>
          <a:graphicData uri="http://schemas.openxmlformats.org/drawingml/2006/table">
            <a:tbl>
              <a:tblPr>
                <a:noFill/>
                <a:tableStyleId>{691C20DC-1F4F-4ABC-A592-85F6E0798B75}</a:tableStyleId>
              </a:tblPr>
              <a:tblGrid>
                <a:gridCol w="3618275"/>
                <a:gridCol w="3618275"/>
              </a:tblGrid>
              <a:tr h="1022725">
                <a:tc>
                  <a:txBody>
                    <a:bodyPr/>
                    <a:lstStyle/>
                    <a:p>
                      <a:pPr indent="0" lvl="0" marL="0" rtl="0" algn="l">
                        <a:spcBef>
                          <a:spcPts val="0"/>
                        </a:spcBef>
                        <a:spcAft>
                          <a:spcPts val="0"/>
                        </a:spcAft>
                        <a:buClr>
                          <a:schemeClr val="dk1"/>
                        </a:buClr>
                        <a:buSzPts val="1100"/>
                        <a:buFont typeface="Arial"/>
                        <a:buNone/>
                      </a:pPr>
                      <a:r>
                        <a:rPr b="1" i="1" lang="en" sz="1300">
                          <a:solidFill>
                            <a:schemeClr val="dk1"/>
                          </a:solidFill>
                        </a:rPr>
                        <a:t>DEFINITION:</a:t>
                      </a:r>
                      <a:endParaRPr b="1" i="1" sz="1300">
                        <a:solidFill>
                          <a:schemeClr val="dk1"/>
                        </a:solidFill>
                      </a:endParaRPr>
                    </a:p>
                    <a:p>
                      <a:pPr indent="0" lvl="0" marL="0" rtl="0" algn="l">
                        <a:spcBef>
                          <a:spcPts val="0"/>
                        </a:spcBef>
                        <a:spcAft>
                          <a:spcPts val="0"/>
                        </a:spcAft>
                        <a:buClr>
                          <a:schemeClr val="dk1"/>
                        </a:buClr>
                        <a:buSzPts val="1100"/>
                        <a:buFont typeface="Arial"/>
                        <a:buNone/>
                      </a:pPr>
                      <a:r>
                        <a:t/>
                      </a:r>
                      <a:endParaRPr b="1" i="1" sz="1600">
                        <a:solidFill>
                          <a:schemeClr val="dk1"/>
                        </a:solidFill>
                      </a:endParaRPr>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i="1" lang="en" sz="1300">
                          <a:solidFill>
                            <a:schemeClr val="dk1"/>
                          </a:solidFill>
                        </a:rPr>
                        <a:t>EXAMPLE:</a:t>
                      </a:r>
                      <a:endParaRPr sz="1300"/>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022725">
                <a:tc>
                  <a:txBody>
                    <a:bodyPr/>
                    <a:lstStyle/>
                    <a:p>
                      <a:pPr indent="0" lvl="0" marL="0" rtl="0" algn="l">
                        <a:spcBef>
                          <a:spcPts val="0"/>
                        </a:spcBef>
                        <a:spcAft>
                          <a:spcPts val="0"/>
                        </a:spcAft>
                        <a:buNone/>
                      </a:pPr>
                      <a:r>
                        <a:rPr b="1" i="1" lang="en" sz="1300">
                          <a:solidFill>
                            <a:schemeClr val="dk1"/>
                          </a:solidFill>
                        </a:rPr>
                        <a:t>HOW TO REMEMBER:</a:t>
                      </a:r>
                      <a:endParaRPr b="1" i="1" sz="1300">
                        <a:solidFill>
                          <a:schemeClr val="dk1"/>
                        </a:solidFill>
                      </a:endParaRPr>
                    </a:p>
                    <a:p>
                      <a:pPr indent="0" lvl="0" marL="0" rtl="0" algn="l">
                        <a:lnSpc>
                          <a:spcPct val="100000"/>
                        </a:lnSpc>
                        <a:spcBef>
                          <a:spcPts val="500"/>
                        </a:spcBef>
                        <a:spcAft>
                          <a:spcPts val="1200"/>
                        </a:spcAft>
                        <a:buNone/>
                      </a:pPr>
                      <a:r>
                        <a:t/>
                      </a:r>
                      <a:endParaRPr b="1" sz="1500"/>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i="1" lang="en" sz="1300"/>
                        <a:t>CONNECTION TO OTHER VOCAB:</a:t>
                      </a:r>
                      <a:endParaRPr b="1" i="1" sz="1300"/>
                    </a:p>
                    <a:p>
                      <a:pPr indent="0" lvl="0" marL="0" rtl="0" algn="l">
                        <a:spcBef>
                          <a:spcPts val="0"/>
                        </a:spcBef>
                        <a:spcAft>
                          <a:spcPts val="0"/>
                        </a:spcAft>
                        <a:buNone/>
                      </a:pPr>
                      <a:r>
                        <a:t/>
                      </a:r>
                      <a:endParaRPr sz="1300"/>
                    </a:p>
                    <a:p>
                      <a:pPr indent="0" lvl="0" marL="0" rtl="0" algn="l">
                        <a:spcBef>
                          <a:spcPts val="0"/>
                        </a:spcBef>
                        <a:spcAft>
                          <a:spcPts val="0"/>
                        </a:spcAft>
                        <a:buNone/>
                      </a:pPr>
                      <a:r>
                        <a:t/>
                      </a:r>
                      <a:endParaRPr sz="1300"/>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sp>
        <p:nvSpPr>
          <p:cNvPr id="151" name="Google Shape;151;p22"/>
          <p:cNvSpPr/>
          <p:nvPr/>
        </p:nvSpPr>
        <p:spPr>
          <a:xfrm>
            <a:off x="162654" y="4350824"/>
            <a:ext cx="7236600" cy="334200"/>
          </a:xfrm>
          <a:prstGeom prst="round2SameRect">
            <a:avLst>
              <a:gd fmla="val 16667" name="adj1"/>
              <a:gd fmla="val 0" name="adj2"/>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i="1" lang="en"/>
              <a:t>WORD: </a:t>
            </a:r>
            <a:endParaRPr b="1" sz="1500" u="sng"/>
          </a:p>
        </p:txBody>
      </p:sp>
      <p:graphicFrame>
        <p:nvGraphicFramePr>
          <p:cNvPr id="152" name="Google Shape;152;p22"/>
          <p:cNvGraphicFramePr/>
          <p:nvPr/>
        </p:nvGraphicFramePr>
        <p:xfrm>
          <a:off x="162564" y="7428352"/>
          <a:ext cx="3000000" cy="3000000"/>
        </p:xfrm>
        <a:graphic>
          <a:graphicData uri="http://schemas.openxmlformats.org/drawingml/2006/table">
            <a:tbl>
              <a:tblPr>
                <a:noFill/>
                <a:tableStyleId>{691C20DC-1F4F-4ABC-A592-85F6E0798B75}</a:tableStyleId>
              </a:tblPr>
              <a:tblGrid>
                <a:gridCol w="3618275"/>
                <a:gridCol w="3618275"/>
              </a:tblGrid>
              <a:tr h="1022725">
                <a:tc>
                  <a:txBody>
                    <a:bodyPr/>
                    <a:lstStyle/>
                    <a:p>
                      <a:pPr indent="0" lvl="0" marL="0" rtl="0" algn="l">
                        <a:spcBef>
                          <a:spcPts val="0"/>
                        </a:spcBef>
                        <a:spcAft>
                          <a:spcPts val="0"/>
                        </a:spcAft>
                        <a:buClr>
                          <a:schemeClr val="dk1"/>
                        </a:buClr>
                        <a:buSzPts val="1100"/>
                        <a:buFont typeface="Arial"/>
                        <a:buNone/>
                      </a:pPr>
                      <a:r>
                        <a:rPr b="1" i="1" lang="en" sz="1300">
                          <a:solidFill>
                            <a:schemeClr val="dk1"/>
                          </a:solidFill>
                        </a:rPr>
                        <a:t>DEFINITION:</a:t>
                      </a:r>
                      <a:endParaRPr b="1" i="1" sz="1300">
                        <a:solidFill>
                          <a:schemeClr val="dk1"/>
                        </a:solidFill>
                      </a:endParaRPr>
                    </a:p>
                    <a:p>
                      <a:pPr indent="0" lvl="0" marL="0" rtl="0" algn="l">
                        <a:spcBef>
                          <a:spcPts val="0"/>
                        </a:spcBef>
                        <a:spcAft>
                          <a:spcPts val="0"/>
                        </a:spcAft>
                        <a:buClr>
                          <a:schemeClr val="dk1"/>
                        </a:buClr>
                        <a:buSzPts val="1100"/>
                        <a:buFont typeface="Arial"/>
                        <a:buNone/>
                      </a:pPr>
                      <a:r>
                        <a:t/>
                      </a:r>
                      <a:endParaRPr b="1" i="1" sz="1600">
                        <a:solidFill>
                          <a:schemeClr val="dk1"/>
                        </a:solidFill>
                      </a:endParaRPr>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i="1" lang="en" sz="1300">
                          <a:solidFill>
                            <a:schemeClr val="dk1"/>
                          </a:solidFill>
                        </a:rPr>
                        <a:t>EXAMPLE:</a:t>
                      </a:r>
                      <a:endParaRPr sz="1300"/>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022725">
                <a:tc>
                  <a:txBody>
                    <a:bodyPr/>
                    <a:lstStyle/>
                    <a:p>
                      <a:pPr indent="0" lvl="0" marL="0" rtl="0" algn="l">
                        <a:spcBef>
                          <a:spcPts val="0"/>
                        </a:spcBef>
                        <a:spcAft>
                          <a:spcPts val="0"/>
                        </a:spcAft>
                        <a:buNone/>
                      </a:pPr>
                      <a:r>
                        <a:rPr b="1" i="1" lang="en" sz="1300">
                          <a:solidFill>
                            <a:schemeClr val="dk1"/>
                          </a:solidFill>
                        </a:rPr>
                        <a:t>HOW TO REMEMBER:</a:t>
                      </a:r>
                      <a:endParaRPr b="1" i="1" sz="1300">
                        <a:solidFill>
                          <a:schemeClr val="dk1"/>
                        </a:solidFill>
                      </a:endParaRPr>
                    </a:p>
                    <a:p>
                      <a:pPr indent="0" lvl="0" marL="0" rtl="0" algn="l">
                        <a:lnSpc>
                          <a:spcPct val="100000"/>
                        </a:lnSpc>
                        <a:spcBef>
                          <a:spcPts val="500"/>
                        </a:spcBef>
                        <a:spcAft>
                          <a:spcPts val="1200"/>
                        </a:spcAft>
                        <a:buNone/>
                      </a:pPr>
                      <a:r>
                        <a:t/>
                      </a:r>
                      <a:endParaRPr b="1" sz="1500"/>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i="1" lang="en" sz="1300"/>
                        <a:t>CONNECTION TO OTHER VOCAB:</a:t>
                      </a:r>
                      <a:endParaRPr b="1" i="1" sz="1300"/>
                    </a:p>
                    <a:p>
                      <a:pPr indent="0" lvl="0" marL="0" rtl="0" algn="l">
                        <a:spcBef>
                          <a:spcPts val="0"/>
                        </a:spcBef>
                        <a:spcAft>
                          <a:spcPts val="0"/>
                        </a:spcAft>
                        <a:buNone/>
                      </a:pPr>
                      <a:r>
                        <a:t/>
                      </a:r>
                      <a:endParaRPr sz="1300"/>
                    </a:p>
                    <a:p>
                      <a:pPr indent="0" lvl="0" marL="0" rtl="0" algn="l">
                        <a:spcBef>
                          <a:spcPts val="0"/>
                        </a:spcBef>
                        <a:spcAft>
                          <a:spcPts val="0"/>
                        </a:spcAft>
                        <a:buNone/>
                      </a:pPr>
                      <a:r>
                        <a:t/>
                      </a:r>
                      <a:endParaRPr sz="1300"/>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sp>
        <p:nvSpPr>
          <p:cNvPr id="153" name="Google Shape;153;p22"/>
          <p:cNvSpPr/>
          <p:nvPr/>
        </p:nvSpPr>
        <p:spPr>
          <a:xfrm>
            <a:off x="162654" y="7094024"/>
            <a:ext cx="7236600" cy="334200"/>
          </a:xfrm>
          <a:prstGeom prst="round2SameRect">
            <a:avLst>
              <a:gd fmla="val 16667" name="adj1"/>
              <a:gd fmla="val 0" name="adj2"/>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i="1" lang="en"/>
              <a:t>WORD: </a:t>
            </a:r>
            <a:endParaRPr b="1" sz="1500"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3"/>
          <p:cNvSpPr txBox="1"/>
          <p:nvPr>
            <p:ph idx="1" type="subTitle"/>
          </p:nvPr>
        </p:nvSpPr>
        <p:spPr>
          <a:xfrm>
            <a:off x="257150" y="894100"/>
            <a:ext cx="7029600" cy="809700"/>
          </a:xfrm>
          <a:prstGeom prst="rect">
            <a:avLst/>
          </a:prstGeom>
        </p:spPr>
        <p:txBody>
          <a:bodyPr anchorCtr="0" anchor="t" bIns="0" lIns="91425" spcFirstLastPara="1" rIns="91425" wrap="square" tIns="91425">
            <a:noAutofit/>
          </a:bodyPr>
          <a:lstStyle/>
          <a:p>
            <a:pPr indent="0" lvl="0" marL="0" rtl="0" algn="l">
              <a:spcBef>
                <a:spcPts val="0"/>
              </a:spcBef>
              <a:spcAft>
                <a:spcPts val="0"/>
              </a:spcAft>
              <a:buNone/>
            </a:pPr>
            <a:r>
              <a:rPr b="1" lang="en" sz="1100" u="sng"/>
              <a:t>OVERVIEW + OBJECTIVE</a:t>
            </a:r>
            <a:r>
              <a:rPr b="1" lang="en" sz="1100"/>
              <a:t>:</a:t>
            </a:r>
            <a:r>
              <a:rPr lang="en" sz="1000"/>
              <a:t> </a:t>
            </a:r>
            <a:endParaRPr sz="1000"/>
          </a:p>
          <a:p>
            <a:pPr indent="0" lvl="0" marL="0" rtl="0" algn="l">
              <a:spcBef>
                <a:spcPts val="500"/>
              </a:spcBef>
              <a:spcAft>
                <a:spcPts val="0"/>
              </a:spcAft>
              <a:buNone/>
            </a:pPr>
            <a:r>
              <a:rPr lang="en" sz="1050"/>
              <a:t>Part One</a:t>
            </a:r>
            <a:r>
              <a:rPr lang="en" sz="1050"/>
              <a:t> of this activity uses a series of scattered dots to show you at what point the number of dots becomes too large for your brain to immediately, or fluently, understand</a:t>
            </a:r>
            <a:r>
              <a:rPr lang="en" sz="1050"/>
              <a:t>. </a:t>
            </a:r>
            <a:r>
              <a:rPr lang="en" sz="1050"/>
              <a:t>By the end of the first part, you should be </a:t>
            </a:r>
            <a:r>
              <a:rPr lang="en" sz="1050"/>
              <a:t>able</a:t>
            </a:r>
            <a:r>
              <a:rPr lang="en" sz="1050"/>
              <a:t> to indicate which numbers you can see and immediately know without having to count them.</a:t>
            </a:r>
            <a:endParaRPr sz="1050"/>
          </a:p>
        </p:txBody>
      </p:sp>
      <p:sp>
        <p:nvSpPr>
          <p:cNvPr id="159" name="Google Shape;159;p23"/>
          <p:cNvSpPr txBox="1"/>
          <p:nvPr>
            <p:ph type="ctrTitle"/>
          </p:nvPr>
        </p:nvSpPr>
        <p:spPr>
          <a:xfrm>
            <a:off x="257150" y="84450"/>
            <a:ext cx="7029600" cy="809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480" u="sng">
                <a:highlight>
                  <a:srgbClr val="C9DAF8"/>
                </a:highlight>
              </a:rPr>
              <a:t>BLUE DOTS ACTIVITY</a:t>
            </a:r>
            <a:endParaRPr sz="2480" u="sng">
              <a:highlight>
                <a:srgbClr val="C9DAF8"/>
              </a:highlight>
            </a:endParaRPr>
          </a:p>
          <a:p>
            <a:pPr indent="0" lvl="0" marL="0" rtl="0" algn="ctr">
              <a:spcBef>
                <a:spcPts val="0"/>
              </a:spcBef>
              <a:spcAft>
                <a:spcPts val="0"/>
              </a:spcAft>
              <a:buSzPts val="990"/>
              <a:buNone/>
            </a:pPr>
            <a:r>
              <a:rPr i="1" lang="en" sz="1400"/>
              <a:t>Part One - </a:t>
            </a:r>
            <a:r>
              <a:rPr i="1" lang="en" sz="1400"/>
              <a:t>Student Task Sheet 2.1a</a:t>
            </a:r>
            <a:endParaRPr i="1" sz="1400"/>
          </a:p>
        </p:txBody>
      </p:sp>
      <p:graphicFrame>
        <p:nvGraphicFramePr>
          <p:cNvPr id="160" name="Google Shape;160;p23"/>
          <p:cNvGraphicFramePr/>
          <p:nvPr/>
        </p:nvGraphicFramePr>
        <p:xfrm>
          <a:off x="1404900" y="7681925"/>
          <a:ext cx="3000000" cy="3000000"/>
        </p:xfrm>
        <a:graphic>
          <a:graphicData uri="http://schemas.openxmlformats.org/drawingml/2006/table">
            <a:tbl>
              <a:tblPr>
                <a:noFill/>
                <a:tableStyleId>{691C20DC-1F4F-4ABC-A592-85F6E0798B75}</a:tableStyleId>
              </a:tblPr>
              <a:tblGrid>
                <a:gridCol w="473400"/>
                <a:gridCol w="473400"/>
                <a:gridCol w="473400"/>
                <a:gridCol w="473400"/>
                <a:gridCol w="473400"/>
                <a:gridCol w="473400"/>
                <a:gridCol w="473400"/>
                <a:gridCol w="473400"/>
                <a:gridCol w="473400"/>
                <a:gridCol w="473400"/>
              </a:tblGrid>
              <a:tr h="176200">
                <a:tc gridSpan="10">
                  <a:txBody>
                    <a:bodyPr/>
                    <a:lstStyle/>
                    <a:p>
                      <a:pPr indent="0" lvl="0" marL="0" rtl="0" algn="l">
                        <a:spcBef>
                          <a:spcPts val="0"/>
                        </a:spcBef>
                        <a:spcAft>
                          <a:spcPts val="0"/>
                        </a:spcAft>
                        <a:buNone/>
                      </a:pPr>
                      <a:r>
                        <a:rPr i="1" lang="en" sz="900">
                          <a:solidFill>
                            <a:schemeClr val="dk1"/>
                          </a:solidFill>
                        </a:rPr>
                        <a:t>EXAMPLE OF A </a:t>
                      </a:r>
                      <a:r>
                        <a:rPr i="1" lang="en" sz="900"/>
                        <a:t>COMPLETED CHART:</a:t>
                      </a:r>
                      <a:endParaRPr i="1" sz="900"/>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000000"/>
                      </a:solidFill>
                      <a:prstDash val="solid"/>
                      <a:round/>
                      <a:headEnd len="sm" w="sm" type="none"/>
                      <a:tailEnd len="sm" w="sm" type="none"/>
                    </a:lnB>
                  </a:tcPr>
                </a:tc>
                <a:tc hMerge="1"/>
                <a:tc hMerge="1"/>
                <a:tc hMerge="1"/>
                <a:tc hMerge="1"/>
                <a:tc hMerge="1"/>
                <a:tc hMerge="1"/>
                <a:tc hMerge="1"/>
                <a:tc hMerge="1"/>
                <a:tc hMerge="1"/>
              </a:tr>
              <a:tr h="176200">
                <a:tc>
                  <a:txBody>
                    <a:bodyPr/>
                    <a:lstStyle/>
                    <a:p>
                      <a:pPr indent="0" lvl="0" marL="0" rtl="0" algn="ctr">
                        <a:spcBef>
                          <a:spcPts val="0"/>
                        </a:spcBef>
                        <a:spcAft>
                          <a:spcPts val="0"/>
                        </a:spcAft>
                        <a:buNone/>
                      </a:pPr>
                      <a:r>
                        <a:rPr lang="en" sz="900"/>
                        <a:t>1</a:t>
                      </a:r>
                      <a:endParaRPr sz="9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900"/>
                        <a:t>2</a:t>
                      </a:r>
                      <a:endParaRPr sz="9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900"/>
                        <a:t>3</a:t>
                      </a:r>
                      <a:endParaRPr sz="9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900"/>
                        <a:t>4</a:t>
                      </a:r>
                      <a:endParaRPr sz="9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900"/>
                        <a:t>5</a:t>
                      </a:r>
                      <a:endParaRPr sz="9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900"/>
                        <a:t>6</a:t>
                      </a:r>
                      <a:endParaRPr sz="9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900"/>
                        <a:t>7</a:t>
                      </a:r>
                      <a:endParaRPr sz="9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900"/>
                        <a:t>8</a:t>
                      </a:r>
                      <a:endParaRPr sz="9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900"/>
                        <a:t>9</a:t>
                      </a:r>
                      <a:endParaRPr sz="9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900"/>
                        <a:t>10</a:t>
                      </a:r>
                      <a:endParaRPr sz="9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
        <p:nvSpPr>
          <p:cNvPr id="161" name="Google Shape;161;p23"/>
          <p:cNvSpPr/>
          <p:nvPr/>
        </p:nvSpPr>
        <p:spPr>
          <a:xfrm>
            <a:off x="1614425" y="8229600"/>
            <a:ext cx="49500" cy="57300"/>
          </a:xfrm>
          <a:prstGeom prst="ellipse">
            <a:avLst/>
          </a:prstGeom>
          <a:solidFill>
            <a:srgbClr val="FF99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3"/>
          <p:cNvSpPr/>
          <p:nvPr/>
        </p:nvSpPr>
        <p:spPr>
          <a:xfrm>
            <a:off x="2088300" y="8229600"/>
            <a:ext cx="49500" cy="57300"/>
          </a:xfrm>
          <a:prstGeom prst="ellipse">
            <a:avLst/>
          </a:prstGeom>
          <a:solidFill>
            <a:srgbClr val="FF99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3"/>
          <p:cNvSpPr/>
          <p:nvPr/>
        </p:nvSpPr>
        <p:spPr>
          <a:xfrm>
            <a:off x="3509925" y="8229600"/>
            <a:ext cx="49500" cy="57300"/>
          </a:xfrm>
          <a:prstGeom prst="ellipse">
            <a:avLst/>
          </a:prstGeom>
          <a:solidFill>
            <a:srgbClr val="FF99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3"/>
          <p:cNvSpPr/>
          <p:nvPr/>
        </p:nvSpPr>
        <p:spPr>
          <a:xfrm>
            <a:off x="2562175" y="8229600"/>
            <a:ext cx="49500" cy="57300"/>
          </a:xfrm>
          <a:prstGeom prst="ellipse">
            <a:avLst/>
          </a:prstGeom>
          <a:solidFill>
            <a:srgbClr val="FF99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3"/>
          <p:cNvSpPr/>
          <p:nvPr/>
        </p:nvSpPr>
        <p:spPr>
          <a:xfrm flipH="1" rot="7728866">
            <a:off x="1556471" y="7903208"/>
            <a:ext cx="190970" cy="122284"/>
          </a:xfrm>
          <a:prstGeom prst="halfFrame">
            <a:avLst>
              <a:gd fmla="val 33333" name="adj1"/>
              <a:gd fmla="val 23182" name="adj2"/>
            </a:avLst>
          </a:prstGeom>
          <a:solidFill>
            <a:srgbClr val="00FF00"/>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3"/>
          <p:cNvSpPr/>
          <p:nvPr/>
        </p:nvSpPr>
        <p:spPr>
          <a:xfrm flipH="1" rot="7728866">
            <a:off x="2037471" y="7903208"/>
            <a:ext cx="190970" cy="122284"/>
          </a:xfrm>
          <a:prstGeom prst="halfFrame">
            <a:avLst>
              <a:gd fmla="val 33333" name="adj1"/>
              <a:gd fmla="val 23182" name="adj2"/>
            </a:avLst>
          </a:prstGeom>
          <a:solidFill>
            <a:srgbClr val="00FF00"/>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3"/>
          <p:cNvSpPr/>
          <p:nvPr/>
        </p:nvSpPr>
        <p:spPr>
          <a:xfrm flipH="1" rot="7728866">
            <a:off x="2518471" y="7903208"/>
            <a:ext cx="190970" cy="122284"/>
          </a:xfrm>
          <a:prstGeom prst="halfFrame">
            <a:avLst>
              <a:gd fmla="val 33333" name="adj1"/>
              <a:gd fmla="val 23182" name="adj2"/>
            </a:avLst>
          </a:prstGeom>
          <a:solidFill>
            <a:srgbClr val="00FF00"/>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3"/>
          <p:cNvSpPr/>
          <p:nvPr/>
        </p:nvSpPr>
        <p:spPr>
          <a:xfrm flipH="1" rot="7728866">
            <a:off x="3432871" y="7903208"/>
            <a:ext cx="190970" cy="122284"/>
          </a:xfrm>
          <a:prstGeom prst="halfFrame">
            <a:avLst>
              <a:gd fmla="val 33333" name="adj1"/>
              <a:gd fmla="val 23182" name="adj2"/>
            </a:avLst>
          </a:prstGeom>
          <a:solidFill>
            <a:srgbClr val="00FF00"/>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3"/>
          <p:cNvSpPr/>
          <p:nvPr/>
        </p:nvSpPr>
        <p:spPr>
          <a:xfrm flipH="1" rot="7728866">
            <a:off x="4394871" y="7903208"/>
            <a:ext cx="190970" cy="122284"/>
          </a:xfrm>
          <a:prstGeom prst="halfFrame">
            <a:avLst>
              <a:gd fmla="val 33333" name="adj1"/>
              <a:gd fmla="val 23182" name="adj2"/>
            </a:avLst>
          </a:prstGeom>
          <a:solidFill>
            <a:srgbClr val="00FF00"/>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3"/>
          <p:cNvSpPr/>
          <p:nvPr/>
        </p:nvSpPr>
        <p:spPr>
          <a:xfrm>
            <a:off x="3865650" y="8020038"/>
            <a:ext cx="287400" cy="267000"/>
          </a:xfrm>
          <a:prstGeom prst="ellipse">
            <a:avLst/>
          </a:prstGeom>
          <a:no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3"/>
          <p:cNvSpPr/>
          <p:nvPr/>
        </p:nvSpPr>
        <p:spPr>
          <a:xfrm>
            <a:off x="4821375" y="8020038"/>
            <a:ext cx="287400" cy="267000"/>
          </a:xfrm>
          <a:prstGeom prst="ellipse">
            <a:avLst/>
          </a:prstGeom>
          <a:no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3"/>
          <p:cNvSpPr txBox="1"/>
          <p:nvPr>
            <p:ph idx="1" type="subTitle"/>
          </p:nvPr>
        </p:nvSpPr>
        <p:spPr>
          <a:xfrm>
            <a:off x="257150" y="6228100"/>
            <a:ext cx="7029600" cy="1365600"/>
          </a:xfrm>
          <a:prstGeom prst="rect">
            <a:avLst/>
          </a:prstGeom>
        </p:spPr>
        <p:txBody>
          <a:bodyPr anchorCtr="0" anchor="t" bIns="0" lIns="91425" spcFirstLastPara="1" rIns="91425" wrap="square" tIns="91425">
            <a:noAutofit/>
          </a:bodyPr>
          <a:lstStyle/>
          <a:p>
            <a:pPr indent="0" lvl="0" marL="0" rtl="0" algn="l">
              <a:spcBef>
                <a:spcPts val="0"/>
              </a:spcBef>
              <a:spcAft>
                <a:spcPts val="0"/>
              </a:spcAft>
              <a:buNone/>
            </a:pPr>
            <a:r>
              <a:rPr i="1" lang="en" sz="1150"/>
              <a:t>ROUND 2</a:t>
            </a:r>
            <a:endParaRPr i="1" sz="1150"/>
          </a:p>
          <a:p>
            <a:pPr indent="0" lvl="0" marL="0" rtl="0" algn="l">
              <a:spcBef>
                <a:spcPts val="200"/>
              </a:spcBef>
              <a:spcAft>
                <a:spcPts val="0"/>
              </a:spcAft>
              <a:buNone/>
            </a:pPr>
            <a:r>
              <a:rPr lang="en" sz="1000"/>
              <a:t>1. Everyone passes their pile to the person on their right.</a:t>
            </a:r>
            <a:endParaRPr sz="1000"/>
          </a:p>
          <a:p>
            <a:pPr indent="0" lvl="0" marL="0" rtl="0" algn="l">
              <a:spcBef>
                <a:spcPts val="200"/>
              </a:spcBef>
              <a:spcAft>
                <a:spcPts val="0"/>
              </a:spcAft>
              <a:buNone/>
            </a:pPr>
            <a:r>
              <a:rPr lang="en" sz="1000"/>
              <a:t>2. Round 2 is played the same as Round 1. However, to make sure nobody is memorizing the frames, Presenters may opt to turn their frames sideways or upside down when presenting them.</a:t>
            </a:r>
            <a:endParaRPr sz="1000"/>
          </a:p>
          <a:p>
            <a:pPr indent="0" lvl="0" marL="0" rtl="0" algn="l">
              <a:spcBef>
                <a:spcPts val="200"/>
              </a:spcBef>
              <a:spcAft>
                <a:spcPts val="0"/>
              </a:spcAft>
              <a:buNone/>
            </a:pPr>
            <a:r>
              <a:rPr lang="en" sz="1000"/>
              <a:t>3. After the second round, students should fill in the rest of their results table and then discuss within their group their answers to the questions provided on their handout.</a:t>
            </a:r>
            <a:endParaRPr sz="1000"/>
          </a:p>
          <a:p>
            <a:pPr indent="0" lvl="0" marL="0" rtl="0" algn="l">
              <a:spcBef>
                <a:spcPts val="200"/>
              </a:spcBef>
              <a:spcAft>
                <a:spcPts val="500"/>
              </a:spcAft>
              <a:buNone/>
            </a:pPr>
            <a:r>
              <a:t/>
            </a:r>
            <a:endParaRPr b="1" sz="1150"/>
          </a:p>
        </p:txBody>
      </p:sp>
      <p:sp>
        <p:nvSpPr>
          <p:cNvPr id="173" name="Google Shape;173;p23"/>
          <p:cNvSpPr txBox="1"/>
          <p:nvPr>
            <p:ph idx="1" type="subTitle"/>
          </p:nvPr>
        </p:nvSpPr>
        <p:spPr>
          <a:xfrm>
            <a:off x="257150" y="2341900"/>
            <a:ext cx="7029600" cy="3030300"/>
          </a:xfrm>
          <a:prstGeom prst="rect">
            <a:avLst/>
          </a:prstGeom>
          <a:ln>
            <a:noFill/>
          </a:ln>
        </p:spPr>
        <p:txBody>
          <a:bodyPr anchorCtr="0" anchor="t" bIns="0" lIns="91425" spcFirstLastPara="1" rIns="91425" wrap="square" tIns="91425">
            <a:noAutofit/>
          </a:bodyPr>
          <a:lstStyle/>
          <a:p>
            <a:pPr indent="0" lvl="0" marL="0" rtl="0" algn="l">
              <a:spcBef>
                <a:spcPts val="1000"/>
              </a:spcBef>
              <a:spcAft>
                <a:spcPts val="0"/>
              </a:spcAft>
              <a:buClr>
                <a:schemeClr val="dk1"/>
              </a:buClr>
              <a:buSzPts val="1100"/>
              <a:buFont typeface="Arial"/>
              <a:buNone/>
            </a:pPr>
            <a:r>
              <a:rPr b="1" lang="en" sz="1150" u="sng"/>
              <a:t>INSTRUCTIONS:</a:t>
            </a:r>
            <a:endParaRPr sz="1150" u="sng"/>
          </a:p>
          <a:p>
            <a:pPr indent="0" lvl="0" marL="0" rtl="0" algn="l">
              <a:spcBef>
                <a:spcPts val="600"/>
              </a:spcBef>
              <a:spcAft>
                <a:spcPts val="0"/>
              </a:spcAft>
              <a:buClr>
                <a:schemeClr val="dk1"/>
              </a:buClr>
              <a:buSzPts val="1100"/>
              <a:buFont typeface="Arial"/>
              <a:buNone/>
            </a:pPr>
            <a:r>
              <a:rPr i="1" lang="en" sz="1050"/>
              <a:t>ROUND 1</a:t>
            </a:r>
            <a:endParaRPr i="1" sz="1050"/>
          </a:p>
          <a:p>
            <a:pPr indent="0" lvl="0" marL="0" rtl="0" algn="l">
              <a:spcBef>
                <a:spcPts val="200"/>
              </a:spcBef>
              <a:spcAft>
                <a:spcPts val="0"/>
              </a:spcAft>
              <a:buClr>
                <a:schemeClr val="dk1"/>
              </a:buClr>
              <a:buSzPts val="1100"/>
              <a:buFont typeface="Arial"/>
              <a:buNone/>
            </a:pPr>
            <a:r>
              <a:rPr lang="en" sz="1000"/>
              <a:t>1. Everyone places their set of frames in front of them but behind a visual blockade of some sort (e.g.: an open, upstanding two-pocket folder). Each person takes turns being the Presenter, showing the other students (called the Viewers) one frame, revealing it for one (1) second, then placing it out of view. </a:t>
            </a:r>
            <a:r>
              <a:rPr i="1" lang="en" sz="1000" u="sng"/>
              <a:t>Without counting the dots</a:t>
            </a:r>
            <a:r>
              <a:rPr lang="en" sz="1000"/>
              <a:t>, the Viewers will see if they know how many dots are on each card.</a:t>
            </a:r>
            <a:endParaRPr sz="1000"/>
          </a:p>
          <a:p>
            <a:pPr indent="0" lvl="0" marL="0" rtl="0" algn="l">
              <a:spcBef>
                <a:spcPts val="200"/>
              </a:spcBef>
              <a:spcAft>
                <a:spcPts val="0"/>
              </a:spcAft>
              <a:buClr>
                <a:schemeClr val="dk1"/>
              </a:buClr>
              <a:buSzPts val="1100"/>
              <a:buFont typeface="Arial"/>
              <a:buNone/>
            </a:pPr>
            <a:r>
              <a:rPr lang="en" sz="1000"/>
              <a:t>2. Between frame presentations, viewers will state (or guess) the number of dots they saw and discuss how confident they feel about knowing the number of dots on that frame. The presenter then lets students see the card again, counting the dots to confirm the correct amount.</a:t>
            </a:r>
            <a:endParaRPr sz="1000"/>
          </a:p>
          <a:p>
            <a:pPr indent="0" lvl="0" marL="0" rtl="0" algn="l">
              <a:spcBef>
                <a:spcPts val="200"/>
              </a:spcBef>
              <a:spcAft>
                <a:spcPts val="0"/>
              </a:spcAft>
              <a:buNone/>
            </a:pPr>
            <a:r>
              <a:rPr lang="en" sz="1000"/>
              <a:t>3. Using the key below, viewers will note on their results chart which numbers they got correct and when they felt most confident about their answers.</a:t>
            </a:r>
            <a:endParaRPr sz="1000"/>
          </a:p>
          <a:p>
            <a:pPr indent="0" lvl="0" marL="0" rtl="0" algn="l">
              <a:spcBef>
                <a:spcPts val="1000"/>
              </a:spcBef>
              <a:spcAft>
                <a:spcPts val="0"/>
              </a:spcAft>
              <a:buNone/>
            </a:pPr>
            <a:r>
              <a:rPr b="1" lang="en" sz="900" u="sng"/>
              <a:t>KEY:</a:t>
            </a:r>
            <a:endParaRPr b="1" sz="900"/>
          </a:p>
          <a:p>
            <a:pPr indent="0" lvl="0" marL="0" rtl="0" algn="l">
              <a:spcBef>
                <a:spcPts val="1000"/>
              </a:spcBef>
              <a:spcAft>
                <a:spcPts val="800"/>
              </a:spcAft>
              <a:buClr>
                <a:schemeClr val="dk1"/>
              </a:buClr>
              <a:buSzPts val="1100"/>
              <a:buFont typeface="Arial"/>
              <a:buNone/>
            </a:pPr>
            <a:r>
              <a:rPr b="1" lang="en" sz="1000"/>
              <a:t>✅ </a:t>
            </a:r>
            <a:r>
              <a:rPr lang="en" sz="900"/>
              <a:t>Place a checkmark over the numbers you guessed correctly. </a:t>
            </a:r>
            <a:br>
              <a:rPr lang="en" sz="900"/>
            </a:br>
            <a:r>
              <a:rPr b="1" lang="en" sz="1200">
                <a:solidFill>
                  <a:srgbClr val="0000FF"/>
                </a:solidFill>
              </a:rPr>
              <a:t>◯</a:t>
            </a:r>
            <a:r>
              <a:rPr b="1" lang="en" sz="1100">
                <a:solidFill>
                  <a:srgbClr val="0000FF"/>
                </a:solidFill>
              </a:rPr>
              <a:t> </a:t>
            </a:r>
            <a:r>
              <a:rPr lang="en" sz="900"/>
              <a:t>Circle the numbers where your answer came within 1 of the correct answer (Example: If it was 7 and you guessed 6 or 8, circle the number.)</a:t>
            </a:r>
            <a:br>
              <a:rPr lang="en" sz="900"/>
            </a:br>
            <a:r>
              <a:rPr lang="en" sz="900">
                <a:solidFill>
                  <a:srgbClr val="FF9900"/>
                </a:solidFill>
              </a:rPr>
              <a:t>     </a:t>
            </a:r>
            <a:r>
              <a:rPr lang="en" sz="800">
                <a:solidFill>
                  <a:srgbClr val="FF9900"/>
                </a:solidFill>
              </a:rPr>
              <a:t>  </a:t>
            </a:r>
            <a:r>
              <a:rPr lang="en" sz="900"/>
              <a:t>Place a dot under the number to indicate when you felt confident about your answer, whether or not you were right. </a:t>
            </a:r>
            <a:r>
              <a:rPr i="1" lang="en" sz="900"/>
              <a:t>See example</a:t>
            </a:r>
            <a:r>
              <a:rPr lang="en" sz="900"/>
              <a:t>.</a:t>
            </a:r>
            <a:endParaRPr b="1" i="1" sz="900" u="sng"/>
          </a:p>
        </p:txBody>
      </p:sp>
      <p:sp>
        <p:nvSpPr>
          <p:cNvPr id="174" name="Google Shape;174;p23"/>
          <p:cNvSpPr/>
          <p:nvPr/>
        </p:nvSpPr>
        <p:spPr>
          <a:xfrm rot="10800000">
            <a:off x="369525" y="5185088"/>
            <a:ext cx="141300" cy="147300"/>
          </a:xfrm>
          <a:prstGeom prst="ellipse">
            <a:avLst/>
          </a:prstGeom>
          <a:solidFill>
            <a:srgbClr val="FF99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3"/>
          <p:cNvSpPr/>
          <p:nvPr/>
        </p:nvSpPr>
        <p:spPr>
          <a:xfrm>
            <a:off x="3034650" y="8229600"/>
            <a:ext cx="49500" cy="57300"/>
          </a:xfrm>
          <a:prstGeom prst="ellipse">
            <a:avLst/>
          </a:prstGeom>
          <a:solidFill>
            <a:srgbClr val="FF99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3"/>
          <p:cNvSpPr/>
          <p:nvPr/>
        </p:nvSpPr>
        <p:spPr>
          <a:xfrm flipH="1" rot="7728866">
            <a:off x="2957596" y="7903208"/>
            <a:ext cx="190970" cy="122284"/>
          </a:xfrm>
          <a:prstGeom prst="halfFrame">
            <a:avLst>
              <a:gd fmla="val 33333" name="adj1"/>
              <a:gd fmla="val 23182" name="adj2"/>
            </a:avLst>
          </a:prstGeom>
          <a:solidFill>
            <a:srgbClr val="00FF00"/>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4"/>
          <p:cNvSpPr txBox="1"/>
          <p:nvPr>
            <p:ph idx="1" type="subTitle"/>
          </p:nvPr>
        </p:nvSpPr>
        <p:spPr>
          <a:xfrm>
            <a:off x="257150" y="3256300"/>
            <a:ext cx="7029600" cy="6649800"/>
          </a:xfrm>
          <a:prstGeom prst="rect">
            <a:avLst/>
          </a:prstGeom>
        </p:spPr>
        <p:txBody>
          <a:bodyPr anchorCtr="0" anchor="t" bIns="0" lIns="91425" spcFirstLastPara="1" rIns="91425" wrap="square" tIns="91425">
            <a:noAutofit/>
          </a:bodyPr>
          <a:lstStyle/>
          <a:p>
            <a:pPr indent="0" lvl="0" marL="0" rtl="0" algn="l">
              <a:spcBef>
                <a:spcPts val="0"/>
              </a:spcBef>
              <a:spcAft>
                <a:spcPts val="0"/>
              </a:spcAft>
              <a:buNone/>
            </a:pPr>
            <a:r>
              <a:rPr lang="en" sz="1150" u="sng">
                <a:latin typeface="Lato Black"/>
                <a:ea typeface="Lato Black"/>
                <a:cs typeface="Lato Black"/>
                <a:sym typeface="Lato Black"/>
              </a:rPr>
              <a:t>PART ONE </a:t>
            </a:r>
            <a:r>
              <a:rPr lang="en" sz="1150" u="sng">
                <a:latin typeface="Lato Black"/>
                <a:ea typeface="Lato Black"/>
                <a:cs typeface="Lato Black"/>
                <a:sym typeface="Lato Black"/>
              </a:rPr>
              <a:t>DISCUSSION QUESTIONS:</a:t>
            </a:r>
            <a:endParaRPr sz="1150" u="sng">
              <a:latin typeface="Lato Black"/>
              <a:ea typeface="Lato Black"/>
              <a:cs typeface="Lato Black"/>
              <a:sym typeface="Lato Black"/>
            </a:endParaRPr>
          </a:p>
          <a:p>
            <a:pPr indent="0" lvl="0" marL="0" rtl="0" algn="l">
              <a:spcBef>
                <a:spcPts val="200"/>
              </a:spcBef>
              <a:spcAft>
                <a:spcPts val="0"/>
              </a:spcAft>
              <a:buNone/>
            </a:pPr>
            <a:r>
              <a:rPr b="1" i="1" lang="en" sz="1150">
                <a:latin typeface="Lato"/>
                <a:ea typeface="Lato"/>
                <a:cs typeface="Lato"/>
                <a:sym typeface="Lato"/>
              </a:rPr>
              <a:t>Round 1 Review Questions</a:t>
            </a:r>
            <a:endParaRPr b="1" i="1" sz="1150">
              <a:latin typeface="Lato"/>
              <a:ea typeface="Lato"/>
              <a:cs typeface="Lato"/>
              <a:sym typeface="Lato"/>
            </a:endParaRPr>
          </a:p>
          <a:p>
            <a:pPr indent="-184150" lvl="0" marL="457200" rtl="0" algn="l">
              <a:lnSpc>
                <a:spcPct val="115000"/>
              </a:lnSpc>
              <a:spcBef>
                <a:spcPts val="500"/>
              </a:spcBef>
              <a:spcAft>
                <a:spcPts val="0"/>
              </a:spcAft>
              <a:buSzPts val="1100"/>
              <a:buAutoNum type="arabicPeriod"/>
            </a:pPr>
            <a:r>
              <a:rPr lang="en" sz="1100"/>
              <a:t>How do you feel when looking at the dots without being able to count them?</a:t>
            </a:r>
            <a:endParaRPr sz="1100"/>
          </a:p>
          <a:p>
            <a:pPr indent="0" lvl="0" marL="457200" rtl="0" algn="l">
              <a:lnSpc>
                <a:spcPct val="115000"/>
              </a:lnSpc>
              <a:spcBef>
                <a:spcPts val="0"/>
              </a:spcBef>
              <a:spcAft>
                <a:spcPts val="0"/>
              </a:spcAft>
              <a:buNone/>
            </a:pPr>
            <a:r>
              <a:rPr lang="en" sz="1100"/>
              <a:t>_______________________________________________________________________________.</a:t>
            </a:r>
            <a:endParaRPr sz="1100"/>
          </a:p>
          <a:p>
            <a:pPr indent="-184150" lvl="0" marL="457200" rtl="0" algn="l">
              <a:lnSpc>
                <a:spcPct val="115000"/>
              </a:lnSpc>
              <a:spcBef>
                <a:spcPts val="200"/>
              </a:spcBef>
              <a:spcAft>
                <a:spcPts val="0"/>
              </a:spcAft>
              <a:buSzPts val="1100"/>
              <a:buAutoNum type="arabicPeriod"/>
            </a:pPr>
            <a:r>
              <a:rPr lang="en" sz="1100"/>
              <a:t>Why do you suppose you feel more capable subitizing some numbers rather than others?</a:t>
            </a:r>
            <a:endParaRPr sz="1100"/>
          </a:p>
          <a:p>
            <a:pPr indent="0" lvl="0" marL="457200" rtl="0" algn="l">
              <a:lnSpc>
                <a:spcPct val="115000"/>
              </a:lnSpc>
              <a:spcBef>
                <a:spcPts val="0"/>
              </a:spcBef>
              <a:spcAft>
                <a:spcPts val="0"/>
              </a:spcAft>
              <a:buNone/>
            </a:pPr>
            <a:r>
              <a:rPr lang="en" sz="1100"/>
              <a:t>_______________________________________________________________________________.</a:t>
            </a:r>
            <a:endParaRPr sz="1100"/>
          </a:p>
          <a:p>
            <a:pPr indent="-184150" lvl="0" marL="457200" rtl="0" algn="l">
              <a:lnSpc>
                <a:spcPct val="115000"/>
              </a:lnSpc>
              <a:spcBef>
                <a:spcPts val="200"/>
              </a:spcBef>
              <a:spcAft>
                <a:spcPts val="0"/>
              </a:spcAft>
              <a:buSzPts val="1100"/>
              <a:buAutoNum type="arabicPeriod"/>
            </a:pPr>
            <a:r>
              <a:rPr lang="en" sz="1100"/>
              <a:t>When viewing the frames you guessed incorrectly, do you see any noticeable differences in amounts of dots present? Why do you think that is?</a:t>
            </a:r>
            <a:endParaRPr sz="1100"/>
          </a:p>
          <a:p>
            <a:pPr indent="0" lvl="0" marL="457200" rtl="0" algn="l">
              <a:lnSpc>
                <a:spcPct val="115000"/>
              </a:lnSpc>
              <a:spcBef>
                <a:spcPts val="0"/>
              </a:spcBef>
              <a:spcAft>
                <a:spcPts val="0"/>
              </a:spcAft>
              <a:buNone/>
            </a:pPr>
            <a:r>
              <a:rPr lang="en" sz="1100"/>
              <a:t>_______________________________________________________________________________.</a:t>
            </a:r>
            <a:endParaRPr sz="1100"/>
          </a:p>
          <a:p>
            <a:pPr indent="0" lvl="0" marL="457200" rtl="0" algn="l">
              <a:spcBef>
                <a:spcPts val="200"/>
              </a:spcBef>
              <a:spcAft>
                <a:spcPts val="0"/>
              </a:spcAft>
              <a:buNone/>
            </a:pPr>
            <a:r>
              <a:t/>
            </a:r>
            <a:endParaRPr sz="1100"/>
          </a:p>
          <a:p>
            <a:pPr indent="0" lvl="0" marL="0" rtl="0" algn="l">
              <a:spcBef>
                <a:spcPts val="1000"/>
              </a:spcBef>
              <a:spcAft>
                <a:spcPts val="0"/>
              </a:spcAft>
              <a:buNone/>
            </a:pPr>
            <a:r>
              <a:rPr b="1" i="1" lang="en" sz="1150">
                <a:latin typeface="Lato"/>
                <a:ea typeface="Lato"/>
                <a:cs typeface="Lato"/>
                <a:sym typeface="Lato"/>
              </a:rPr>
              <a:t>Round 2 Review Questions</a:t>
            </a:r>
            <a:r>
              <a:rPr b="1" lang="en" sz="1150">
                <a:latin typeface="Lato"/>
                <a:ea typeface="Lato"/>
                <a:cs typeface="Lato"/>
                <a:sym typeface="Lato"/>
              </a:rPr>
              <a:t> </a:t>
            </a:r>
            <a:br>
              <a:rPr b="1" lang="en" sz="1150">
                <a:latin typeface="Lato"/>
                <a:ea typeface="Lato"/>
                <a:cs typeface="Lato"/>
                <a:sym typeface="Lato"/>
              </a:rPr>
            </a:br>
            <a:r>
              <a:rPr i="1" lang="en" sz="1050"/>
              <a:t>(Choose one of the frames that you incorrectly guessed to answer #2 and #3.)</a:t>
            </a:r>
            <a:endParaRPr i="1" sz="1050"/>
          </a:p>
          <a:p>
            <a:pPr indent="-184150" lvl="0" marL="457200" rtl="0" algn="l">
              <a:lnSpc>
                <a:spcPct val="115000"/>
              </a:lnSpc>
              <a:spcBef>
                <a:spcPts val="500"/>
              </a:spcBef>
              <a:spcAft>
                <a:spcPts val="0"/>
              </a:spcAft>
              <a:buSzPts val="1100"/>
              <a:buAutoNum type="arabicPeriod"/>
            </a:pPr>
            <a:r>
              <a:rPr lang="en" sz="1100"/>
              <a:t>How was the experience different from the first to second round?</a:t>
            </a:r>
            <a:endParaRPr sz="1100"/>
          </a:p>
          <a:p>
            <a:pPr indent="0" lvl="0" marL="457200" rtl="0" algn="l">
              <a:lnSpc>
                <a:spcPct val="115000"/>
              </a:lnSpc>
              <a:spcBef>
                <a:spcPts val="0"/>
              </a:spcBef>
              <a:spcAft>
                <a:spcPts val="0"/>
              </a:spcAft>
              <a:buNone/>
            </a:pPr>
            <a:r>
              <a:rPr lang="en" sz="1100"/>
              <a:t>_______________________________________________________________________________.</a:t>
            </a:r>
            <a:endParaRPr sz="1100"/>
          </a:p>
          <a:p>
            <a:pPr indent="-184150" lvl="0" marL="457200" rtl="0" algn="l">
              <a:lnSpc>
                <a:spcPct val="115000"/>
              </a:lnSpc>
              <a:spcBef>
                <a:spcPts val="200"/>
              </a:spcBef>
              <a:spcAft>
                <a:spcPts val="0"/>
              </a:spcAft>
              <a:buSzPts val="1100"/>
              <a:buAutoNum type="arabicPeriod"/>
            </a:pPr>
            <a:r>
              <a:rPr lang="en" sz="1100"/>
              <a:t>Is there a way to arrange the dots (on your missed frame) so that you can easily tell what number you’re looking at?</a:t>
            </a:r>
            <a:endParaRPr sz="1100"/>
          </a:p>
          <a:p>
            <a:pPr indent="0" lvl="0" marL="457200" rtl="0" algn="l">
              <a:lnSpc>
                <a:spcPct val="115000"/>
              </a:lnSpc>
              <a:spcBef>
                <a:spcPts val="500"/>
              </a:spcBef>
              <a:spcAft>
                <a:spcPts val="0"/>
              </a:spcAft>
              <a:buNone/>
            </a:pPr>
            <a:r>
              <a:rPr lang="en" sz="1100"/>
              <a:t>_______________________________________________________________________________.</a:t>
            </a:r>
            <a:endParaRPr sz="1100"/>
          </a:p>
          <a:p>
            <a:pPr indent="-184150" lvl="0" marL="457200" rtl="0" algn="l">
              <a:lnSpc>
                <a:spcPct val="115000"/>
              </a:lnSpc>
              <a:spcBef>
                <a:spcPts val="200"/>
              </a:spcBef>
              <a:spcAft>
                <a:spcPts val="0"/>
              </a:spcAft>
              <a:buSzPts val="1100"/>
              <a:buAutoNum type="arabicPeriod"/>
            </a:pPr>
            <a:r>
              <a:rPr lang="en" sz="1100"/>
              <a:t>How might you express the dots on this frame using a written equation?</a:t>
            </a:r>
            <a:endParaRPr sz="1100"/>
          </a:p>
          <a:p>
            <a:pPr indent="0" lvl="0" marL="457200" rtl="0" algn="l">
              <a:lnSpc>
                <a:spcPct val="115000"/>
              </a:lnSpc>
              <a:spcBef>
                <a:spcPts val="500"/>
              </a:spcBef>
              <a:spcAft>
                <a:spcPts val="0"/>
              </a:spcAft>
              <a:buNone/>
            </a:pPr>
            <a:r>
              <a:rPr lang="en" sz="1100"/>
              <a:t>_______________________________________________________________________________.</a:t>
            </a:r>
            <a:endParaRPr sz="1100"/>
          </a:p>
          <a:p>
            <a:pPr indent="-184150" lvl="0" marL="457200" rtl="0" algn="l">
              <a:lnSpc>
                <a:spcPct val="115000"/>
              </a:lnSpc>
              <a:spcBef>
                <a:spcPts val="200"/>
              </a:spcBef>
              <a:spcAft>
                <a:spcPts val="0"/>
              </a:spcAft>
              <a:buSzPts val="1100"/>
              <a:buAutoNum type="arabicPeriod"/>
            </a:pPr>
            <a:r>
              <a:rPr lang="en" sz="1100"/>
              <a:t>How could you relate this activity to goals and goal-setting?</a:t>
            </a:r>
            <a:endParaRPr sz="1100"/>
          </a:p>
          <a:p>
            <a:pPr indent="0" lvl="0" marL="457200" rtl="0" algn="l">
              <a:lnSpc>
                <a:spcPct val="115000"/>
              </a:lnSpc>
              <a:spcBef>
                <a:spcPts val="500"/>
              </a:spcBef>
              <a:spcAft>
                <a:spcPts val="0"/>
              </a:spcAft>
              <a:buNone/>
            </a:pPr>
            <a:r>
              <a:rPr lang="en" sz="1100"/>
              <a:t>_______________________________________________________________________________.</a:t>
            </a:r>
            <a:endParaRPr sz="1100"/>
          </a:p>
          <a:p>
            <a:pPr indent="0" lvl="0" marL="0" rtl="0" algn="l">
              <a:spcBef>
                <a:spcPts val="200"/>
              </a:spcBef>
              <a:spcAft>
                <a:spcPts val="200"/>
              </a:spcAft>
              <a:buNone/>
            </a:pPr>
            <a:r>
              <a:t/>
            </a:r>
            <a:endParaRPr sz="1100"/>
          </a:p>
        </p:txBody>
      </p:sp>
      <p:graphicFrame>
        <p:nvGraphicFramePr>
          <p:cNvPr id="182" name="Google Shape;182;p24"/>
          <p:cNvGraphicFramePr/>
          <p:nvPr/>
        </p:nvGraphicFramePr>
        <p:xfrm>
          <a:off x="539400" y="1428745"/>
          <a:ext cx="3000000" cy="3000000"/>
        </p:xfrm>
        <a:graphic>
          <a:graphicData uri="http://schemas.openxmlformats.org/drawingml/2006/table">
            <a:tbl>
              <a:tblPr>
                <a:noFill/>
                <a:tableStyleId>{691C20DC-1F4F-4ABC-A592-85F6E0798B75}</a:tableStyleId>
              </a:tblPr>
              <a:tblGrid>
                <a:gridCol w="587725"/>
                <a:gridCol w="587725"/>
                <a:gridCol w="587725"/>
                <a:gridCol w="587725"/>
                <a:gridCol w="587725"/>
                <a:gridCol w="587725"/>
                <a:gridCol w="587725"/>
                <a:gridCol w="587725"/>
                <a:gridCol w="587725"/>
                <a:gridCol w="587725"/>
                <a:gridCol w="587725"/>
              </a:tblGrid>
              <a:tr h="436700">
                <a:tc gridSpan="11">
                  <a:txBody>
                    <a:bodyPr/>
                    <a:lstStyle/>
                    <a:p>
                      <a:pPr indent="0" lvl="0" marL="0" rtl="0" algn="l">
                        <a:spcBef>
                          <a:spcPts val="0"/>
                        </a:spcBef>
                        <a:spcAft>
                          <a:spcPts val="0"/>
                        </a:spcAft>
                        <a:buNone/>
                      </a:pPr>
                      <a:r>
                        <a:rPr i="1" lang="en" sz="1100"/>
                        <a:t>Record your results here:</a:t>
                      </a:r>
                      <a:endParaRPr i="1" sz="1100"/>
                    </a:p>
                  </a:txBody>
                  <a:tcPr marT="91425" marB="9142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000000"/>
                      </a:solidFill>
                      <a:prstDash val="solid"/>
                      <a:round/>
                      <a:headEnd len="sm" w="sm" type="none"/>
                      <a:tailEnd len="sm" w="sm" type="none"/>
                    </a:lnB>
                  </a:tcPr>
                </a:tc>
                <a:tc hMerge="1"/>
                <a:tc hMerge="1"/>
                <a:tc hMerge="1"/>
                <a:tc hMerge="1"/>
                <a:tc hMerge="1"/>
                <a:tc hMerge="1"/>
                <a:tc hMerge="1"/>
                <a:tc hMerge="1"/>
                <a:tc hMerge="1"/>
                <a:tc hMerge="1"/>
              </a:tr>
              <a:tr h="436700">
                <a:tc>
                  <a:txBody>
                    <a:bodyPr/>
                    <a:lstStyle/>
                    <a:p>
                      <a:pPr indent="0" lvl="0" marL="0" rtl="0" algn="ctr">
                        <a:spcBef>
                          <a:spcPts val="0"/>
                        </a:spcBef>
                        <a:spcAft>
                          <a:spcPts val="0"/>
                        </a:spcAft>
                        <a:buNone/>
                      </a:pPr>
                      <a:r>
                        <a:rPr lang="en" sz="800"/>
                        <a:t>Round 1</a:t>
                      </a:r>
                      <a:endParaRPr sz="800"/>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 sz="1100"/>
                        <a:t>1</a:t>
                      </a:r>
                      <a:endParaRPr sz="1100"/>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2</a:t>
                      </a:r>
                      <a:endParaRPr sz="1100"/>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3</a:t>
                      </a:r>
                      <a:endParaRPr sz="1100"/>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4</a:t>
                      </a:r>
                      <a:endParaRPr sz="1100"/>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5</a:t>
                      </a:r>
                      <a:endParaRPr sz="1100"/>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6</a:t>
                      </a:r>
                      <a:endParaRPr sz="1100"/>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7</a:t>
                      </a:r>
                      <a:endParaRPr sz="1100"/>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8</a:t>
                      </a:r>
                      <a:endParaRPr sz="1100"/>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9</a:t>
                      </a:r>
                      <a:endParaRPr sz="1100"/>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10</a:t>
                      </a:r>
                      <a:endParaRPr sz="1100"/>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6700">
                <a:tc>
                  <a:txBody>
                    <a:bodyPr/>
                    <a:lstStyle/>
                    <a:p>
                      <a:pPr indent="0" lvl="0" marL="0" rtl="0" algn="ctr">
                        <a:spcBef>
                          <a:spcPts val="0"/>
                        </a:spcBef>
                        <a:spcAft>
                          <a:spcPts val="0"/>
                        </a:spcAft>
                        <a:buNone/>
                      </a:pPr>
                      <a:r>
                        <a:rPr lang="en" sz="800"/>
                        <a:t>Round 2</a:t>
                      </a:r>
                      <a:endParaRPr sz="800"/>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 sz="1100"/>
                        <a:t>1</a:t>
                      </a:r>
                      <a:endParaRPr sz="1100"/>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2</a:t>
                      </a:r>
                      <a:endParaRPr sz="1100"/>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3</a:t>
                      </a:r>
                      <a:endParaRPr sz="1100"/>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4</a:t>
                      </a:r>
                      <a:endParaRPr sz="1100"/>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5</a:t>
                      </a:r>
                      <a:endParaRPr sz="1100"/>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6</a:t>
                      </a:r>
                      <a:endParaRPr sz="1100"/>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7</a:t>
                      </a:r>
                      <a:endParaRPr sz="1100"/>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8</a:t>
                      </a:r>
                      <a:endParaRPr sz="1100"/>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9</a:t>
                      </a:r>
                      <a:endParaRPr sz="1100"/>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t>10</a:t>
                      </a:r>
                      <a:endParaRPr sz="1100"/>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
        <p:nvSpPr>
          <p:cNvPr id="183" name="Google Shape;183;p24"/>
          <p:cNvSpPr txBox="1"/>
          <p:nvPr>
            <p:ph type="ctrTitle"/>
          </p:nvPr>
        </p:nvSpPr>
        <p:spPr>
          <a:xfrm>
            <a:off x="257150" y="84450"/>
            <a:ext cx="7029600" cy="809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480" u="sng">
                <a:highlight>
                  <a:srgbClr val="C9DAF8"/>
                </a:highlight>
              </a:rPr>
              <a:t>BLUE DOTS ACTIVITY</a:t>
            </a:r>
            <a:endParaRPr sz="2480" u="sng">
              <a:highlight>
                <a:srgbClr val="C9DAF8"/>
              </a:highlight>
            </a:endParaRPr>
          </a:p>
          <a:p>
            <a:pPr indent="0" lvl="0" marL="0" rtl="0" algn="ctr">
              <a:spcBef>
                <a:spcPts val="0"/>
              </a:spcBef>
              <a:spcAft>
                <a:spcPts val="0"/>
              </a:spcAft>
              <a:buSzPts val="990"/>
              <a:buNone/>
            </a:pPr>
            <a:r>
              <a:rPr i="1" lang="en" sz="1400"/>
              <a:t>Part One - Student Task Sheet 2.1a</a:t>
            </a:r>
            <a:endParaRPr i="1" sz="1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5"/>
          <p:cNvSpPr txBox="1"/>
          <p:nvPr>
            <p:ph type="ctrTitle"/>
          </p:nvPr>
        </p:nvSpPr>
        <p:spPr>
          <a:xfrm>
            <a:off x="257150" y="84450"/>
            <a:ext cx="7029600" cy="809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480" u="sng">
                <a:highlight>
                  <a:srgbClr val="C9DAF8"/>
                </a:highlight>
              </a:rPr>
              <a:t>BLUE DOTS ACTIVITY</a:t>
            </a:r>
            <a:endParaRPr sz="2480" u="sng">
              <a:highlight>
                <a:srgbClr val="C9DAF8"/>
              </a:highlight>
            </a:endParaRPr>
          </a:p>
          <a:p>
            <a:pPr indent="0" lvl="0" marL="0" rtl="0" algn="ctr">
              <a:spcBef>
                <a:spcPts val="0"/>
              </a:spcBef>
              <a:spcAft>
                <a:spcPts val="0"/>
              </a:spcAft>
              <a:buClr>
                <a:schemeClr val="dk1"/>
              </a:buClr>
              <a:buSzPts val="990"/>
              <a:buFont typeface="Arial"/>
              <a:buNone/>
            </a:pPr>
            <a:r>
              <a:rPr i="1" lang="en" sz="1400"/>
              <a:t>Part Two - Student Task Sheet 2.1b</a:t>
            </a:r>
            <a:endParaRPr i="1" sz="1800"/>
          </a:p>
        </p:txBody>
      </p:sp>
      <p:sp>
        <p:nvSpPr>
          <p:cNvPr id="189" name="Google Shape;189;p25"/>
          <p:cNvSpPr txBox="1"/>
          <p:nvPr>
            <p:ph idx="1" type="subTitle"/>
          </p:nvPr>
        </p:nvSpPr>
        <p:spPr>
          <a:xfrm>
            <a:off x="257150" y="1964075"/>
            <a:ext cx="7029600" cy="2493600"/>
          </a:xfrm>
          <a:prstGeom prst="rect">
            <a:avLst/>
          </a:prstGeom>
        </p:spPr>
        <p:txBody>
          <a:bodyPr anchorCtr="0" anchor="t" bIns="0" lIns="91425" spcFirstLastPara="1" rIns="91425" wrap="square" tIns="91425">
            <a:noAutofit/>
          </a:bodyPr>
          <a:lstStyle/>
          <a:p>
            <a:pPr indent="0" lvl="0" marL="0" rtl="0" algn="l">
              <a:lnSpc>
                <a:spcPct val="115000"/>
              </a:lnSpc>
              <a:spcBef>
                <a:spcPts val="1000"/>
              </a:spcBef>
              <a:spcAft>
                <a:spcPts val="0"/>
              </a:spcAft>
              <a:buNone/>
            </a:pPr>
            <a:r>
              <a:rPr b="1" lang="en" sz="1150" u="sng"/>
              <a:t>INSTRUCTIONS:</a:t>
            </a:r>
            <a:endParaRPr i="1" sz="1150"/>
          </a:p>
          <a:p>
            <a:pPr indent="0" lvl="0" marL="0" rtl="0" algn="l">
              <a:lnSpc>
                <a:spcPct val="150000"/>
              </a:lnSpc>
              <a:spcBef>
                <a:spcPts val="600"/>
              </a:spcBef>
              <a:spcAft>
                <a:spcPts val="0"/>
              </a:spcAft>
              <a:buNone/>
            </a:pPr>
            <a:r>
              <a:rPr lang="en" sz="1100"/>
              <a:t>1. L</a:t>
            </a:r>
            <a:r>
              <a:rPr lang="en" sz="1100"/>
              <a:t>ine up from least number of dots to greatest the frames of </a:t>
            </a:r>
            <a:r>
              <a:rPr b="1" i="1" lang="en" sz="1100"/>
              <a:t>ten-frame</a:t>
            </a:r>
            <a:r>
              <a:rPr lang="en" sz="1100"/>
              <a:t> dots.</a:t>
            </a:r>
            <a:endParaRPr sz="1100"/>
          </a:p>
          <a:p>
            <a:pPr indent="0" lvl="0" marL="0" rtl="0" algn="l">
              <a:lnSpc>
                <a:spcPct val="150000"/>
              </a:lnSpc>
              <a:spcBef>
                <a:spcPts val="200"/>
              </a:spcBef>
              <a:spcAft>
                <a:spcPts val="0"/>
              </a:spcAft>
              <a:buNone/>
            </a:pPr>
            <a:r>
              <a:rPr lang="en" sz="1100"/>
              <a:t>2. Look at 1 to 5 first and discuss with your partner what you’re noticing.</a:t>
            </a:r>
            <a:endParaRPr sz="1100"/>
          </a:p>
          <a:p>
            <a:pPr indent="0" lvl="0" marL="0" rtl="0" algn="l">
              <a:lnSpc>
                <a:spcPct val="150000"/>
              </a:lnSpc>
              <a:spcBef>
                <a:spcPts val="200"/>
              </a:spcBef>
              <a:spcAft>
                <a:spcPts val="0"/>
              </a:spcAft>
              <a:buNone/>
            </a:pPr>
            <a:r>
              <a:rPr lang="en" sz="1100"/>
              <a:t>3. Then, look at 5 to 10. Discuss what is changing to the frame as the number of dots gets bigger.</a:t>
            </a:r>
            <a:endParaRPr sz="1100"/>
          </a:p>
          <a:p>
            <a:pPr indent="0" lvl="0" marL="0" rtl="0" algn="l">
              <a:lnSpc>
                <a:spcPct val="150000"/>
              </a:lnSpc>
              <a:spcBef>
                <a:spcPts val="200"/>
              </a:spcBef>
              <a:spcAft>
                <a:spcPts val="0"/>
              </a:spcAft>
              <a:buNone/>
            </a:pPr>
            <a:r>
              <a:rPr lang="en" sz="1100"/>
              <a:t>4. Place the </a:t>
            </a:r>
            <a:r>
              <a:rPr i="1" lang="en" sz="1100"/>
              <a:t>scattered-dot</a:t>
            </a:r>
            <a:r>
              <a:rPr lang="en" sz="1100"/>
              <a:t> frames next to their corresponding ten-framed cards.</a:t>
            </a:r>
            <a:endParaRPr sz="1100"/>
          </a:p>
          <a:p>
            <a:pPr indent="0" lvl="0" marL="0" rtl="0" algn="l">
              <a:lnSpc>
                <a:spcPct val="150000"/>
              </a:lnSpc>
              <a:spcBef>
                <a:spcPts val="200"/>
              </a:spcBef>
              <a:spcAft>
                <a:spcPts val="0"/>
              </a:spcAft>
              <a:buNone/>
            </a:pPr>
            <a:r>
              <a:rPr lang="en" sz="1100"/>
              <a:t>5. Discuss what you’re noticing about how the structure affects your understanding of the number you’re seeing:  </a:t>
            </a:r>
            <a:r>
              <a:rPr i="1" lang="en" sz="1100"/>
              <a:t>Does a number look like less or more when it’s framed instead of scattered randomly? Do you think it would be easier to count when it’s structured?</a:t>
            </a:r>
            <a:endParaRPr i="1" sz="1100"/>
          </a:p>
          <a:p>
            <a:pPr indent="0" lvl="0" marL="0" rtl="0" algn="l">
              <a:lnSpc>
                <a:spcPct val="150000"/>
              </a:lnSpc>
              <a:spcBef>
                <a:spcPts val="200"/>
              </a:spcBef>
              <a:spcAft>
                <a:spcPts val="200"/>
              </a:spcAft>
              <a:buNone/>
            </a:pPr>
            <a:r>
              <a:rPr lang="en" sz="1100"/>
              <a:t>6. Discuss out loud your answers to the questions below.</a:t>
            </a:r>
            <a:endParaRPr sz="1100"/>
          </a:p>
        </p:txBody>
      </p:sp>
      <p:sp>
        <p:nvSpPr>
          <p:cNvPr id="190" name="Google Shape;190;p25"/>
          <p:cNvSpPr txBox="1"/>
          <p:nvPr/>
        </p:nvSpPr>
        <p:spPr>
          <a:xfrm>
            <a:off x="257150" y="894150"/>
            <a:ext cx="7000800" cy="90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u="sng">
                <a:solidFill>
                  <a:schemeClr val="dk2"/>
                </a:solidFill>
              </a:rPr>
              <a:t>OVERVIEW + OBJECTIVE</a:t>
            </a:r>
            <a:r>
              <a:rPr b="1" lang="en" sz="1100">
                <a:solidFill>
                  <a:schemeClr val="dk2"/>
                </a:solidFill>
              </a:rPr>
              <a:t>:</a:t>
            </a:r>
            <a:endParaRPr sz="1000">
              <a:solidFill>
                <a:schemeClr val="dk2"/>
              </a:solidFill>
            </a:endParaRPr>
          </a:p>
          <a:p>
            <a:pPr indent="0" lvl="0" marL="0" rtl="0" algn="l">
              <a:spcBef>
                <a:spcPts val="500"/>
              </a:spcBef>
              <a:spcAft>
                <a:spcPts val="0"/>
              </a:spcAft>
              <a:buNone/>
            </a:pPr>
            <a:r>
              <a:rPr lang="en" sz="1050">
                <a:solidFill>
                  <a:schemeClr val="dk2"/>
                </a:solidFill>
              </a:rPr>
              <a:t>Part Two shows that we can break up bigger numbers into a more “brain-friendly” way, using a ten-frame to anchor our reasoning. By the end of this activity, you should see and be able to describe how you can structure a larger number into two smaller numbers to more easily arrive at the sum total.</a:t>
            </a:r>
            <a:endParaRPr sz="1050">
              <a:solidFill>
                <a:schemeClr val="dk2"/>
              </a:solidFill>
            </a:endParaRPr>
          </a:p>
        </p:txBody>
      </p:sp>
      <p:sp>
        <p:nvSpPr>
          <p:cNvPr id="191" name="Google Shape;191;p25"/>
          <p:cNvSpPr txBox="1"/>
          <p:nvPr>
            <p:ph idx="1" type="subTitle"/>
          </p:nvPr>
        </p:nvSpPr>
        <p:spPr>
          <a:xfrm>
            <a:off x="257150" y="5038725"/>
            <a:ext cx="7029600" cy="4867500"/>
          </a:xfrm>
          <a:prstGeom prst="rect">
            <a:avLst/>
          </a:prstGeom>
        </p:spPr>
        <p:txBody>
          <a:bodyPr anchorCtr="0" anchor="t" bIns="0" lIns="91425" spcFirstLastPara="1" rIns="91425" wrap="square" tIns="91425">
            <a:noAutofit/>
          </a:bodyPr>
          <a:lstStyle/>
          <a:p>
            <a:pPr indent="0" lvl="0" marL="0" rtl="0" algn="l">
              <a:spcBef>
                <a:spcPts val="0"/>
              </a:spcBef>
              <a:spcAft>
                <a:spcPts val="0"/>
              </a:spcAft>
              <a:buNone/>
            </a:pPr>
            <a:r>
              <a:rPr lang="en" sz="1150" u="sng">
                <a:latin typeface="Lato Black"/>
                <a:ea typeface="Lato Black"/>
                <a:cs typeface="Lato Black"/>
                <a:sym typeface="Lato Black"/>
              </a:rPr>
              <a:t>PART TWO DISCUSSION QUESTIONS:</a:t>
            </a:r>
            <a:endParaRPr sz="1150" u="sng">
              <a:latin typeface="Lato Black"/>
              <a:ea typeface="Lato Black"/>
              <a:cs typeface="Lato Black"/>
              <a:sym typeface="Lato Black"/>
            </a:endParaRPr>
          </a:p>
          <a:p>
            <a:pPr indent="-127000" lvl="0" marL="114300" rtl="0" algn="l">
              <a:lnSpc>
                <a:spcPct val="115000"/>
              </a:lnSpc>
              <a:spcBef>
                <a:spcPts val="200"/>
              </a:spcBef>
              <a:spcAft>
                <a:spcPts val="0"/>
              </a:spcAft>
              <a:buSzPts val="1100"/>
              <a:buAutoNum type="arabicPeriod"/>
            </a:pPr>
            <a:r>
              <a:rPr lang="en" sz="1100"/>
              <a:t>How was placing framed dots next to each other different from placing the scattered-dot frames next to each other?</a:t>
            </a:r>
            <a:endParaRPr sz="1100"/>
          </a:p>
          <a:p>
            <a:pPr indent="-228600" lvl="0" marL="342900" rtl="0" algn="l">
              <a:lnSpc>
                <a:spcPct val="150000"/>
              </a:lnSpc>
              <a:spcBef>
                <a:spcPts val="0"/>
              </a:spcBef>
              <a:spcAft>
                <a:spcPts val="0"/>
              </a:spcAft>
              <a:buNone/>
            </a:pPr>
            <a:r>
              <a:rPr lang="en" sz="1100"/>
              <a:t>_______________________________________________________________________________</a:t>
            </a:r>
            <a:endParaRPr sz="1100"/>
          </a:p>
          <a:p>
            <a:pPr indent="-228600" lvl="0" marL="342900" rtl="0" algn="l">
              <a:lnSpc>
                <a:spcPct val="150000"/>
              </a:lnSpc>
              <a:spcBef>
                <a:spcPts val="0"/>
              </a:spcBef>
              <a:spcAft>
                <a:spcPts val="0"/>
              </a:spcAft>
              <a:buNone/>
            </a:pPr>
            <a:r>
              <a:rPr lang="en" sz="1100"/>
              <a:t>_______________________________________________________________________________.</a:t>
            </a:r>
            <a:endParaRPr sz="1100"/>
          </a:p>
          <a:p>
            <a:pPr indent="-127000" lvl="0" marL="114300" rtl="0" algn="l">
              <a:lnSpc>
                <a:spcPct val="115000"/>
              </a:lnSpc>
              <a:spcBef>
                <a:spcPts val="1000"/>
              </a:spcBef>
              <a:spcAft>
                <a:spcPts val="0"/>
              </a:spcAft>
              <a:buSzPts val="1100"/>
              <a:buAutoNum type="arabicPeriod"/>
            </a:pPr>
            <a:r>
              <a:rPr lang="en" sz="1100"/>
              <a:t>How did having the frames change the way you saw the same amount of numbers?</a:t>
            </a:r>
            <a:endParaRPr sz="1100"/>
          </a:p>
          <a:p>
            <a:pPr indent="-228600" lvl="0" marL="342900" rtl="0" algn="l">
              <a:lnSpc>
                <a:spcPct val="150000"/>
              </a:lnSpc>
              <a:spcBef>
                <a:spcPts val="500"/>
              </a:spcBef>
              <a:spcAft>
                <a:spcPts val="0"/>
              </a:spcAft>
              <a:buNone/>
            </a:pPr>
            <a:r>
              <a:rPr lang="en" sz="1100"/>
              <a:t>_______________________________________________________________________________</a:t>
            </a:r>
            <a:endParaRPr sz="1100"/>
          </a:p>
          <a:p>
            <a:pPr indent="-228600" lvl="0" marL="342900" rtl="0" algn="l">
              <a:lnSpc>
                <a:spcPct val="150000"/>
              </a:lnSpc>
              <a:spcBef>
                <a:spcPts val="500"/>
              </a:spcBef>
              <a:spcAft>
                <a:spcPts val="0"/>
              </a:spcAft>
              <a:buNone/>
            </a:pPr>
            <a:r>
              <a:rPr lang="en" sz="1100"/>
              <a:t>_______________________________________________________________________________.</a:t>
            </a:r>
            <a:endParaRPr sz="1100"/>
          </a:p>
          <a:p>
            <a:pPr indent="-127000" lvl="0" marL="114300" rtl="0" algn="l">
              <a:lnSpc>
                <a:spcPct val="115000"/>
              </a:lnSpc>
              <a:spcBef>
                <a:spcPts val="500"/>
              </a:spcBef>
              <a:spcAft>
                <a:spcPts val="0"/>
              </a:spcAft>
              <a:buSzPts val="1100"/>
              <a:buAutoNum type="arabicPeriod"/>
            </a:pPr>
            <a:r>
              <a:rPr lang="en" sz="1100"/>
              <a:t>Choose a number that you missed on the first part of the activity and find its corresponding ten-framed card. If you were to express that ten-framed number as an addition expression of two numbers, what would that expression look like? Fill in the blank with your answer:  ____ + ____.</a:t>
            </a:r>
            <a:endParaRPr sz="1100"/>
          </a:p>
          <a:p>
            <a:pPr indent="-127000" lvl="0" marL="114300" rtl="0" algn="l">
              <a:spcBef>
                <a:spcPts val="1000"/>
              </a:spcBef>
              <a:spcAft>
                <a:spcPts val="0"/>
              </a:spcAft>
              <a:buSzPts val="1100"/>
              <a:buAutoNum type="arabicPeriod" startAt="4"/>
            </a:pPr>
            <a:r>
              <a:rPr lang="en" sz="1100"/>
              <a:t>How could this activity relate to what we have learned about goals and goal-setting?</a:t>
            </a:r>
            <a:endParaRPr sz="1100"/>
          </a:p>
          <a:p>
            <a:pPr indent="-228600" lvl="0" marL="342900" rtl="0" algn="l">
              <a:spcBef>
                <a:spcPts val="500"/>
              </a:spcBef>
              <a:spcAft>
                <a:spcPts val="200"/>
              </a:spcAft>
              <a:buNone/>
            </a:pPr>
            <a:r>
              <a:rPr lang="en" sz="1100"/>
              <a:t>_______________________________________________________________________________.</a:t>
            </a:r>
            <a:endParaRPr sz="11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6"/>
          <p:cNvSpPr txBox="1"/>
          <p:nvPr>
            <p:ph idx="1" type="subTitle"/>
          </p:nvPr>
        </p:nvSpPr>
        <p:spPr>
          <a:xfrm>
            <a:off x="257100" y="894100"/>
            <a:ext cx="7029600" cy="2042700"/>
          </a:xfrm>
          <a:prstGeom prst="rect">
            <a:avLst/>
          </a:prstGeom>
        </p:spPr>
        <p:txBody>
          <a:bodyPr anchorCtr="0" anchor="t" bIns="0" lIns="91425" spcFirstLastPara="1" rIns="91425" wrap="square" tIns="91425">
            <a:noAutofit/>
          </a:bodyPr>
          <a:lstStyle/>
          <a:p>
            <a:pPr indent="0" lvl="0" marL="0" rtl="0" algn="l">
              <a:lnSpc>
                <a:spcPct val="115000"/>
              </a:lnSpc>
              <a:spcBef>
                <a:spcPts val="1000"/>
              </a:spcBef>
              <a:spcAft>
                <a:spcPts val="0"/>
              </a:spcAft>
              <a:buNone/>
            </a:pPr>
            <a:r>
              <a:rPr b="1" lang="en" sz="1100" u="sng"/>
              <a:t>OVERVIEW + OBJECTIVE</a:t>
            </a:r>
            <a:r>
              <a:rPr b="1" lang="en" sz="1100"/>
              <a:t>:</a:t>
            </a:r>
            <a:endParaRPr sz="1200"/>
          </a:p>
          <a:p>
            <a:pPr indent="0" lvl="0" marL="0" rtl="0" algn="l">
              <a:lnSpc>
                <a:spcPct val="100000"/>
              </a:lnSpc>
              <a:spcBef>
                <a:spcPts val="400"/>
              </a:spcBef>
              <a:spcAft>
                <a:spcPts val="0"/>
              </a:spcAft>
              <a:buNone/>
            </a:pPr>
            <a:r>
              <a:rPr lang="en" sz="1050"/>
              <a:t>This part of the activity uses pairs of grouped squares to show how large numbers can be arranged as equally-sized sets of smaller numbers, expressed as columns and rows. By the end, you should see and be able to describe how large quantities can be represented by using repeated increments of smaller numbers.</a:t>
            </a:r>
            <a:endParaRPr sz="1050"/>
          </a:p>
          <a:p>
            <a:pPr indent="0" lvl="0" marL="0" rtl="0" algn="l">
              <a:lnSpc>
                <a:spcPct val="115000"/>
              </a:lnSpc>
              <a:spcBef>
                <a:spcPts val="1000"/>
              </a:spcBef>
              <a:spcAft>
                <a:spcPts val="0"/>
              </a:spcAft>
              <a:buClr>
                <a:schemeClr val="dk1"/>
              </a:buClr>
              <a:buSzPts val="1100"/>
              <a:buFont typeface="Arial"/>
              <a:buNone/>
            </a:pPr>
            <a:r>
              <a:rPr b="1" lang="en" sz="1150" u="sng"/>
              <a:t>SETUP</a:t>
            </a:r>
            <a:endParaRPr sz="1150" u="sng"/>
          </a:p>
          <a:p>
            <a:pPr indent="0" lvl="0" marL="0" rtl="0" algn="l">
              <a:lnSpc>
                <a:spcPct val="115000"/>
              </a:lnSpc>
              <a:spcBef>
                <a:spcPts val="200"/>
              </a:spcBef>
              <a:spcAft>
                <a:spcPts val="0"/>
              </a:spcAft>
              <a:buClr>
                <a:schemeClr val="dk1"/>
              </a:buClr>
              <a:buSzPts val="1100"/>
              <a:buFont typeface="Arial"/>
              <a:buNone/>
            </a:pPr>
            <a:r>
              <a:rPr lang="en" sz="1050"/>
              <a:t>Place squares (or whatever tokens have been provided) between you and a partner.</a:t>
            </a:r>
            <a:endParaRPr sz="1050"/>
          </a:p>
          <a:p>
            <a:pPr indent="0" lvl="0" marL="0" rtl="0" algn="l">
              <a:lnSpc>
                <a:spcPct val="115000"/>
              </a:lnSpc>
              <a:spcBef>
                <a:spcPts val="500"/>
              </a:spcBef>
              <a:spcAft>
                <a:spcPts val="0"/>
              </a:spcAft>
              <a:buClr>
                <a:schemeClr val="dk1"/>
              </a:buClr>
              <a:buSzPts val="1100"/>
              <a:buFont typeface="Arial"/>
              <a:buNone/>
            </a:pPr>
            <a:r>
              <a:rPr b="1" lang="en" sz="1150" u="sng"/>
              <a:t>INSTRUCTIONS</a:t>
            </a:r>
            <a:endParaRPr b="1" sz="1150" u="sng"/>
          </a:p>
          <a:p>
            <a:pPr indent="0" lvl="0" marL="0" rtl="0" algn="l">
              <a:lnSpc>
                <a:spcPct val="115000"/>
              </a:lnSpc>
              <a:spcBef>
                <a:spcPts val="200"/>
              </a:spcBef>
              <a:spcAft>
                <a:spcPts val="0"/>
              </a:spcAft>
              <a:buClr>
                <a:schemeClr val="dk1"/>
              </a:buClr>
              <a:buSzPts val="1100"/>
              <a:buFont typeface="Arial"/>
              <a:buNone/>
            </a:pPr>
            <a:r>
              <a:rPr lang="en" sz="1050"/>
              <a:t>With the activity sheets provided, you and your partner[s] will complete the following steps and related discussion prompts for each sheet:</a:t>
            </a:r>
            <a:endParaRPr b="1" sz="1150" u="sng"/>
          </a:p>
          <a:p>
            <a:pPr indent="0" lvl="0" marL="114300" rtl="0" algn="l">
              <a:lnSpc>
                <a:spcPct val="115000"/>
              </a:lnSpc>
              <a:spcBef>
                <a:spcPts val="200"/>
              </a:spcBef>
              <a:spcAft>
                <a:spcPts val="0"/>
              </a:spcAft>
              <a:buNone/>
            </a:pPr>
            <a:r>
              <a:t/>
            </a:r>
            <a:endParaRPr i="1" sz="1050"/>
          </a:p>
          <a:p>
            <a:pPr indent="0" lvl="0" marL="0" rtl="0" algn="l">
              <a:lnSpc>
                <a:spcPct val="115000"/>
              </a:lnSpc>
              <a:spcBef>
                <a:spcPts val="200"/>
              </a:spcBef>
              <a:spcAft>
                <a:spcPts val="0"/>
              </a:spcAft>
              <a:buNone/>
            </a:pPr>
            <a:r>
              <a:t/>
            </a:r>
            <a:endParaRPr sz="1050"/>
          </a:p>
          <a:p>
            <a:pPr indent="0" lvl="0" marL="0" rtl="0" algn="l">
              <a:lnSpc>
                <a:spcPct val="115000"/>
              </a:lnSpc>
              <a:spcBef>
                <a:spcPts val="200"/>
              </a:spcBef>
              <a:spcAft>
                <a:spcPts val="200"/>
              </a:spcAft>
              <a:buNone/>
            </a:pPr>
            <a:r>
              <a:t/>
            </a:r>
            <a:endParaRPr sz="1050"/>
          </a:p>
        </p:txBody>
      </p:sp>
      <p:sp>
        <p:nvSpPr>
          <p:cNvPr id="197" name="Google Shape;197;p26"/>
          <p:cNvSpPr txBox="1"/>
          <p:nvPr>
            <p:ph idx="1" type="subTitle"/>
          </p:nvPr>
        </p:nvSpPr>
        <p:spPr>
          <a:xfrm>
            <a:off x="257150" y="5923300"/>
            <a:ext cx="7029600" cy="3925500"/>
          </a:xfrm>
          <a:prstGeom prst="rect">
            <a:avLst/>
          </a:prstGeom>
        </p:spPr>
        <p:txBody>
          <a:bodyPr anchorCtr="0" anchor="t" bIns="0" lIns="91425" spcFirstLastPara="1" rIns="91425" wrap="square" tIns="91425">
            <a:noAutofit/>
          </a:bodyPr>
          <a:lstStyle/>
          <a:p>
            <a:pPr indent="0" lvl="0" marL="0" rtl="0" algn="l">
              <a:spcBef>
                <a:spcPts val="0"/>
              </a:spcBef>
              <a:spcAft>
                <a:spcPts val="0"/>
              </a:spcAft>
              <a:buNone/>
            </a:pPr>
            <a:r>
              <a:rPr lang="en" sz="1150" u="sng">
                <a:latin typeface="Lato Black"/>
                <a:ea typeface="Lato Black"/>
                <a:cs typeface="Lato Black"/>
                <a:sym typeface="Lato Black"/>
              </a:rPr>
              <a:t>DISCUSSION QUESTIONS</a:t>
            </a:r>
            <a:endParaRPr sz="1150" u="sng">
              <a:latin typeface="Lato Black"/>
              <a:ea typeface="Lato Black"/>
              <a:cs typeface="Lato Black"/>
              <a:sym typeface="Lato Black"/>
            </a:endParaRPr>
          </a:p>
          <a:p>
            <a:pPr indent="0" lvl="0" marL="0" rtl="0" algn="l">
              <a:spcBef>
                <a:spcPts val="200"/>
              </a:spcBef>
              <a:spcAft>
                <a:spcPts val="0"/>
              </a:spcAft>
              <a:buNone/>
            </a:pPr>
            <a:r>
              <a:rPr i="1" lang="en" sz="1050">
                <a:latin typeface="Lato"/>
                <a:ea typeface="Lato"/>
                <a:cs typeface="Lato"/>
                <a:sym typeface="Lato"/>
              </a:rPr>
              <a:t>Discuss your responses to these questions with your partner. Take notes on your discussion to share with the class:</a:t>
            </a:r>
            <a:endParaRPr sz="1000"/>
          </a:p>
          <a:p>
            <a:pPr indent="-184150" lvl="0" marL="457200" rtl="0" algn="l">
              <a:spcBef>
                <a:spcPts val="500"/>
              </a:spcBef>
              <a:spcAft>
                <a:spcPts val="0"/>
              </a:spcAft>
              <a:buSzPts val="1100"/>
              <a:buAutoNum type="arabicPeriod"/>
            </a:pPr>
            <a:r>
              <a:rPr lang="en" sz="1100"/>
              <a:t>What are some things you notice about the way the array structures the squares?</a:t>
            </a:r>
            <a:endParaRPr sz="1100"/>
          </a:p>
          <a:p>
            <a:pPr indent="0" lvl="0" marL="457200" rtl="0" algn="l">
              <a:spcBef>
                <a:spcPts val="500"/>
              </a:spcBef>
              <a:spcAft>
                <a:spcPts val="0"/>
              </a:spcAft>
              <a:buNone/>
            </a:pPr>
            <a:r>
              <a:rPr lang="en" sz="1100"/>
              <a:t>______________________________________________________________________________</a:t>
            </a:r>
            <a:endParaRPr sz="1100"/>
          </a:p>
          <a:p>
            <a:pPr indent="0" lvl="0" marL="457200" rtl="0" algn="l">
              <a:spcBef>
                <a:spcPts val="1000"/>
              </a:spcBef>
              <a:spcAft>
                <a:spcPts val="0"/>
              </a:spcAft>
              <a:buNone/>
            </a:pPr>
            <a:r>
              <a:rPr lang="en" sz="1100"/>
              <a:t>______________________________________________________________________________.</a:t>
            </a:r>
            <a:endParaRPr sz="1100"/>
          </a:p>
          <a:p>
            <a:pPr indent="-184150" lvl="0" marL="457200" rtl="0" algn="l">
              <a:spcBef>
                <a:spcPts val="500"/>
              </a:spcBef>
              <a:spcAft>
                <a:spcPts val="0"/>
              </a:spcAft>
              <a:buSzPts val="1100"/>
              <a:buAutoNum type="arabicPeriod"/>
            </a:pPr>
            <a:r>
              <a:rPr lang="en" sz="1100"/>
              <a:t>How easy or difficult was it to count the scattered squares in different increments?</a:t>
            </a:r>
            <a:endParaRPr sz="1100"/>
          </a:p>
          <a:p>
            <a:pPr indent="0" lvl="0" marL="457200" rtl="0" algn="l">
              <a:spcBef>
                <a:spcPts val="500"/>
              </a:spcBef>
              <a:spcAft>
                <a:spcPts val="0"/>
              </a:spcAft>
              <a:buNone/>
            </a:pPr>
            <a:r>
              <a:rPr lang="en" sz="1100"/>
              <a:t>______________________________________________________________________________</a:t>
            </a:r>
            <a:endParaRPr sz="1100"/>
          </a:p>
          <a:p>
            <a:pPr indent="0" lvl="0" marL="457200" rtl="0" algn="l">
              <a:spcBef>
                <a:spcPts val="1000"/>
              </a:spcBef>
              <a:spcAft>
                <a:spcPts val="0"/>
              </a:spcAft>
              <a:buNone/>
            </a:pPr>
            <a:r>
              <a:rPr lang="en" sz="1100"/>
              <a:t>______________________________________________________________________________.</a:t>
            </a:r>
            <a:endParaRPr sz="1100"/>
          </a:p>
          <a:p>
            <a:pPr indent="-184150" lvl="0" marL="457200" rtl="0" algn="l">
              <a:spcBef>
                <a:spcPts val="500"/>
              </a:spcBef>
              <a:spcAft>
                <a:spcPts val="0"/>
              </a:spcAft>
              <a:buSzPts val="1100"/>
              <a:buAutoNum type="arabicPeriod"/>
            </a:pPr>
            <a:r>
              <a:rPr lang="en" sz="1100"/>
              <a:t>How easy or difficult was it counting the arrayed squares in different increments?</a:t>
            </a:r>
            <a:endParaRPr sz="1100"/>
          </a:p>
          <a:p>
            <a:pPr indent="0" lvl="0" marL="457200" rtl="0" algn="l">
              <a:spcBef>
                <a:spcPts val="500"/>
              </a:spcBef>
              <a:spcAft>
                <a:spcPts val="0"/>
              </a:spcAft>
              <a:buNone/>
            </a:pPr>
            <a:r>
              <a:rPr lang="en" sz="1100"/>
              <a:t>______________________________________________________________________________</a:t>
            </a:r>
            <a:endParaRPr sz="1100"/>
          </a:p>
          <a:p>
            <a:pPr indent="0" lvl="0" marL="457200" rtl="0" algn="l">
              <a:spcBef>
                <a:spcPts val="1000"/>
              </a:spcBef>
              <a:spcAft>
                <a:spcPts val="0"/>
              </a:spcAft>
              <a:buNone/>
            </a:pPr>
            <a:r>
              <a:rPr lang="en" sz="1100"/>
              <a:t>______________________________________________________________________________.</a:t>
            </a:r>
            <a:endParaRPr sz="1100"/>
          </a:p>
          <a:p>
            <a:pPr indent="-184150" lvl="0" marL="457200" rtl="0" algn="l">
              <a:spcBef>
                <a:spcPts val="500"/>
              </a:spcBef>
              <a:spcAft>
                <a:spcPts val="0"/>
              </a:spcAft>
              <a:buSzPts val="1100"/>
              <a:buAutoNum type="arabicPeriod"/>
            </a:pPr>
            <a:r>
              <a:rPr lang="en" sz="1100"/>
              <a:t>Which method was the best for your brain when counting the</a:t>
            </a:r>
            <a:r>
              <a:rPr lang="en" sz="1100"/>
              <a:t> squares?</a:t>
            </a:r>
            <a:endParaRPr sz="1100"/>
          </a:p>
          <a:p>
            <a:pPr indent="0" lvl="0" marL="457200" rtl="0" algn="l">
              <a:spcBef>
                <a:spcPts val="500"/>
              </a:spcBef>
              <a:spcAft>
                <a:spcPts val="0"/>
              </a:spcAft>
              <a:buNone/>
            </a:pPr>
            <a:r>
              <a:rPr lang="en" sz="1100"/>
              <a:t>______________________________________________________________________________</a:t>
            </a:r>
            <a:endParaRPr sz="1100"/>
          </a:p>
          <a:p>
            <a:pPr indent="0" lvl="0" marL="457200" rtl="0" algn="l">
              <a:spcBef>
                <a:spcPts val="1000"/>
              </a:spcBef>
              <a:spcAft>
                <a:spcPts val="500"/>
              </a:spcAft>
              <a:buNone/>
            </a:pPr>
            <a:r>
              <a:rPr lang="en" sz="1100"/>
              <a:t>______________________________________________________________________________.</a:t>
            </a:r>
            <a:endParaRPr sz="1100"/>
          </a:p>
        </p:txBody>
      </p:sp>
      <p:graphicFrame>
        <p:nvGraphicFramePr>
          <p:cNvPr id="198" name="Google Shape;198;p26"/>
          <p:cNvGraphicFramePr/>
          <p:nvPr/>
        </p:nvGraphicFramePr>
        <p:xfrm>
          <a:off x="316575" y="3048000"/>
          <a:ext cx="3000000" cy="3000000"/>
        </p:xfrm>
        <a:graphic>
          <a:graphicData uri="http://schemas.openxmlformats.org/drawingml/2006/table">
            <a:tbl>
              <a:tblPr>
                <a:noFill/>
                <a:tableStyleId>{691C20DC-1F4F-4ABC-A592-85F6E0798B75}</a:tableStyleId>
              </a:tblPr>
              <a:tblGrid>
                <a:gridCol w="3470525"/>
                <a:gridCol w="3499600"/>
              </a:tblGrid>
              <a:tr h="355825">
                <a:tc>
                  <a:txBody>
                    <a:bodyPr/>
                    <a:lstStyle/>
                    <a:p>
                      <a:pPr indent="0" lvl="0" marL="0" rtl="0" algn="ctr">
                        <a:lnSpc>
                          <a:spcPct val="115000"/>
                        </a:lnSpc>
                        <a:spcBef>
                          <a:spcPts val="0"/>
                        </a:spcBef>
                        <a:spcAft>
                          <a:spcPts val="200"/>
                        </a:spcAft>
                        <a:buNone/>
                      </a:pPr>
                      <a:r>
                        <a:rPr b="1" lang="en" sz="1200">
                          <a:solidFill>
                            <a:schemeClr val="dk2"/>
                          </a:solidFill>
                        </a:rPr>
                        <a:t>STEPS</a:t>
                      </a:r>
                      <a:endParaRPr b="1" sz="1200">
                        <a:solidFill>
                          <a:schemeClr val="dk2"/>
                        </a:solidFill>
                      </a:endParaRPr>
                    </a:p>
                  </a:txBody>
                  <a:tcPr marT="91425" marB="91425" marR="91425" marL="91425">
                    <a:lnL cap="flat" cmpd="sng" w="19050">
                      <a:solidFill>
                        <a:srgbClr val="434343"/>
                      </a:solidFill>
                      <a:prstDash val="solid"/>
                      <a:round/>
                      <a:headEnd len="sm" w="sm" type="none"/>
                      <a:tailEnd len="sm" w="sm" type="none"/>
                    </a:lnL>
                    <a:lnR cap="flat" cmpd="sng" w="19050">
                      <a:solidFill>
                        <a:srgbClr val="434343"/>
                      </a:solidFill>
                      <a:prstDash val="solid"/>
                      <a:round/>
                      <a:headEnd len="sm" w="sm" type="none"/>
                      <a:tailEnd len="sm" w="sm" type="none"/>
                    </a:lnR>
                    <a:lnT cap="flat" cmpd="sng" w="19050">
                      <a:solidFill>
                        <a:srgbClr val="434343"/>
                      </a:solidFill>
                      <a:prstDash val="solid"/>
                      <a:round/>
                      <a:headEnd len="sm" w="sm" type="none"/>
                      <a:tailEnd len="sm" w="sm" type="none"/>
                    </a:lnT>
                    <a:lnB cap="flat" cmpd="sng" w="19050">
                      <a:solidFill>
                        <a:srgbClr val="434343"/>
                      </a:solidFill>
                      <a:prstDash val="solid"/>
                      <a:round/>
                      <a:headEnd len="sm" w="sm" type="none"/>
                      <a:tailEnd len="sm" w="sm" type="none"/>
                    </a:lnB>
                    <a:solidFill>
                      <a:srgbClr val="CEEDC3"/>
                    </a:solidFill>
                  </a:tcPr>
                </a:tc>
                <a:tc>
                  <a:txBody>
                    <a:bodyPr/>
                    <a:lstStyle/>
                    <a:p>
                      <a:pPr indent="0" lvl="0" marL="0" rtl="0" algn="ctr">
                        <a:lnSpc>
                          <a:spcPct val="115000"/>
                        </a:lnSpc>
                        <a:spcBef>
                          <a:spcPts val="0"/>
                        </a:spcBef>
                        <a:spcAft>
                          <a:spcPts val="200"/>
                        </a:spcAft>
                        <a:buNone/>
                      </a:pPr>
                      <a:r>
                        <a:rPr b="1" i="1" lang="en" sz="1100">
                          <a:solidFill>
                            <a:schemeClr val="dk2"/>
                          </a:solidFill>
                        </a:rPr>
                        <a:t>DISCUSSION PROMPT</a:t>
                      </a:r>
                      <a:endParaRPr b="1" i="1" sz="1100">
                        <a:solidFill>
                          <a:schemeClr val="dk2"/>
                        </a:solidFill>
                      </a:endParaRPr>
                    </a:p>
                  </a:txBody>
                  <a:tcPr marT="91425" marB="91425" marR="91425" marL="91425">
                    <a:lnL cap="flat" cmpd="sng" w="19050">
                      <a:solidFill>
                        <a:srgbClr val="434343"/>
                      </a:solidFill>
                      <a:prstDash val="solid"/>
                      <a:round/>
                      <a:headEnd len="sm" w="sm" type="none"/>
                      <a:tailEnd len="sm" w="sm" type="none"/>
                    </a:lnL>
                    <a:lnR cap="flat" cmpd="sng" w="19050">
                      <a:solidFill>
                        <a:srgbClr val="434343"/>
                      </a:solidFill>
                      <a:prstDash val="solid"/>
                      <a:round/>
                      <a:headEnd len="sm" w="sm" type="none"/>
                      <a:tailEnd len="sm" w="sm" type="none"/>
                    </a:lnR>
                    <a:lnT cap="flat" cmpd="sng" w="19050">
                      <a:solidFill>
                        <a:srgbClr val="434343"/>
                      </a:solidFill>
                      <a:prstDash val="solid"/>
                      <a:round/>
                      <a:headEnd len="sm" w="sm" type="none"/>
                      <a:tailEnd len="sm" w="sm" type="none"/>
                    </a:lnT>
                    <a:lnB cap="flat" cmpd="sng" w="19050">
                      <a:solidFill>
                        <a:srgbClr val="434343"/>
                      </a:solidFill>
                      <a:prstDash val="solid"/>
                      <a:round/>
                      <a:headEnd len="sm" w="sm" type="none"/>
                      <a:tailEnd len="sm" w="sm" type="none"/>
                    </a:lnB>
                    <a:solidFill>
                      <a:srgbClr val="CEEDC3"/>
                    </a:solidFill>
                  </a:tcPr>
                </a:tc>
              </a:tr>
              <a:tr h="628625">
                <a:tc>
                  <a:txBody>
                    <a:bodyPr/>
                    <a:lstStyle/>
                    <a:p>
                      <a:pPr indent="0" lvl="0" marL="0" rtl="0" algn="l">
                        <a:lnSpc>
                          <a:spcPct val="115000"/>
                        </a:lnSpc>
                        <a:spcBef>
                          <a:spcPts val="0"/>
                        </a:spcBef>
                        <a:spcAft>
                          <a:spcPts val="200"/>
                        </a:spcAft>
                        <a:buNone/>
                      </a:pPr>
                      <a:r>
                        <a:rPr lang="en" sz="1000">
                          <a:solidFill>
                            <a:schemeClr val="dk2"/>
                          </a:solidFill>
                        </a:rPr>
                        <a:t>1. Place the folded paper so that you both can see the scattered squares. </a:t>
                      </a:r>
                      <a:r>
                        <a:rPr i="1" lang="en" sz="1000">
                          <a:solidFill>
                            <a:schemeClr val="dk2"/>
                          </a:solidFill>
                        </a:rPr>
                        <a:t>Before</a:t>
                      </a:r>
                      <a:r>
                        <a:rPr lang="en" sz="1000">
                          <a:solidFill>
                            <a:schemeClr val="dk2"/>
                          </a:solidFill>
                        </a:rPr>
                        <a:t> counting, guess how many squares you are seeing.</a:t>
                      </a:r>
                      <a:endParaRPr sz="1000"/>
                    </a:p>
                  </a:txBody>
                  <a:tcPr marT="91425" marB="91425" marR="91425" marL="91425">
                    <a:lnT cap="flat" cmpd="sng" w="19050">
                      <a:solidFill>
                        <a:srgbClr val="434343"/>
                      </a:solidFill>
                      <a:prstDash val="solid"/>
                      <a:round/>
                      <a:headEnd len="sm" w="sm" type="none"/>
                      <a:tailEnd len="sm" w="sm" type="none"/>
                    </a:lnT>
                  </a:tcPr>
                </a:tc>
                <a:tc>
                  <a:txBody>
                    <a:bodyPr/>
                    <a:lstStyle/>
                    <a:p>
                      <a:pPr indent="0" lvl="0" marL="0" rtl="0" algn="l">
                        <a:lnSpc>
                          <a:spcPct val="115000"/>
                        </a:lnSpc>
                        <a:spcBef>
                          <a:spcPts val="0"/>
                        </a:spcBef>
                        <a:spcAft>
                          <a:spcPts val="200"/>
                        </a:spcAft>
                        <a:buNone/>
                      </a:pPr>
                      <a:r>
                        <a:rPr lang="en" sz="1000">
                          <a:solidFill>
                            <a:schemeClr val="dk2"/>
                          </a:solidFill>
                        </a:rPr>
                        <a:t>Explain the reasoning behind your guess.</a:t>
                      </a:r>
                      <a:endParaRPr sz="1000"/>
                    </a:p>
                  </a:txBody>
                  <a:tcPr marT="91425" marB="91425" marR="91425" marL="91425">
                    <a:lnT cap="flat" cmpd="sng" w="19050">
                      <a:solidFill>
                        <a:srgbClr val="434343"/>
                      </a:solidFill>
                      <a:prstDash val="solid"/>
                      <a:round/>
                      <a:headEnd len="sm" w="sm" type="none"/>
                      <a:tailEnd len="sm" w="sm" type="none"/>
                    </a:lnT>
                  </a:tcPr>
                </a:tc>
              </a:tr>
              <a:tr h="462875">
                <a:tc>
                  <a:txBody>
                    <a:bodyPr/>
                    <a:lstStyle/>
                    <a:p>
                      <a:pPr indent="0" lvl="0" marL="0" rtl="0" algn="l">
                        <a:lnSpc>
                          <a:spcPct val="115000"/>
                        </a:lnSpc>
                        <a:spcBef>
                          <a:spcPts val="0"/>
                        </a:spcBef>
                        <a:spcAft>
                          <a:spcPts val="200"/>
                        </a:spcAft>
                        <a:buNone/>
                      </a:pPr>
                      <a:r>
                        <a:rPr lang="en" sz="1000">
                          <a:solidFill>
                            <a:schemeClr val="dk2"/>
                          </a:solidFill>
                        </a:rPr>
                        <a:t>3. Count the squares one at a time. Then, try counting other </a:t>
                      </a:r>
                      <a:r>
                        <a:rPr b="1" lang="en" sz="1000">
                          <a:solidFill>
                            <a:schemeClr val="dk2"/>
                          </a:solidFill>
                        </a:rPr>
                        <a:t>increments</a:t>
                      </a:r>
                      <a:r>
                        <a:rPr lang="en" sz="1000">
                          <a:solidFill>
                            <a:schemeClr val="dk2"/>
                          </a:solidFill>
                        </a:rPr>
                        <a:t>–2 at a time, 3 at a time, etc.</a:t>
                      </a:r>
                      <a:endParaRPr sz="1000"/>
                    </a:p>
                  </a:txBody>
                  <a:tcPr marT="91425" marB="91425" marR="91425" marL="91425"/>
                </a:tc>
                <a:tc>
                  <a:txBody>
                    <a:bodyPr/>
                    <a:lstStyle/>
                    <a:p>
                      <a:pPr indent="0" lvl="0" marL="0" rtl="0" algn="l">
                        <a:lnSpc>
                          <a:spcPct val="115000"/>
                        </a:lnSpc>
                        <a:spcBef>
                          <a:spcPts val="0"/>
                        </a:spcBef>
                        <a:spcAft>
                          <a:spcPts val="200"/>
                        </a:spcAft>
                        <a:buNone/>
                      </a:pPr>
                      <a:r>
                        <a:rPr lang="en" sz="1000">
                          <a:solidFill>
                            <a:schemeClr val="dk2"/>
                          </a:solidFill>
                        </a:rPr>
                        <a:t>What’s the largest increment you can count in (without leaving leftover squares)?</a:t>
                      </a:r>
                      <a:endParaRPr sz="1000"/>
                    </a:p>
                  </a:txBody>
                  <a:tcPr marT="91425" marB="91425" marR="91425" marL="91425"/>
                </a:tc>
              </a:tr>
              <a:tr h="434300">
                <a:tc>
                  <a:txBody>
                    <a:bodyPr/>
                    <a:lstStyle/>
                    <a:p>
                      <a:pPr indent="0" lvl="0" marL="0" rtl="0" algn="l">
                        <a:lnSpc>
                          <a:spcPct val="115000"/>
                        </a:lnSpc>
                        <a:spcBef>
                          <a:spcPts val="0"/>
                        </a:spcBef>
                        <a:spcAft>
                          <a:spcPts val="200"/>
                        </a:spcAft>
                        <a:buNone/>
                      </a:pPr>
                      <a:r>
                        <a:rPr lang="en" sz="1000">
                          <a:solidFill>
                            <a:schemeClr val="dk2"/>
                          </a:solidFill>
                        </a:rPr>
                        <a:t>4. Turn the paper over to the other side. Notice the </a:t>
                      </a:r>
                      <a:r>
                        <a:rPr b="1" lang="en" sz="1000">
                          <a:solidFill>
                            <a:schemeClr val="dk2"/>
                          </a:solidFill>
                        </a:rPr>
                        <a:t>array</a:t>
                      </a:r>
                      <a:r>
                        <a:rPr lang="en" sz="1000">
                          <a:solidFill>
                            <a:schemeClr val="dk2"/>
                          </a:solidFill>
                        </a:rPr>
                        <a:t> of the same number of squares.</a:t>
                      </a:r>
                      <a:endParaRPr sz="1000"/>
                    </a:p>
                  </a:txBody>
                  <a:tcPr marT="91425" marB="91425" marR="91425" marL="91425"/>
                </a:tc>
                <a:tc>
                  <a:txBody>
                    <a:bodyPr/>
                    <a:lstStyle/>
                    <a:p>
                      <a:pPr indent="0" lvl="0" marL="0" rtl="0" algn="l">
                        <a:lnSpc>
                          <a:spcPct val="115000"/>
                        </a:lnSpc>
                        <a:spcBef>
                          <a:spcPts val="0"/>
                        </a:spcBef>
                        <a:spcAft>
                          <a:spcPts val="200"/>
                        </a:spcAft>
                        <a:buNone/>
                      </a:pPr>
                      <a:r>
                        <a:rPr lang="en" sz="1000">
                          <a:solidFill>
                            <a:schemeClr val="dk2"/>
                          </a:solidFill>
                        </a:rPr>
                        <a:t>How many rows are there? How many squares are in a row? Did you count in those increments?</a:t>
                      </a:r>
                      <a:endParaRPr sz="1000"/>
                    </a:p>
                  </a:txBody>
                  <a:tcPr marT="91425" marB="91425" marR="91425" marL="91425"/>
                </a:tc>
              </a:tr>
              <a:tr h="547825">
                <a:tc>
                  <a:txBody>
                    <a:bodyPr/>
                    <a:lstStyle/>
                    <a:p>
                      <a:pPr indent="0" lvl="0" marL="0" rtl="0" algn="l">
                        <a:lnSpc>
                          <a:spcPct val="115000"/>
                        </a:lnSpc>
                        <a:spcBef>
                          <a:spcPts val="0"/>
                        </a:spcBef>
                        <a:spcAft>
                          <a:spcPts val="200"/>
                        </a:spcAft>
                        <a:buNone/>
                      </a:pPr>
                      <a:r>
                        <a:rPr lang="en" sz="1000">
                          <a:solidFill>
                            <a:schemeClr val="dk2"/>
                          </a:solidFill>
                        </a:rPr>
                        <a:t>5. Notice how the pattern provided of the array provides a structure for the squares.</a:t>
                      </a:r>
                      <a:endParaRPr sz="1000"/>
                    </a:p>
                  </a:txBody>
                  <a:tcPr marT="91425" marB="91425" marR="91425" marL="91425"/>
                </a:tc>
                <a:tc>
                  <a:txBody>
                    <a:bodyPr/>
                    <a:lstStyle/>
                    <a:p>
                      <a:pPr indent="0" lvl="0" marL="0" rtl="0" algn="l">
                        <a:lnSpc>
                          <a:spcPct val="115000"/>
                        </a:lnSpc>
                        <a:spcBef>
                          <a:spcPts val="0"/>
                        </a:spcBef>
                        <a:spcAft>
                          <a:spcPts val="200"/>
                        </a:spcAft>
                        <a:buNone/>
                      </a:pPr>
                      <a:r>
                        <a:rPr lang="en" sz="1000">
                          <a:solidFill>
                            <a:schemeClr val="dk2"/>
                          </a:solidFill>
                        </a:rPr>
                        <a:t>Do the repeating rows and columns help you to count the squares without counting them one at a time? How so?</a:t>
                      </a:r>
                      <a:endParaRPr sz="1000">
                        <a:solidFill>
                          <a:srgbClr val="595959"/>
                        </a:solidFill>
                      </a:endParaRPr>
                    </a:p>
                  </a:txBody>
                  <a:tcPr marT="91425" marB="91425" marR="91425" marL="91425"/>
                </a:tc>
              </a:tr>
            </a:tbl>
          </a:graphicData>
        </a:graphic>
      </p:graphicFrame>
      <p:sp>
        <p:nvSpPr>
          <p:cNvPr id="199" name="Google Shape;199;p26"/>
          <p:cNvSpPr txBox="1"/>
          <p:nvPr>
            <p:ph type="ctrTitle"/>
          </p:nvPr>
        </p:nvSpPr>
        <p:spPr>
          <a:xfrm>
            <a:off x="257150" y="84450"/>
            <a:ext cx="7029600" cy="809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480" u="sng">
                <a:highlight>
                  <a:srgbClr val="B6D7A8"/>
                </a:highlight>
              </a:rPr>
              <a:t>GREEN SQUARES ACTIVITY</a:t>
            </a:r>
            <a:endParaRPr sz="2480" u="sng">
              <a:highlight>
                <a:srgbClr val="B6D7A8"/>
              </a:highlight>
            </a:endParaRPr>
          </a:p>
          <a:p>
            <a:pPr indent="0" lvl="0" marL="0" rtl="0" algn="ctr">
              <a:spcBef>
                <a:spcPts val="0"/>
              </a:spcBef>
              <a:spcAft>
                <a:spcPts val="0"/>
              </a:spcAft>
              <a:buSzPts val="990"/>
              <a:buNone/>
            </a:pPr>
            <a:r>
              <a:rPr i="1" lang="en" sz="1400"/>
              <a:t>Part One - Student Task Sheet 2.2a</a:t>
            </a:r>
            <a:endParaRPr i="1" sz="1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7"/>
          <p:cNvSpPr txBox="1"/>
          <p:nvPr>
            <p:ph idx="1" type="subTitle"/>
          </p:nvPr>
        </p:nvSpPr>
        <p:spPr>
          <a:xfrm>
            <a:off x="257100" y="894100"/>
            <a:ext cx="7029600" cy="2725500"/>
          </a:xfrm>
          <a:prstGeom prst="rect">
            <a:avLst/>
          </a:prstGeom>
        </p:spPr>
        <p:txBody>
          <a:bodyPr anchorCtr="0" anchor="t" bIns="0" lIns="91425" spcFirstLastPara="1" rIns="91425" wrap="square" tIns="91425">
            <a:noAutofit/>
          </a:bodyPr>
          <a:lstStyle/>
          <a:p>
            <a:pPr indent="0" lvl="0" marL="0" rtl="0" algn="l">
              <a:lnSpc>
                <a:spcPct val="115000"/>
              </a:lnSpc>
              <a:spcBef>
                <a:spcPts val="1000"/>
              </a:spcBef>
              <a:spcAft>
                <a:spcPts val="0"/>
              </a:spcAft>
              <a:buNone/>
            </a:pPr>
            <a:r>
              <a:rPr b="1" lang="en" sz="1100" u="sng"/>
              <a:t>OVERVIEW + OBJECTIVE</a:t>
            </a:r>
            <a:r>
              <a:rPr b="1" lang="en" sz="1100"/>
              <a:t>:</a:t>
            </a:r>
            <a:endParaRPr sz="1200"/>
          </a:p>
          <a:p>
            <a:pPr indent="0" lvl="0" marL="0" rtl="0" algn="l">
              <a:lnSpc>
                <a:spcPct val="100000"/>
              </a:lnSpc>
              <a:spcBef>
                <a:spcPts val="400"/>
              </a:spcBef>
              <a:spcAft>
                <a:spcPts val="0"/>
              </a:spcAft>
              <a:buNone/>
            </a:pPr>
            <a:r>
              <a:rPr lang="en" sz="1050"/>
              <a:t>The second part of this activity requires students to use manipulatives to show how to structure a large number into an array. By the end of this activity, students should be able to express a given number as an array consisting of </a:t>
            </a:r>
            <a:r>
              <a:rPr lang="en" sz="1050" u="sng"/>
              <a:t>#</a:t>
            </a:r>
            <a:r>
              <a:rPr lang="en" sz="1050"/>
              <a:t> columns and </a:t>
            </a:r>
            <a:r>
              <a:rPr lang="en" sz="1050" u="sng"/>
              <a:t>#</a:t>
            </a:r>
            <a:r>
              <a:rPr lang="en" sz="1050"/>
              <a:t> rows.</a:t>
            </a:r>
            <a:endParaRPr sz="1050"/>
          </a:p>
          <a:p>
            <a:pPr indent="0" lvl="0" marL="0" rtl="0" algn="l">
              <a:lnSpc>
                <a:spcPct val="115000"/>
              </a:lnSpc>
              <a:spcBef>
                <a:spcPts val="1000"/>
              </a:spcBef>
              <a:spcAft>
                <a:spcPts val="0"/>
              </a:spcAft>
              <a:buNone/>
            </a:pPr>
            <a:r>
              <a:rPr b="1" lang="en" sz="1150" u="sng"/>
              <a:t>SETUP</a:t>
            </a:r>
            <a:endParaRPr sz="1150" u="sng"/>
          </a:p>
          <a:p>
            <a:pPr indent="0" lvl="0" marL="0" rtl="0" algn="l">
              <a:lnSpc>
                <a:spcPct val="115000"/>
              </a:lnSpc>
              <a:spcBef>
                <a:spcPts val="200"/>
              </a:spcBef>
              <a:spcAft>
                <a:spcPts val="0"/>
              </a:spcAft>
              <a:buNone/>
            </a:pPr>
            <a:r>
              <a:rPr lang="en" sz="1050"/>
              <a:t>Place square cut-outs (or whatever tokens have been provided) between you and a partner. </a:t>
            </a:r>
            <a:endParaRPr sz="1050"/>
          </a:p>
          <a:p>
            <a:pPr indent="0" lvl="0" marL="0" rtl="0" algn="l">
              <a:lnSpc>
                <a:spcPct val="115000"/>
              </a:lnSpc>
              <a:spcBef>
                <a:spcPts val="500"/>
              </a:spcBef>
              <a:spcAft>
                <a:spcPts val="0"/>
              </a:spcAft>
              <a:buNone/>
            </a:pPr>
            <a:r>
              <a:rPr b="1" lang="en" sz="1150" u="sng"/>
              <a:t>INSTRUCTIONS</a:t>
            </a:r>
            <a:endParaRPr b="1" sz="1150" u="sng"/>
          </a:p>
          <a:p>
            <a:pPr indent="0" lvl="0" marL="0" rtl="0" algn="l">
              <a:lnSpc>
                <a:spcPct val="115000"/>
              </a:lnSpc>
              <a:spcBef>
                <a:spcPts val="200"/>
              </a:spcBef>
              <a:spcAft>
                <a:spcPts val="0"/>
              </a:spcAft>
              <a:buNone/>
            </a:pPr>
            <a:r>
              <a:rPr lang="en" sz="1050"/>
              <a:t>For each of the tasks below, count out the number of squares indicated. With your partner, place the squares side-by-side and top-to-bottom to form rectangles. The squares cannot overlap, and all squares must be used. What you will end up with is an array. You will count the number of </a:t>
            </a:r>
            <a:r>
              <a:rPr b="1" lang="en" sz="1050"/>
              <a:t>rows </a:t>
            </a:r>
            <a:r>
              <a:rPr lang="en" sz="1050"/>
              <a:t>and </a:t>
            </a:r>
            <a:r>
              <a:rPr b="1" lang="en" sz="1050"/>
              <a:t>columns </a:t>
            </a:r>
            <a:r>
              <a:rPr lang="en" sz="1050"/>
              <a:t>used and place that number in the blanks of the expressions provided. </a:t>
            </a:r>
            <a:r>
              <a:rPr i="1" lang="en" sz="1050"/>
              <a:t>Note: not all spaces will be filled in.</a:t>
            </a:r>
            <a:endParaRPr i="1" sz="1050"/>
          </a:p>
          <a:p>
            <a:pPr indent="0" lvl="0" marL="0" rtl="0" algn="l">
              <a:lnSpc>
                <a:spcPct val="115000"/>
              </a:lnSpc>
              <a:spcBef>
                <a:spcPts val="200"/>
              </a:spcBef>
              <a:spcAft>
                <a:spcPts val="0"/>
              </a:spcAft>
              <a:buNone/>
            </a:pPr>
            <a:r>
              <a:t/>
            </a:r>
            <a:endParaRPr sz="1050"/>
          </a:p>
          <a:p>
            <a:pPr indent="0" lvl="0" marL="0" rtl="0" algn="l">
              <a:lnSpc>
                <a:spcPct val="115000"/>
              </a:lnSpc>
              <a:spcBef>
                <a:spcPts val="200"/>
              </a:spcBef>
              <a:spcAft>
                <a:spcPts val="200"/>
              </a:spcAft>
              <a:buNone/>
            </a:pPr>
            <a:r>
              <a:t/>
            </a:r>
            <a:endParaRPr sz="1050"/>
          </a:p>
        </p:txBody>
      </p:sp>
      <p:sp>
        <p:nvSpPr>
          <p:cNvPr id="205" name="Google Shape;205;p27"/>
          <p:cNvSpPr txBox="1"/>
          <p:nvPr>
            <p:ph type="ctrTitle"/>
          </p:nvPr>
        </p:nvSpPr>
        <p:spPr>
          <a:xfrm>
            <a:off x="257150" y="84450"/>
            <a:ext cx="7029600" cy="809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480" u="sng">
                <a:highlight>
                  <a:srgbClr val="B6D7A8"/>
                </a:highlight>
              </a:rPr>
              <a:t>GREEN SQUARES ACTIVITY</a:t>
            </a:r>
            <a:endParaRPr sz="2480" u="sng">
              <a:highlight>
                <a:srgbClr val="B6D7A8"/>
              </a:highlight>
            </a:endParaRPr>
          </a:p>
          <a:p>
            <a:pPr indent="0" lvl="0" marL="0" rtl="0" algn="ctr">
              <a:spcBef>
                <a:spcPts val="0"/>
              </a:spcBef>
              <a:spcAft>
                <a:spcPts val="0"/>
              </a:spcAft>
              <a:buSzPts val="990"/>
              <a:buNone/>
            </a:pPr>
            <a:r>
              <a:rPr i="1" lang="en" sz="1400"/>
              <a:t>Part Two - Student Task Sheet 2.2b</a:t>
            </a:r>
            <a:endParaRPr i="1" sz="1800"/>
          </a:p>
        </p:txBody>
      </p:sp>
      <p:graphicFrame>
        <p:nvGraphicFramePr>
          <p:cNvPr id="206" name="Google Shape;206;p27"/>
          <p:cNvGraphicFramePr/>
          <p:nvPr/>
        </p:nvGraphicFramePr>
        <p:xfrm>
          <a:off x="559600" y="3657600"/>
          <a:ext cx="3000000" cy="3000000"/>
        </p:xfrm>
        <a:graphic>
          <a:graphicData uri="http://schemas.openxmlformats.org/drawingml/2006/table">
            <a:tbl>
              <a:tblPr>
                <a:noFill/>
                <a:tableStyleId>{691C20DC-1F4F-4ABC-A592-85F6E0798B75}</a:tableStyleId>
              </a:tblPr>
              <a:tblGrid>
                <a:gridCol w="1606150"/>
                <a:gridCol w="1606150"/>
                <a:gridCol w="1606150"/>
                <a:gridCol w="1606150"/>
              </a:tblGrid>
              <a:tr h="1300500">
                <a:tc>
                  <a:txBody>
                    <a:bodyPr/>
                    <a:lstStyle/>
                    <a:p>
                      <a:pPr indent="0" lvl="0" marL="0" rtl="0" algn="l">
                        <a:spcBef>
                          <a:spcPts val="0"/>
                        </a:spcBef>
                        <a:spcAft>
                          <a:spcPts val="0"/>
                        </a:spcAft>
                        <a:buNone/>
                      </a:pPr>
                      <a:r>
                        <a:rPr b="1" lang="en" sz="1500"/>
                        <a:t>squares:</a:t>
                      </a:r>
                      <a:r>
                        <a:rPr b="1" lang="en" sz="1500"/>
                        <a:t> 24</a:t>
                      </a:r>
                      <a:r>
                        <a:rPr lang="en" sz="1500"/>
                        <a:t> </a:t>
                      </a:r>
                      <a:endParaRPr sz="1200" u="sng"/>
                    </a:p>
                    <a:p>
                      <a:pPr indent="0" lvl="0" marL="0" rtl="0" algn="l">
                        <a:spcBef>
                          <a:spcPts val="0"/>
                        </a:spcBef>
                        <a:spcAft>
                          <a:spcPts val="0"/>
                        </a:spcAft>
                        <a:buNone/>
                      </a:pPr>
                      <a:r>
                        <a:rPr i="1" lang="en" sz="1200" u="sng">
                          <a:solidFill>
                            <a:schemeClr val="dk1"/>
                          </a:solidFill>
                        </a:rPr>
                        <a:t>(</a:t>
                      </a:r>
                      <a:r>
                        <a:rPr i="1" lang="en" sz="1200" u="sng">
                          <a:solidFill>
                            <a:schemeClr val="dk1"/>
                          </a:solidFill>
                        </a:rPr>
                        <a:t>rows)</a:t>
                      </a:r>
                      <a:r>
                        <a:rPr i="1" lang="en" sz="1200">
                          <a:solidFill>
                            <a:schemeClr val="dk1"/>
                          </a:solidFill>
                        </a:rPr>
                        <a:t> </a:t>
                      </a:r>
                      <a:r>
                        <a:rPr lang="en" sz="1200">
                          <a:solidFill>
                            <a:schemeClr val="dk1"/>
                          </a:solidFill>
                        </a:rPr>
                        <a:t>x</a:t>
                      </a:r>
                      <a:r>
                        <a:rPr i="1" lang="en" sz="1200">
                          <a:solidFill>
                            <a:schemeClr val="dk1"/>
                          </a:solidFill>
                        </a:rPr>
                        <a:t> (</a:t>
                      </a:r>
                      <a:r>
                        <a:rPr i="1" lang="en" sz="1200" u="sng">
                          <a:solidFill>
                            <a:schemeClr val="dk1"/>
                          </a:solidFill>
                        </a:rPr>
                        <a:t>columns)</a:t>
                      </a:r>
                      <a:endParaRPr sz="1300" u="sng">
                        <a:solidFill>
                          <a:schemeClr val="dk1"/>
                        </a:solidFill>
                      </a:endParaRPr>
                    </a:p>
                    <a:p>
                      <a:pPr indent="0" lvl="0" marL="0" rtl="0" algn="ctr">
                        <a:lnSpc>
                          <a:spcPct val="115000"/>
                        </a:lnSpc>
                        <a:spcBef>
                          <a:spcPts val="0"/>
                        </a:spcBef>
                        <a:spcAft>
                          <a:spcPts val="0"/>
                        </a:spcAft>
                        <a:buNone/>
                      </a:pPr>
                      <a:r>
                        <a:rPr lang="en" sz="1300" u="sng">
                          <a:solidFill>
                            <a:schemeClr val="dk1"/>
                          </a:solidFill>
                        </a:rPr>
                        <a:t>_2_</a:t>
                      </a:r>
                      <a:r>
                        <a:rPr lang="en" sz="1300">
                          <a:solidFill>
                            <a:schemeClr val="dk1"/>
                          </a:solidFill>
                        </a:rPr>
                        <a:t> x </a:t>
                      </a:r>
                      <a:r>
                        <a:rPr lang="en" sz="1300" u="sng">
                          <a:solidFill>
                            <a:schemeClr val="dk1"/>
                          </a:solidFill>
                        </a:rPr>
                        <a:t>_12</a:t>
                      </a:r>
                      <a:endParaRPr sz="1300" u="sng">
                        <a:solidFill>
                          <a:schemeClr val="dk1"/>
                        </a:solidFill>
                      </a:endParaRPr>
                    </a:p>
                    <a:p>
                      <a:pPr indent="0" lvl="0" marL="0" rtl="0" algn="ctr">
                        <a:lnSpc>
                          <a:spcPct val="115000"/>
                        </a:lnSpc>
                        <a:spcBef>
                          <a:spcPts val="0"/>
                        </a:spcBef>
                        <a:spcAft>
                          <a:spcPts val="0"/>
                        </a:spcAft>
                        <a:buNone/>
                      </a:pPr>
                      <a:r>
                        <a:rPr lang="en" sz="1300" u="sng">
                          <a:solidFill>
                            <a:schemeClr val="dk1"/>
                          </a:solidFill>
                        </a:rPr>
                        <a:t>_3_</a:t>
                      </a:r>
                      <a:r>
                        <a:rPr lang="en" sz="1300">
                          <a:solidFill>
                            <a:schemeClr val="dk1"/>
                          </a:solidFill>
                        </a:rPr>
                        <a:t> x </a:t>
                      </a:r>
                      <a:r>
                        <a:rPr lang="en" sz="1300" u="sng">
                          <a:solidFill>
                            <a:schemeClr val="dk1"/>
                          </a:solidFill>
                        </a:rPr>
                        <a:t>_8_</a:t>
                      </a:r>
                      <a:endParaRPr sz="1300" u="sng">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300" u="sng">
                          <a:solidFill>
                            <a:schemeClr val="dk1"/>
                          </a:solidFill>
                        </a:rPr>
                        <a:t>_4_</a:t>
                      </a:r>
                      <a:r>
                        <a:rPr lang="en" sz="1300">
                          <a:solidFill>
                            <a:schemeClr val="dk1"/>
                          </a:solidFill>
                        </a:rPr>
                        <a:t> x </a:t>
                      </a:r>
                      <a:r>
                        <a:rPr lang="en" sz="1300" u="sng">
                          <a:solidFill>
                            <a:schemeClr val="dk1"/>
                          </a:solidFill>
                        </a:rPr>
                        <a:t>_6_</a:t>
                      </a:r>
                      <a:endParaRPr sz="1300" u="sng">
                        <a:solidFill>
                          <a:schemeClr val="dk1"/>
                        </a:solidFill>
                      </a:endParaRPr>
                    </a:p>
                  </a:txBody>
                  <a:tcPr marT="91425" marB="91425" marR="91425" marL="91425">
                    <a:lnL cap="flat" cmpd="sng" w="19050">
                      <a:solidFill>
                        <a:srgbClr val="000000"/>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ctr">
                        <a:lnSpc>
                          <a:spcPct val="115000"/>
                        </a:lnSpc>
                        <a:spcBef>
                          <a:spcPts val="0"/>
                        </a:spcBef>
                        <a:spcAft>
                          <a:spcPts val="0"/>
                        </a:spcAft>
                        <a:buClr>
                          <a:schemeClr val="dk1"/>
                        </a:buClr>
                        <a:buSzPts val="1100"/>
                        <a:buFont typeface="Arial"/>
                        <a:buNone/>
                      </a:pPr>
                      <a:r>
                        <a:rPr lang="en" sz="1300" u="sng">
                          <a:solidFill>
                            <a:schemeClr val="dk1"/>
                          </a:solidFill>
                        </a:rPr>
                        <a:t>_12</a:t>
                      </a:r>
                      <a:r>
                        <a:rPr lang="en" sz="1300">
                          <a:solidFill>
                            <a:schemeClr val="dk1"/>
                          </a:solidFill>
                        </a:rPr>
                        <a:t> x </a:t>
                      </a:r>
                      <a:r>
                        <a:rPr lang="en" sz="1300" u="sng">
                          <a:solidFill>
                            <a:schemeClr val="dk1"/>
                          </a:solidFill>
                        </a:rPr>
                        <a:t>_2_</a:t>
                      </a:r>
                      <a:endParaRPr sz="1300" u="sng">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300" u="sng">
                          <a:solidFill>
                            <a:schemeClr val="dk1"/>
                          </a:solidFill>
                        </a:rPr>
                        <a:t>_8_</a:t>
                      </a:r>
                      <a:r>
                        <a:rPr lang="en" sz="1300">
                          <a:solidFill>
                            <a:schemeClr val="dk1"/>
                          </a:solidFill>
                        </a:rPr>
                        <a:t> x </a:t>
                      </a:r>
                      <a:r>
                        <a:rPr lang="en" sz="1300" u="sng">
                          <a:solidFill>
                            <a:schemeClr val="dk1"/>
                          </a:solidFill>
                        </a:rPr>
                        <a:t>_3_</a:t>
                      </a:r>
                      <a:endParaRPr sz="1300" u="sng">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300" u="sng">
                          <a:solidFill>
                            <a:schemeClr val="dk1"/>
                          </a:solidFill>
                        </a:rPr>
                        <a:t>_6_</a:t>
                      </a:r>
                      <a:r>
                        <a:rPr lang="en" sz="1300">
                          <a:solidFill>
                            <a:schemeClr val="dk1"/>
                          </a:solidFill>
                        </a:rPr>
                        <a:t> x </a:t>
                      </a:r>
                      <a:r>
                        <a:rPr lang="en" sz="1300" u="sng">
                          <a:solidFill>
                            <a:schemeClr val="dk1"/>
                          </a:solidFill>
                        </a:rPr>
                        <a:t>_4_</a:t>
                      </a:r>
                      <a:endParaRPr/>
                    </a:p>
                  </a:txBody>
                  <a:tcPr marT="91425" marB="91425" marR="91425" marL="91425">
                    <a:lnL cap="flat" cmpd="sng" w="19050">
                      <a:solidFill>
                        <a:srgbClr val="FFFFFF"/>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 sz="1500">
                          <a:solidFill>
                            <a:schemeClr val="dk1"/>
                          </a:solidFill>
                        </a:rPr>
                        <a:t>squares: 30</a:t>
                      </a:r>
                      <a:r>
                        <a:rPr lang="en" sz="1500">
                          <a:solidFill>
                            <a:schemeClr val="dk1"/>
                          </a:solidFill>
                        </a:rPr>
                        <a:t> </a:t>
                      </a:r>
                      <a:endParaRPr i="1" sz="1200" u="sng">
                        <a:solidFill>
                          <a:schemeClr val="dk1"/>
                        </a:solidFill>
                      </a:endParaRPr>
                    </a:p>
                    <a:p>
                      <a:pPr indent="0" lvl="0" marL="0" rtl="0" algn="l">
                        <a:spcBef>
                          <a:spcPts val="0"/>
                        </a:spcBef>
                        <a:spcAft>
                          <a:spcPts val="0"/>
                        </a:spcAft>
                        <a:buClr>
                          <a:schemeClr val="dk1"/>
                        </a:buClr>
                        <a:buSzPts val="1100"/>
                        <a:buFont typeface="Arial"/>
                        <a:buNone/>
                      </a:pPr>
                      <a:r>
                        <a:t/>
                      </a:r>
                      <a:endParaRPr sz="1300" u="sng">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300" u="sng">
                          <a:solidFill>
                            <a:schemeClr val="dk1"/>
                          </a:solidFill>
                        </a:rPr>
                        <a:t>___</a:t>
                      </a:r>
                      <a:r>
                        <a:rPr lang="en" sz="1300">
                          <a:solidFill>
                            <a:schemeClr val="dk1"/>
                          </a:solidFill>
                        </a:rPr>
                        <a:t> x </a:t>
                      </a:r>
                      <a:r>
                        <a:rPr lang="en" sz="1300" u="sng">
                          <a:solidFill>
                            <a:schemeClr val="dk1"/>
                          </a:solidFill>
                        </a:rPr>
                        <a:t>___</a:t>
                      </a:r>
                      <a:endParaRPr sz="1300" u="sng">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300" u="sng">
                          <a:solidFill>
                            <a:schemeClr val="dk1"/>
                          </a:solidFill>
                        </a:rPr>
                        <a:t>___</a:t>
                      </a:r>
                      <a:r>
                        <a:rPr lang="en" sz="1300">
                          <a:solidFill>
                            <a:schemeClr val="dk1"/>
                          </a:solidFill>
                        </a:rPr>
                        <a:t> x </a:t>
                      </a:r>
                      <a:r>
                        <a:rPr lang="en" sz="1300" u="sng">
                          <a:solidFill>
                            <a:schemeClr val="dk1"/>
                          </a:solidFill>
                        </a:rPr>
                        <a:t>___</a:t>
                      </a:r>
                      <a:endParaRPr sz="1300" u="sng">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300" u="sng">
                          <a:solidFill>
                            <a:schemeClr val="dk1"/>
                          </a:solidFill>
                        </a:rPr>
                        <a:t>___</a:t>
                      </a:r>
                      <a:r>
                        <a:rPr lang="en" sz="1300">
                          <a:solidFill>
                            <a:schemeClr val="dk1"/>
                          </a:solidFill>
                        </a:rPr>
                        <a:t> x </a:t>
                      </a:r>
                      <a:r>
                        <a:rPr lang="en" sz="1300" u="sng">
                          <a:solidFill>
                            <a:schemeClr val="dk1"/>
                          </a:solidFill>
                        </a:rPr>
                        <a:t>___</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lnSpc>
                          <a:spcPct val="115000"/>
                        </a:lnSpc>
                        <a:spcBef>
                          <a:spcPts val="0"/>
                        </a:spcBef>
                        <a:spcAft>
                          <a:spcPts val="0"/>
                        </a:spcAft>
                        <a:buClr>
                          <a:schemeClr val="dk1"/>
                        </a:buClr>
                        <a:buSzPts val="1100"/>
                        <a:buFont typeface="Arial"/>
                        <a:buNone/>
                      </a:pPr>
                      <a:r>
                        <a:rPr lang="en" sz="1300" u="sng">
                          <a:solidFill>
                            <a:schemeClr val="dk1"/>
                          </a:solidFill>
                        </a:rPr>
                        <a:t>___</a:t>
                      </a:r>
                      <a:r>
                        <a:rPr lang="en" sz="1300">
                          <a:solidFill>
                            <a:schemeClr val="dk1"/>
                          </a:solidFill>
                        </a:rPr>
                        <a:t> x </a:t>
                      </a:r>
                      <a:r>
                        <a:rPr lang="en" sz="1300" u="sng">
                          <a:solidFill>
                            <a:schemeClr val="dk1"/>
                          </a:solidFill>
                        </a:rPr>
                        <a:t>___</a:t>
                      </a:r>
                      <a:endParaRPr sz="1300" u="sng">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300" u="sng">
                          <a:solidFill>
                            <a:schemeClr val="dk1"/>
                          </a:solidFill>
                        </a:rPr>
                        <a:t>___</a:t>
                      </a:r>
                      <a:r>
                        <a:rPr lang="en" sz="1300">
                          <a:solidFill>
                            <a:schemeClr val="dk1"/>
                          </a:solidFill>
                        </a:rPr>
                        <a:t> x </a:t>
                      </a:r>
                      <a:r>
                        <a:rPr lang="en" sz="1300" u="sng">
                          <a:solidFill>
                            <a:schemeClr val="dk1"/>
                          </a:solidFill>
                        </a:rPr>
                        <a:t>___</a:t>
                      </a:r>
                      <a:endParaRPr sz="1300" u="sng">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300" u="sng">
                          <a:solidFill>
                            <a:schemeClr val="dk1"/>
                          </a:solidFill>
                        </a:rPr>
                        <a:t>___</a:t>
                      </a:r>
                      <a:r>
                        <a:rPr lang="en" sz="1300">
                          <a:solidFill>
                            <a:schemeClr val="dk1"/>
                          </a:solidFill>
                        </a:rPr>
                        <a:t> x </a:t>
                      </a:r>
                      <a:r>
                        <a:rPr lang="en" sz="1300" u="sng">
                          <a:solidFill>
                            <a:schemeClr val="dk1"/>
                          </a:solidFill>
                        </a:rPr>
                        <a:t>___</a:t>
                      </a:r>
                      <a:endParaRPr/>
                    </a:p>
                  </a:txBody>
                  <a:tcPr marT="91425" marB="91425" marR="91425" marL="91425">
                    <a:lnL cap="flat" cmpd="sng" w="19050">
                      <a:solidFill>
                        <a:srgbClr val="FFFFFF"/>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1352450">
                <a:tc>
                  <a:txBody>
                    <a:bodyPr/>
                    <a:lstStyle/>
                    <a:p>
                      <a:pPr indent="0" lvl="0" marL="0" rtl="0" algn="l">
                        <a:spcBef>
                          <a:spcPts val="0"/>
                        </a:spcBef>
                        <a:spcAft>
                          <a:spcPts val="0"/>
                        </a:spcAft>
                        <a:buClr>
                          <a:schemeClr val="dk1"/>
                        </a:buClr>
                        <a:buSzPts val="1100"/>
                        <a:buFont typeface="Arial"/>
                        <a:buNone/>
                      </a:pPr>
                      <a:r>
                        <a:rPr b="1" lang="en" sz="1500">
                          <a:solidFill>
                            <a:schemeClr val="dk1"/>
                          </a:solidFill>
                        </a:rPr>
                        <a:t>squares: 16</a:t>
                      </a:r>
                      <a:r>
                        <a:rPr lang="en" sz="1500">
                          <a:solidFill>
                            <a:schemeClr val="dk1"/>
                          </a:solidFill>
                        </a:rPr>
                        <a:t> </a:t>
                      </a:r>
                      <a:endParaRPr i="1" sz="1200" u="sng">
                        <a:solidFill>
                          <a:schemeClr val="dk1"/>
                        </a:solidFill>
                      </a:endParaRPr>
                    </a:p>
                    <a:p>
                      <a:pPr indent="0" lvl="0" marL="0" rtl="0" algn="l">
                        <a:spcBef>
                          <a:spcPts val="0"/>
                        </a:spcBef>
                        <a:spcAft>
                          <a:spcPts val="0"/>
                        </a:spcAft>
                        <a:buClr>
                          <a:schemeClr val="dk1"/>
                        </a:buClr>
                        <a:buSzPts val="1100"/>
                        <a:buFont typeface="Arial"/>
                        <a:buNone/>
                      </a:pPr>
                      <a:r>
                        <a:t/>
                      </a:r>
                      <a:endParaRPr sz="1300" u="sng">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300" u="sng">
                          <a:solidFill>
                            <a:schemeClr val="dk1"/>
                          </a:solidFill>
                        </a:rPr>
                        <a:t>___</a:t>
                      </a:r>
                      <a:r>
                        <a:rPr lang="en" sz="1300">
                          <a:solidFill>
                            <a:schemeClr val="dk1"/>
                          </a:solidFill>
                        </a:rPr>
                        <a:t> x </a:t>
                      </a:r>
                      <a:r>
                        <a:rPr lang="en" sz="1300" u="sng">
                          <a:solidFill>
                            <a:schemeClr val="dk1"/>
                          </a:solidFill>
                        </a:rPr>
                        <a:t>___</a:t>
                      </a:r>
                      <a:endParaRPr sz="1300" u="sng">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300" u="sng">
                          <a:solidFill>
                            <a:schemeClr val="dk1"/>
                          </a:solidFill>
                        </a:rPr>
                        <a:t>___</a:t>
                      </a:r>
                      <a:r>
                        <a:rPr lang="en" sz="1300">
                          <a:solidFill>
                            <a:schemeClr val="dk1"/>
                          </a:solidFill>
                        </a:rPr>
                        <a:t> x </a:t>
                      </a:r>
                      <a:r>
                        <a:rPr lang="en" sz="1300" u="sng">
                          <a:solidFill>
                            <a:schemeClr val="dk1"/>
                          </a:solidFill>
                        </a:rPr>
                        <a:t>___</a:t>
                      </a:r>
                      <a:endParaRPr sz="1300" u="sng">
                        <a:solidFill>
                          <a:schemeClr val="dk1"/>
                        </a:solidFill>
                      </a:endParaRPr>
                    </a:p>
                    <a:p>
                      <a:pPr indent="0" lvl="0" marL="0" rtl="0" algn="ctr">
                        <a:lnSpc>
                          <a:spcPct val="115000"/>
                        </a:lnSpc>
                        <a:spcBef>
                          <a:spcPts val="0"/>
                        </a:spcBef>
                        <a:spcAft>
                          <a:spcPts val="0"/>
                        </a:spcAft>
                        <a:buNone/>
                      </a:pPr>
                      <a:r>
                        <a:rPr lang="en" sz="1300" u="sng">
                          <a:solidFill>
                            <a:schemeClr val="dk1"/>
                          </a:solidFill>
                        </a:rPr>
                        <a:t>___</a:t>
                      </a:r>
                      <a:r>
                        <a:rPr lang="en" sz="1300">
                          <a:solidFill>
                            <a:schemeClr val="dk1"/>
                          </a:solidFill>
                        </a:rPr>
                        <a:t> x </a:t>
                      </a:r>
                      <a:r>
                        <a:rPr lang="en" sz="1300" u="sng">
                          <a:solidFill>
                            <a:schemeClr val="dk1"/>
                          </a:solidFill>
                        </a:rPr>
                        <a:t>___</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ctr">
                        <a:lnSpc>
                          <a:spcPct val="115000"/>
                        </a:lnSpc>
                        <a:spcBef>
                          <a:spcPts val="0"/>
                        </a:spcBef>
                        <a:spcAft>
                          <a:spcPts val="0"/>
                        </a:spcAft>
                        <a:buClr>
                          <a:schemeClr val="dk1"/>
                        </a:buClr>
                        <a:buSzPts val="1100"/>
                        <a:buFont typeface="Arial"/>
                        <a:buNone/>
                      </a:pPr>
                      <a:r>
                        <a:rPr lang="en" sz="1300" u="sng">
                          <a:solidFill>
                            <a:schemeClr val="dk1"/>
                          </a:solidFill>
                        </a:rPr>
                        <a:t>___</a:t>
                      </a:r>
                      <a:r>
                        <a:rPr lang="en" sz="1300">
                          <a:solidFill>
                            <a:schemeClr val="dk1"/>
                          </a:solidFill>
                        </a:rPr>
                        <a:t> x </a:t>
                      </a:r>
                      <a:r>
                        <a:rPr lang="en" sz="1300" u="sng">
                          <a:solidFill>
                            <a:schemeClr val="dk1"/>
                          </a:solidFill>
                        </a:rPr>
                        <a:t>___</a:t>
                      </a:r>
                      <a:endParaRPr sz="1300" u="sng">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300" u="sng">
                          <a:solidFill>
                            <a:schemeClr val="dk1"/>
                          </a:solidFill>
                        </a:rPr>
                        <a:t>___</a:t>
                      </a:r>
                      <a:r>
                        <a:rPr lang="en" sz="1300">
                          <a:solidFill>
                            <a:schemeClr val="dk1"/>
                          </a:solidFill>
                        </a:rPr>
                        <a:t> x </a:t>
                      </a:r>
                      <a:r>
                        <a:rPr lang="en" sz="1300" u="sng">
                          <a:solidFill>
                            <a:schemeClr val="dk1"/>
                          </a:solidFill>
                        </a:rPr>
                        <a:t>___</a:t>
                      </a:r>
                      <a:endParaRPr sz="1300" u="sng">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300" u="sng">
                          <a:solidFill>
                            <a:schemeClr val="dk1"/>
                          </a:solidFill>
                        </a:rPr>
                        <a:t>___</a:t>
                      </a:r>
                      <a:r>
                        <a:rPr lang="en" sz="1300">
                          <a:solidFill>
                            <a:schemeClr val="dk1"/>
                          </a:solidFill>
                        </a:rPr>
                        <a:t> x </a:t>
                      </a:r>
                      <a:r>
                        <a:rPr lang="en" sz="1300" u="sng">
                          <a:solidFill>
                            <a:schemeClr val="dk1"/>
                          </a:solidFill>
                        </a:rPr>
                        <a:t>___</a:t>
                      </a:r>
                      <a:endParaRPr/>
                    </a:p>
                  </a:txBody>
                  <a:tcPr marT="91425" marB="91425" marR="91425" marL="91425">
                    <a:lnL cap="flat" cmpd="sng" w="19050">
                      <a:solidFill>
                        <a:srgbClr val="FFFFFF"/>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 sz="1500">
                          <a:solidFill>
                            <a:schemeClr val="dk1"/>
                          </a:solidFill>
                        </a:rPr>
                        <a:t>squares: 40</a:t>
                      </a:r>
                      <a:r>
                        <a:rPr lang="en" sz="1500">
                          <a:solidFill>
                            <a:schemeClr val="dk1"/>
                          </a:solidFill>
                        </a:rPr>
                        <a:t> </a:t>
                      </a:r>
                      <a:endParaRPr i="1" sz="1200" u="sng">
                        <a:solidFill>
                          <a:schemeClr val="dk1"/>
                        </a:solidFill>
                      </a:endParaRPr>
                    </a:p>
                    <a:p>
                      <a:pPr indent="0" lvl="0" marL="0" rtl="0" algn="l">
                        <a:spcBef>
                          <a:spcPts val="0"/>
                        </a:spcBef>
                        <a:spcAft>
                          <a:spcPts val="0"/>
                        </a:spcAft>
                        <a:buClr>
                          <a:schemeClr val="dk1"/>
                        </a:buClr>
                        <a:buSzPts val="1100"/>
                        <a:buFont typeface="Arial"/>
                        <a:buNone/>
                      </a:pPr>
                      <a:r>
                        <a:t/>
                      </a:r>
                      <a:endParaRPr sz="1300" u="sng">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300" u="sng">
                          <a:solidFill>
                            <a:schemeClr val="dk1"/>
                          </a:solidFill>
                        </a:rPr>
                        <a:t>___</a:t>
                      </a:r>
                      <a:r>
                        <a:rPr lang="en" sz="1300">
                          <a:solidFill>
                            <a:schemeClr val="dk1"/>
                          </a:solidFill>
                        </a:rPr>
                        <a:t> x </a:t>
                      </a:r>
                      <a:r>
                        <a:rPr lang="en" sz="1300" u="sng">
                          <a:solidFill>
                            <a:schemeClr val="dk1"/>
                          </a:solidFill>
                        </a:rPr>
                        <a:t>___</a:t>
                      </a:r>
                      <a:endParaRPr sz="1300" u="sng">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300" u="sng">
                          <a:solidFill>
                            <a:schemeClr val="dk1"/>
                          </a:solidFill>
                        </a:rPr>
                        <a:t>___</a:t>
                      </a:r>
                      <a:r>
                        <a:rPr lang="en" sz="1300">
                          <a:solidFill>
                            <a:schemeClr val="dk1"/>
                          </a:solidFill>
                        </a:rPr>
                        <a:t> x </a:t>
                      </a:r>
                      <a:r>
                        <a:rPr lang="en" sz="1300" u="sng">
                          <a:solidFill>
                            <a:schemeClr val="dk1"/>
                          </a:solidFill>
                        </a:rPr>
                        <a:t>___</a:t>
                      </a:r>
                      <a:endParaRPr sz="1300" u="sng">
                        <a:solidFill>
                          <a:schemeClr val="dk1"/>
                        </a:solidFill>
                      </a:endParaRPr>
                    </a:p>
                    <a:p>
                      <a:pPr indent="0" lvl="0" marL="0" rtl="0" algn="ctr">
                        <a:lnSpc>
                          <a:spcPct val="115000"/>
                        </a:lnSpc>
                        <a:spcBef>
                          <a:spcPts val="0"/>
                        </a:spcBef>
                        <a:spcAft>
                          <a:spcPts val="0"/>
                        </a:spcAft>
                        <a:buNone/>
                      </a:pPr>
                      <a:r>
                        <a:rPr lang="en" sz="1300" u="sng">
                          <a:solidFill>
                            <a:schemeClr val="dk1"/>
                          </a:solidFill>
                        </a:rPr>
                        <a:t>___</a:t>
                      </a:r>
                      <a:r>
                        <a:rPr lang="en" sz="1300">
                          <a:solidFill>
                            <a:schemeClr val="dk1"/>
                          </a:solidFill>
                        </a:rPr>
                        <a:t> x </a:t>
                      </a:r>
                      <a:r>
                        <a:rPr lang="en" sz="1300" u="sng">
                          <a:solidFill>
                            <a:schemeClr val="dk1"/>
                          </a:solidFill>
                        </a:rPr>
                        <a:t>___</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ctr">
                        <a:lnSpc>
                          <a:spcPct val="115000"/>
                        </a:lnSpc>
                        <a:spcBef>
                          <a:spcPts val="0"/>
                        </a:spcBef>
                        <a:spcAft>
                          <a:spcPts val="0"/>
                        </a:spcAft>
                        <a:buClr>
                          <a:schemeClr val="dk1"/>
                        </a:buClr>
                        <a:buSzPts val="1100"/>
                        <a:buFont typeface="Arial"/>
                        <a:buNone/>
                      </a:pPr>
                      <a:r>
                        <a:rPr lang="en" sz="1300" u="sng">
                          <a:solidFill>
                            <a:schemeClr val="dk1"/>
                          </a:solidFill>
                        </a:rPr>
                        <a:t>___</a:t>
                      </a:r>
                      <a:r>
                        <a:rPr lang="en" sz="1300">
                          <a:solidFill>
                            <a:schemeClr val="dk1"/>
                          </a:solidFill>
                        </a:rPr>
                        <a:t> x </a:t>
                      </a:r>
                      <a:r>
                        <a:rPr lang="en" sz="1300" u="sng">
                          <a:solidFill>
                            <a:schemeClr val="dk1"/>
                          </a:solidFill>
                        </a:rPr>
                        <a:t>___</a:t>
                      </a:r>
                      <a:endParaRPr sz="1300" u="sng">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300" u="sng">
                          <a:solidFill>
                            <a:schemeClr val="dk1"/>
                          </a:solidFill>
                        </a:rPr>
                        <a:t>___</a:t>
                      </a:r>
                      <a:r>
                        <a:rPr lang="en" sz="1300">
                          <a:solidFill>
                            <a:schemeClr val="dk1"/>
                          </a:solidFill>
                        </a:rPr>
                        <a:t> x </a:t>
                      </a:r>
                      <a:r>
                        <a:rPr lang="en" sz="1300" u="sng">
                          <a:solidFill>
                            <a:schemeClr val="dk1"/>
                          </a:solidFill>
                        </a:rPr>
                        <a:t>___</a:t>
                      </a:r>
                      <a:endParaRPr sz="1300" u="sng">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300" u="sng">
                          <a:solidFill>
                            <a:schemeClr val="dk1"/>
                          </a:solidFill>
                        </a:rPr>
                        <a:t>___</a:t>
                      </a:r>
                      <a:r>
                        <a:rPr lang="en" sz="1300">
                          <a:solidFill>
                            <a:schemeClr val="dk1"/>
                          </a:solidFill>
                        </a:rPr>
                        <a:t> x </a:t>
                      </a:r>
                      <a:r>
                        <a:rPr lang="en" sz="1300" u="sng">
                          <a:solidFill>
                            <a:schemeClr val="dk1"/>
                          </a:solidFill>
                        </a:rPr>
                        <a:t>___</a:t>
                      </a:r>
                      <a:endParaRPr/>
                    </a:p>
                  </a:txBody>
                  <a:tcPr marT="91425" marB="91425" marR="91425" marL="91425">
                    <a:lnL cap="flat" cmpd="sng" w="19050">
                      <a:solidFill>
                        <a:srgbClr val="FFFFFF"/>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1300500">
                <a:tc>
                  <a:txBody>
                    <a:bodyPr/>
                    <a:lstStyle/>
                    <a:p>
                      <a:pPr indent="0" lvl="0" marL="0" rtl="0" algn="l">
                        <a:spcBef>
                          <a:spcPts val="0"/>
                        </a:spcBef>
                        <a:spcAft>
                          <a:spcPts val="0"/>
                        </a:spcAft>
                        <a:buClr>
                          <a:schemeClr val="dk1"/>
                        </a:buClr>
                        <a:buSzPts val="1100"/>
                        <a:buFont typeface="Arial"/>
                        <a:buNone/>
                      </a:pPr>
                      <a:r>
                        <a:rPr b="1" lang="en" sz="1500">
                          <a:solidFill>
                            <a:schemeClr val="dk1"/>
                          </a:solidFill>
                        </a:rPr>
                        <a:t>squares: 20</a:t>
                      </a:r>
                      <a:r>
                        <a:rPr lang="en" sz="1500">
                          <a:solidFill>
                            <a:schemeClr val="dk1"/>
                          </a:solidFill>
                        </a:rPr>
                        <a:t> </a:t>
                      </a:r>
                      <a:endParaRPr i="1" sz="1200" u="sng">
                        <a:solidFill>
                          <a:schemeClr val="dk1"/>
                        </a:solidFill>
                      </a:endParaRPr>
                    </a:p>
                    <a:p>
                      <a:pPr indent="0" lvl="0" marL="0" rtl="0" algn="l">
                        <a:spcBef>
                          <a:spcPts val="0"/>
                        </a:spcBef>
                        <a:spcAft>
                          <a:spcPts val="0"/>
                        </a:spcAft>
                        <a:buClr>
                          <a:schemeClr val="dk1"/>
                        </a:buClr>
                        <a:buSzPts val="1100"/>
                        <a:buFont typeface="Arial"/>
                        <a:buNone/>
                      </a:pPr>
                      <a:r>
                        <a:t/>
                      </a:r>
                      <a:endParaRPr sz="1300" u="sng">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300" u="sng">
                          <a:solidFill>
                            <a:schemeClr val="dk1"/>
                          </a:solidFill>
                        </a:rPr>
                        <a:t>___</a:t>
                      </a:r>
                      <a:r>
                        <a:rPr lang="en" sz="1300">
                          <a:solidFill>
                            <a:schemeClr val="dk1"/>
                          </a:solidFill>
                        </a:rPr>
                        <a:t> x </a:t>
                      </a:r>
                      <a:r>
                        <a:rPr lang="en" sz="1300" u="sng">
                          <a:solidFill>
                            <a:schemeClr val="dk1"/>
                          </a:solidFill>
                        </a:rPr>
                        <a:t>___</a:t>
                      </a:r>
                      <a:endParaRPr sz="1300" u="sng">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300" u="sng">
                          <a:solidFill>
                            <a:schemeClr val="dk1"/>
                          </a:solidFill>
                        </a:rPr>
                        <a:t>___</a:t>
                      </a:r>
                      <a:r>
                        <a:rPr lang="en" sz="1300">
                          <a:solidFill>
                            <a:schemeClr val="dk1"/>
                          </a:solidFill>
                        </a:rPr>
                        <a:t> x </a:t>
                      </a:r>
                      <a:r>
                        <a:rPr lang="en" sz="1300" u="sng">
                          <a:solidFill>
                            <a:schemeClr val="dk1"/>
                          </a:solidFill>
                        </a:rPr>
                        <a:t>___</a:t>
                      </a:r>
                      <a:endParaRPr sz="1300" u="sng">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300" u="sng">
                          <a:solidFill>
                            <a:schemeClr val="dk1"/>
                          </a:solidFill>
                        </a:rPr>
                        <a:t>___</a:t>
                      </a:r>
                      <a:r>
                        <a:rPr lang="en" sz="1300">
                          <a:solidFill>
                            <a:schemeClr val="dk1"/>
                          </a:solidFill>
                        </a:rPr>
                        <a:t> x </a:t>
                      </a:r>
                      <a:r>
                        <a:rPr lang="en" sz="1300" u="sng">
                          <a:solidFill>
                            <a:schemeClr val="dk1"/>
                          </a:solidFill>
                        </a:rPr>
                        <a:t>___</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ctr">
                        <a:lnSpc>
                          <a:spcPct val="115000"/>
                        </a:lnSpc>
                        <a:spcBef>
                          <a:spcPts val="0"/>
                        </a:spcBef>
                        <a:spcAft>
                          <a:spcPts val="0"/>
                        </a:spcAft>
                        <a:buClr>
                          <a:schemeClr val="dk1"/>
                        </a:buClr>
                        <a:buSzPts val="1100"/>
                        <a:buFont typeface="Arial"/>
                        <a:buNone/>
                      </a:pPr>
                      <a:r>
                        <a:rPr lang="en" sz="1300" u="sng">
                          <a:solidFill>
                            <a:schemeClr val="dk1"/>
                          </a:solidFill>
                        </a:rPr>
                        <a:t>___</a:t>
                      </a:r>
                      <a:r>
                        <a:rPr lang="en" sz="1300">
                          <a:solidFill>
                            <a:schemeClr val="dk1"/>
                          </a:solidFill>
                        </a:rPr>
                        <a:t> x </a:t>
                      </a:r>
                      <a:r>
                        <a:rPr lang="en" sz="1300" u="sng">
                          <a:solidFill>
                            <a:schemeClr val="dk1"/>
                          </a:solidFill>
                        </a:rPr>
                        <a:t>___</a:t>
                      </a:r>
                      <a:endParaRPr sz="1300" u="sng">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300" u="sng">
                          <a:solidFill>
                            <a:schemeClr val="dk1"/>
                          </a:solidFill>
                        </a:rPr>
                        <a:t>___</a:t>
                      </a:r>
                      <a:r>
                        <a:rPr lang="en" sz="1300">
                          <a:solidFill>
                            <a:schemeClr val="dk1"/>
                          </a:solidFill>
                        </a:rPr>
                        <a:t> x </a:t>
                      </a:r>
                      <a:r>
                        <a:rPr lang="en" sz="1300" u="sng">
                          <a:solidFill>
                            <a:schemeClr val="dk1"/>
                          </a:solidFill>
                        </a:rPr>
                        <a:t>___</a:t>
                      </a:r>
                      <a:endParaRPr sz="1300" u="sng">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300" u="sng">
                          <a:solidFill>
                            <a:schemeClr val="dk1"/>
                          </a:solidFill>
                        </a:rPr>
                        <a:t>___</a:t>
                      </a:r>
                      <a:r>
                        <a:rPr lang="en" sz="1300">
                          <a:solidFill>
                            <a:schemeClr val="dk1"/>
                          </a:solidFill>
                        </a:rPr>
                        <a:t> x </a:t>
                      </a:r>
                      <a:r>
                        <a:rPr lang="en" sz="1300" u="sng">
                          <a:solidFill>
                            <a:schemeClr val="dk1"/>
                          </a:solidFill>
                        </a:rPr>
                        <a:t>___</a:t>
                      </a:r>
                      <a:endParaRPr/>
                    </a:p>
                  </a:txBody>
                  <a:tcPr marT="91425" marB="91425" marR="91425" marL="91425">
                    <a:lnL cap="flat" cmpd="sng" w="19050">
                      <a:solidFill>
                        <a:srgbClr val="FFFFFF"/>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 sz="1500">
                          <a:solidFill>
                            <a:schemeClr val="dk1"/>
                          </a:solidFill>
                        </a:rPr>
                        <a:t>squares: 36</a:t>
                      </a:r>
                      <a:r>
                        <a:rPr lang="en" sz="1500">
                          <a:solidFill>
                            <a:schemeClr val="dk1"/>
                          </a:solidFill>
                        </a:rPr>
                        <a:t> </a:t>
                      </a:r>
                      <a:endParaRPr i="1" sz="1200" u="sng">
                        <a:solidFill>
                          <a:schemeClr val="dk1"/>
                        </a:solidFill>
                      </a:endParaRPr>
                    </a:p>
                    <a:p>
                      <a:pPr indent="0" lvl="0" marL="0" rtl="0" algn="l">
                        <a:spcBef>
                          <a:spcPts val="0"/>
                        </a:spcBef>
                        <a:spcAft>
                          <a:spcPts val="0"/>
                        </a:spcAft>
                        <a:buClr>
                          <a:schemeClr val="dk1"/>
                        </a:buClr>
                        <a:buSzPts val="1100"/>
                        <a:buFont typeface="Arial"/>
                        <a:buNone/>
                      </a:pPr>
                      <a:r>
                        <a:t/>
                      </a:r>
                      <a:endParaRPr sz="1300" u="sng">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300" u="sng">
                          <a:solidFill>
                            <a:schemeClr val="dk1"/>
                          </a:solidFill>
                        </a:rPr>
                        <a:t>___</a:t>
                      </a:r>
                      <a:r>
                        <a:rPr lang="en" sz="1300">
                          <a:solidFill>
                            <a:schemeClr val="dk1"/>
                          </a:solidFill>
                        </a:rPr>
                        <a:t> x </a:t>
                      </a:r>
                      <a:r>
                        <a:rPr lang="en" sz="1300" u="sng">
                          <a:solidFill>
                            <a:schemeClr val="dk1"/>
                          </a:solidFill>
                        </a:rPr>
                        <a:t>___</a:t>
                      </a:r>
                      <a:endParaRPr sz="1300" u="sng">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300" u="sng">
                          <a:solidFill>
                            <a:schemeClr val="dk1"/>
                          </a:solidFill>
                        </a:rPr>
                        <a:t>___</a:t>
                      </a:r>
                      <a:r>
                        <a:rPr lang="en" sz="1300">
                          <a:solidFill>
                            <a:schemeClr val="dk1"/>
                          </a:solidFill>
                        </a:rPr>
                        <a:t> x </a:t>
                      </a:r>
                      <a:r>
                        <a:rPr lang="en" sz="1300" u="sng">
                          <a:solidFill>
                            <a:schemeClr val="dk1"/>
                          </a:solidFill>
                        </a:rPr>
                        <a:t>___</a:t>
                      </a:r>
                      <a:endParaRPr sz="1300" u="sng">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300" u="sng">
                          <a:solidFill>
                            <a:schemeClr val="dk1"/>
                          </a:solidFill>
                        </a:rPr>
                        <a:t>___</a:t>
                      </a:r>
                      <a:r>
                        <a:rPr lang="en" sz="1300">
                          <a:solidFill>
                            <a:schemeClr val="dk1"/>
                          </a:solidFill>
                        </a:rPr>
                        <a:t> x </a:t>
                      </a:r>
                      <a:r>
                        <a:rPr lang="en" sz="1300" u="sng">
                          <a:solidFill>
                            <a:schemeClr val="dk1"/>
                          </a:solidFill>
                        </a:rPr>
                        <a:t>___</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ctr">
                        <a:lnSpc>
                          <a:spcPct val="115000"/>
                        </a:lnSpc>
                        <a:spcBef>
                          <a:spcPts val="0"/>
                        </a:spcBef>
                        <a:spcAft>
                          <a:spcPts val="0"/>
                        </a:spcAft>
                        <a:buClr>
                          <a:schemeClr val="dk1"/>
                        </a:buClr>
                        <a:buSzPts val="1100"/>
                        <a:buFont typeface="Arial"/>
                        <a:buNone/>
                      </a:pPr>
                      <a:r>
                        <a:rPr lang="en" sz="1300" u="sng">
                          <a:solidFill>
                            <a:schemeClr val="dk1"/>
                          </a:solidFill>
                        </a:rPr>
                        <a:t>___</a:t>
                      </a:r>
                      <a:r>
                        <a:rPr lang="en" sz="1300">
                          <a:solidFill>
                            <a:schemeClr val="dk1"/>
                          </a:solidFill>
                        </a:rPr>
                        <a:t> x </a:t>
                      </a:r>
                      <a:r>
                        <a:rPr lang="en" sz="1300" u="sng">
                          <a:solidFill>
                            <a:schemeClr val="dk1"/>
                          </a:solidFill>
                        </a:rPr>
                        <a:t>___</a:t>
                      </a:r>
                      <a:endParaRPr sz="1300" u="sng">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300" u="sng">
                          <a:solidFill>
                            <a:schemeClr val="dk1"/>
                          </a:solidFill>
                        </a:rPr>
                        <a:t>___</a:t>
                      </a:r>
                      <a:r>
                        <a:rPr lang="en" sz="1300">
                          <a:solidFill>
                            <a:schemeClr val="dk1"/>
                          </a:solidFill>
                        </a:rPr>
                        <a:t> x </a:t>
                      </a:r>
                      <a:r>
                        <a:rPr lang="en" sz="1300" u="sng">
                          <a:solidFill>
                            <a:schemeClr val="dk1"/>
                          </a:solidFill>
                        </a:rPr>
                        <a:t>___</a:t>
                      </a:r>
                      <a:endParaRPr sz="1300" u="sng">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300" u="sng">
                          <a:solidFill>
                            <a:schemeClr val="dk1"/>
                          </a:solidFill>
                        </a:rPr>
                        <a:t>___</a:t>
                      </a:r>
                      <a:r>
                        <a:rPr lang="en" sz="1300">
                          <a:solidFill>
                            <a:schemeClr val="dk1"/>
                          </a:solidFill>
                        </a:rPr>
                        <a:t> x </a:t>
                      </a:r>
                      <a:r>
                        <a:rPr lang="en" sz="1300" u="sng">
                          <a:solidFill>
                            <a:schemeClr val="dk1"/>
                          </a:solidFill>
                        </a:rPr>
                        <a:t>___</a:t>
                      </a:r>
                      <a:endParaRPr/>
                    </a:p>
                  </a:txBody>
                  <a:tcPr marT="91425" marB="91425" marR="91425" marL="91425">
                    <a:lnL cap="flat" cmpd="sng" w="19050">
                      <a:solidFill>
                        <a:srgbClr val="FFFFFF"/>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1300500">
                <a:tc>
                  <a:txBody>
                    <a:bodyPr/>
                    <a:lstStyle/>
                    <a:p>
                      <a:pPr indent="0" lvl="0" marL="0" rtl="0" algn="l">
                        <a:spcBef>
                          <a:spcPts val="0"/>
                        </a:spcBef>
                        <a:spcAft>
                          <a:spcPts val="0"/>
                        </a:spcAft>
                        <a:buClr>
                          <a:schemeClr val="dk1"/>
                        </a:buClr>
                        <a:buSzPts val="1100"/>
                        <a:buFont typeface="Arial"/>
                        <a:buNone/>
                      </a:pPr>
                      <a:r>
                        <a:rPr b="1" lang="en" sz="1500">
                          <a:solidFill>
                            <a:schemeClr val="dk1"/>
                          </a:solidFill>
                        </a:rPr>
                        <a:t>number: 27</a:t>
                      </a:r>
                      <a:r>
                        <a:rPr lang="en" sz="1500">
                          <a:solidFill>
                            <a:schemeClr val="dk1"/>
                          </a:solidFill>
                        </a:rPr>
                        <a:t> </a:t>
                      </a:r>
                      <a:endParaRPr i="1" sz="1200" u="sng">
                        <a:solidFill>
                          <a:schemeClr val="dk1"/>
                        </a:solidFill>
                      </a:endParaRPr>
                    </a:p>
                    <a:p>
                      <a:pPr indent="0" lvl="0" marL="0" rtl="0" algn="l">
                        <a:spcBef>
                          <a:spcPts val="0"/>
                        </a:spcBef>
                        <a:spcAft>
                          <a:spcPts val="0"/>
                        </a:spcAft>
                        <a:buClr>
                          <a:schemeClr val="dk1"/>
                        </a:buClr>
                        <a:buSzPts val="1100"/>
                        <a:buFont typeface="Arial"/>
                        <a:buNone/>
                      </a:pPr>
                      <a:r>
                        <a:t/>
                      </a:r>
                      <a:endParaRPr sz="1300" u="sng">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300" u="sng">
                          <a:solidFill>
                            <a:schemeClr val="dk1"/>
                          </a:solidFill>
                        </a:rPr>
                        <a:t>___</a:t>
                      </a:r>
                      <a:r>
                        <a:rPr lang="en" sz="1300">
                          <a:solidFill>
                            <a:schemeClr val="dk1"/>
                          </a:solidFill>
                        </a:rPr>
                        <a:t> x </a:t>
                      </a:r>
                      <a:r>
                        <a:rPr lang="en" sz="1300" u="sng">
                          <a:solidFill>
                            <a:schemeClr val="dk1"/>
                          </a:solidFill>
                        </a:rPr>
                        <a:t>___</a:t>
                      </a:r>
                      <a:endParaRPr sz="1300" u="sng">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300" u="sng">
                          <a:solidFill>
                            <a:schemeClr val="dk1"/>
                          </a:solidFill>
                        </a:rPr>
                        <a:t>___</a:t>
                      </a:r>
                      <a:r>
                        <a:rPr lang="en" sz="1300">
                          <a:solidFill>
                            <a:schemeClr val="dk1"/>
                          </a:solidFill>
                        </a:rPr>
                        <a:t> x </a:t>
                      </a:r>
                      <a:r>
                        <a:rPr lang="en" sz="1300" u="sng">
                          <a:solidFill>
                            <a:schemeClr val="dk1"/>
                          </a:solidFill>
                        </a:rPr>
                        <a:t>___</a:t>
                      </a:r>
                      <a:endParaRPr sz="1300" u="sng">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300" u="sng">
                          <a:solidFill>
                            <a:schemeClr val="dk1"/>
                          </a:solidFill>
                        </a:rPr>
                        <a:t>___</a:t>
                      </a:r>
                      <a:r>
                        <a:rPr lang="en" sz="1300">
                          <a:solidFill>
                            <a:schemeClr val="dk1"/>
                          </a:solidFill>
                        </a:rPr>
                        <a:t> x </a:t>
                      </a:r>
                      <a:r>
                        <a:rPr lang="en" sz="1300" u="sng">
                          <a:solidFill>
                            <a:schemeClr val="dk1"/>
                          </a:solidFill>
                        </a:rPr>
                        <a:t>___</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ctr">
                        <a:lnSpc>
                          <a:spcPct val="115000"/>
                        </a:lnSpc>
                        <a:spcBef>
                          <a:spcPts val="0"/>
                        </a:spcBef>
                        <a:spcAft>
                          <a:spcPts val="0"/>
                        </a:spcAft>
                        <a:buClr>
                          <a:schemeClr val="dk1"/>
                        </a:buClr>
                        <a:buSzPts val="1100"/>
                        <a:buFont typeface="Arial"/>
                        <a:buNone/>
                      </a:pPr>
                      <a:r>
                        <a:rPr lang="en" sz="1300" u="sng">
                          <a:solidFill>
                            <a:schemeClr val="dk1"/>
                          </a:solidFill>
                        </a:rPr>
                        <a:t>___</a:t>
                      </a:r>
                      <a:r>
                        <a:rPr lang="en" sz="1300">
                          <a:solidFill>
                            <a:schemeClr val="dk1"/>
                          </a:solidFill>
                        </a:rPr>
                        <a:t> x </a:t>
                      </a:r>
                      <a:r>
                        <a:rPr lang="en" sz="1300" u="sng">
                          <a:solidFill>
                            <a:schemeClr val="dk1"/>
                          </a:solidFill>
                        </a:rPr>
                        <a:t>___</a:t>
                      </a:r>
                      <a:endParaRPr sz="1300" u="sng">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300" u="sng">
                          <a:solidFill>
                            <a:schemeClr val="dk1"/>
                          </a:solidFill>
                        </a:rPr>
                        <a:t>___</a:t>
                      </a:r>
                      <a:r>
                        <a:rPr lang="en" sz="1300">
                          <a:solidFill>
                            <a:schemeClr val="dk1"/>
                          </a:solidFill>
                        </a:rPr>
                        <a:t> x </a:t>
                      </a:r>
                      <a:r>
                        <a:rPr lang="en" sz="1300" u="sng">
                          <a:solidFill>
                            <a:schemeClr val="dk1"/>
                          </a:solidFill>
                        </a:rPr>
                        <a:t>___</a:t>
                      </a:r>
                      <a:endParaRPr sz="1300" u="sng">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300" u="sng">
                          <a:solidFill>
                            <a:schemeClr val="dk1"/>
                          </a:solidFill>
                        </a:rPr>
                        <a:t>___</a:t>
                      </a:r>
                      <a:r>
                        <a:rPr lang="en" sz="1300">
                          <a:solidFill>
                            <a:schemeClr val="dk1"/>
                          </a:solidFill>
                        </a:rPr>
                        <a:t> x </a:t>
                      </a:r>
                      <a:r>
                        <a:rPr lang="en" sz="1300" u="sng">
                          <a:solidFill>
                            <a:schemeClr val="dk1"/>
                          </a:solidFill>
                        </a:rPr>
                        <a:t>___</a:t>
                      </a:r>
                      <a:endParaRPr/>
                    </a:p>
                  </a:txBody>
                  <a:tcPr marT="91425" marB="91425" marR="91425" marL="91425">
                    <a:lnL cap="flat" cmpd="sng" w="19050">
                      <a:solidFill>
                        <a:srgbClr val="FFFFFF"/>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 sz="1500">
                          <a:solidFill>
                            <a:schemeClr val="dk1"/>
                          </a:solidFill>
                        </a:rPr>
                        <a:t>number: 72</a:t>
                      </a:r>
                      <a:r>
                        <a:rPr lang="en" sz="1500">
                          <a:solidFill>
                            <a:schemeClr val="dk1"/>
                          </a:solidFill>
                        </a:rPr>
                        <a:t> </a:t>
                      </a:r>
                      <a:endParaRPr i="1" sz="1200" u="sng">
                        <a:solidFill>
                          <a:schemeClr val="dk1"/>
                        </a:solidFill>
                      </a:endParaRPr>
                    </a:p>
                    <a:p>
                      <a:pPr indent="0" lvl="0" marL="0" rtl="0" algn="l">
                        <a:spcBef>
                          <a:spcPts val="0"/>
                        </a:spcBef>
                        <a:spcAft>
                          <a:spcPts val="0"/>
                        </a:spcAft>
                        <a:buClr>
                          <a:schemeClr val="dk1"/>
                        </a:buClr>
                        <a:buSzPts val="1100"/>
                        <a:buFont typeface="Arial"/>
                        <a:buNone/>
                      </a:pPr>
                      <a:r>
                        <a:t/>
                      </a:r>
                      <a:endParaRPr sz="1300" u="sng">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300" u="sng">
                          <a:solidFill>
                            <a:schemeClr val="dk1"/>
                          </a:solidFill>
                        </a:rPr>
                        <a:t>___</a:t>
                      </a:r>
                      <a:r>
                        <a:rPr lang="en" sz="1300">
                          <a:solidFill>
                            <a:schemeClr val="dk1"/>
                          </a:solidFill>
                        </a:rPr>
                        <a:t> x </a:t>
                      </a:r>
                      <a:r>
                        <a:rPr lang="en" sz="1300" u="sng">
                          <a:solidFill>
                            <a:schemeClr val="dk1"/>
                          </a:solidFill>
                        </a:rPr>
                        <a:t>___</a:t>
                      </a:r>
                      <a:endParaRPr sz="1300" u="sng">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300" u="sng">
                          <a:solidFill>
                            <a:schemeClr val="dk1"/>
                          </a:solidFill>
                        </a:rPr>
                        <a:t>___</a:t>
                      </a:r>
                      <a:r>
                        <a:rPr lang="en" sz="1300">
                          <a:solidFill>
                            <a:schemeClr val="dk1"/>
                          </a:solidFill>
                        </a:rPr>
                        <a:t> x </a:t>
                      </a:r>
                      <a:r>
                        <a:rPr lang="en" sz="1300" u="sng">
                          <a:solidFill>
                            <a:schemeClr val="dk1"/>
                          </a:solidFill>
                        </a:rPr>
                        <a:t>___</a:t>
                      </a:r>
                      <a:endParaRPr sz="1300" u="sng">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300" u="sng">
                          <a:solidFill>
                            <a:schemeClr val="dk1"/>
                          </a:solidFill>
                        </a:rPr>
                        <a:t>___</a:t>
                      </a:r>
                      <a:r>
                        <a:rPr lang="en" sz="1300">
                          <a:solidFill>
                            <a:schemeClr val="dk1"/>
                          </a:solidFill>
                        </a:rPr>
                        <a:t> x </a:t>
                      </a:r>
                      <a:r>
                        <a:rPr lang="en" sz="1300" u="sng">
                          <a:solidFill>
                            <a:schemeClr val="dk1"/>
                          </a:solidFill>
                        </a:rPr>
                        <a:t>___</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ctr">
                        <a:lnSpc>
                          <a:spcPct val="115000"/>
                        </a:lnSpc>
                        <a:spcBef>
                          <a:spcPts val="0"/>
                        </a:spcBef>
                        <a:spcAft>
                          <a:spcPts val="0"/>
                        </a:spcAft>
                        <a:buClr>
                          <a:schemeClr val="dk1"/>
                        </a:buClr>
                        <a:buSzPts val="1100"/>
                        <a:buFont typeface="Arial"/>
                        <a:buNone/>
                      </a:pPr>
                      <a:r>
                        <a:rPr lang="en" sz="1300" u="sng">
                          <a:solidFill>
                            <a:schemeClr val="dk1"/>
                          </a:solidFill>
                        </a:rPr>
                        <a:t>___</a:t>
                      </a:r>
                      <a:r>
                        <a:rPr lang="en" sz="1300">
                          <a:solidFill>
                            <a:schemeClr val="dk1"/>
                          </a:solidFill>
                        </a:rPr>
                        <a:t> x </a:t>
                      </a:r>
                      <a:r>
                        <a:rPr lang="en" sz="1300" u="sng">
                          <a:solidFill>
                            <a:schemeClr val="dk1"/>
                          </a:solidFill>
                        </a:rPr>
                        <a:t>___</a:t>
                      </a:r>
                      <a:endParaRPr sz="1300" u="sng">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300" u="sng">
                          <a:solidFill>
                            <a:schemeClr val="dk1"/>
                          </a:solidFill>
                        </a:rPr>
                        <a:t>___</a:t>
                      </a:r>
                      <a:r>
                        <a:rPr lang="en" sz="1300">
                          <a:solidFill>
                            <a:schemeClr val="dk1"/>
                          </a:solidFill>
                        </a:rPr>
                        <a:t> x </a:t>
                      </a:r>
                      <a:r>
                        <a:rPr lang="en" sz="1300" u="sng">
                          <a:solidFill>
                            <a:schemeClr val="dk1"/>
                          </a:solidFill>
                        </a:rPr>
                        <a:t>___</a:t>
                      </a:r>
                      <a:endParaRPr sz="1300" u="sng">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300" u="sng">
                          <a:solidFill>
                            <a:schemeClr val="dk1"/>
                          </a:solidFill>
                        </a:rPr>
                        <a:t>___</a:t>
                      </a:r>
                      <a:r>
                        <a:rPr lang="en" sz="1300">
                          <a:solidFill>
                            <a:schemeClr val="dk1"/>
                          </a:solidFill>
                        </a:rPr>
                        <a:t> x </a:t>
                      </a:r>
                      <a:r>
                        <a:rPr lang="en" sz="1300" u="sng">
                          <a:solidFill>
                            <a:schemeClr val="dk1"/>
                          </a:solidFill>
                        </a:rPr>
                        <a:t>___</a:t>
                      </a:r>
                      <a:endParaRPr/>
                    </a:p>
                  </a:txBody>
                  <a:tcPr marT="91425" marB="91425" marR="91425" marL="91425">
                    <a:lnL cap="flat" cmpd="sng" w="19050">
                      <a:solidFill>
                        <a:srgbClr val="FFFFFF"/>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8"/>
          <p:cNvSpPr txBox="1"/>
          <p:nvPr>
            <p:ph type="title"/>
          </p:nvPr>
        </p:nvSpPr>
        <p:spPr>
          <a:xfrm>
            <a:off x="257100" y="67652"/>
            <a:ext cx="7029600" cy="1255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3200">
                <a:latin typeface="Impact"/>
                <a:ea typeface="Impact"/>
                <a:cs typeface="Impact"/>
                <a:sym typeface="Impact"/>
              </a:rPr>
              <a:t>MULTIPLICATION CHART</a:t>
            </a:r>
            <a:endParaRPr sz="3200">
              <a:latin typeface="Impact"/>
              <a:ea typeface="Impact"/>
              <a:cs typeface="Impact"/>
              <a:sym typeface="Impact"/>
            </a:endParaRPr>
          </a:p>
          <a:p>
            <a:pPr indent="0" lvl="0" marL="0" rtl="0" algn="ctr">
              <a:spcBef>
                <a:spcPts val="0"/>
              </a:spcBef>
              <a:spcAft>
                <a:spcPts val="0"/>
              </a:spcAft>
              <a:buNone/>
            </a:pPr>
            <a:r>
              <a:rPr b="1" lang="en" sz="2400">
                <a:latin typeface="Lato"/>
                <a:ea typeface="Lato"/>
                <a:cs typeface="Lato"/>
                <a:sym typeface="Lato"/>
              </a:rPr>
              <a:t>12 x 12</a:t>
            </a:r>
            <a:endParaRPr b="1" sz="2400">
              <a:latin typeface="Lato"/>
              <a:ea typeface="Lato"/>
              <a:cs typeface="Lato"/>
              <a:sym typeface="Lato"/>
            </a:endParaRPr>
          </a:p>
        </p:txBody>
      </p:sp>
      <p:graphicFrame>
        <p:nvGraphicFramePr>
          <p:cNvPr id="212" name="Google Shape;212;p28"/>
          <p:cNvGraphicFramePr/>
          <p:nvPr/>
        </p:nvGraphicFramePr>
        <p:xfrm>
          <a:off x="604775" y="2105650"/>
          <a:ext cx="3000000" cy="3000000"/>
        </p:xfrm>
        <a:graphic>
          <a:graphicData uri="http://schemas.openxmlformats.org/drawingml/2006/table">
            <a:tbl>
              <a:tblPr>
                <a:noFill/>
                <a:tableStyleId>{691C20DC-1F4F-4ABC-A592-85F6E0798B75}</a:tableStyleId>
              </a:tblPr>
              <a:tblGrid>
                <a:gridCol w="487250"/>
                <a:gridCol w="487250"/>
                <a:gridCol w="487250"/>
                <a:gridCol w="487250"/>
                <a:gridCol w="487250"/>
                <a:gridCol w="487250"/>
                <a:gridCol w="487250"/>
                <a:gridCol w="487250"/>
                <a:gridCol w="487250"/>
                <a:gridCol w="487250"/>
                <a:gridCol w="487250"/>
                <a:gridCol w="487250"/>
                <a:gridCol w="487250"/>
              </a:tblGrid>
              <a:tr h="461500">
                <a:tc>
                  <a:txBody>
                    <a:bodyPr/>
                    <a:lstStyle/>
                    <a:p>
                      <a:pPr indent="0" lvl="0" marL="0" rtl="0" algn="ctr">
                        <a:spcBef>
                          <a:spcPts val="0"/>
                        </a:spcBef>
                        <a:spcAft>
                          <a:spcPts val="0"/>
                        </a:spcAft>
                        <a:buNone/>
                      </a:pPr>
                      <a:r>
                        <a:rPr b="1" lang="en" sz="1800">
                          <a:latin typeface="Verdana"/>
                          <a:ea typeface="Verdana"/>
                          <a:cs typeface="Verdana"/>
                          <a:sym typeface="Verdana"/>
                        </a:rPr>
                        <a:t>X</a:t>
                      </a:r>
                      <a:endParaRPr b="1" sz="1800">
                        <a:latin typeface="Verdana"/>
                        <a:ea typeface="Verdana"/>
                        <a:cs typeface="Verdana"/>
                        <a:sym typeface="Verdana"/>
                      </a:endParaRPr>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1C4587"/>
                    </a:solidFill>
                  </a:tcPr>
                </a:tc>
                <a:tc>
                  <a:txBody>
                    <a:bodyPr/>
                    <a:lstStyle/>
                    <a:p>
                      <a:pPr indent="0" lvl="0" marL="0" rtl="0" algn="ctr">
                        <a:spcBef>
                          <a:spcPts val="0"/>
                        </a:spcBef>
                        <a:spcAft>
                          <a:spcPts val="0"/>
                        </a:spcAft>
                        <a:buNone/>
                      </a:pPr>
                      <a:r>
                        <a:rPr b="1" lang="en" sz="1500"/>
                        <a:t>1</a:t>
                      </a:r>
                      <a:endParaRPr b="1" sz="1500"/>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6D9EEB"/>
                    </a:solidFill>
                  </a:tcPr>
                </a:tc>
                <a:tc>
                  <a:txBody>
                    <a:bodyPr/>
                    <a:lstStyle/>
                    <a:p>
                      <a:pPr indent="0" lvl="0" marL="0" rtl="0" algn="ctr">
                        <a:spcBef>
                          <a:spcPts val="0"/>
                        </a:spcBef>
                        <a:spcAft>
                          <a:spcPts val="0"/>
                        </a:spcAft>
                        <a:buNone/>
                      </a:pPr>
                      <a:r>
                        <a:rPr b="1" lang="en" sz="1500"/>
                        <a:t>2</a:t>
                      </a:r>
                      <a:endParaRPr b="1" sz="1500"/>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6D9EEB"/>
                    </a:solidFill>
                  </a:tcPr>
                </a:tc>
                <a:tc>
                  <a:txBody>
                    <a:bodyPr/>
                    <a:lstStyle/>
                    <a:p>
                      <a:pPr indent="0" lvl="0" marL="0" rtl="0" algn="ctr">
                        <a:spcBef>
                          <a:spcPts val="0"/>
                        </a:spcBef>
                        <a:spcAft>
                          <a:spcPts val="0"/>
                        </a:spcAft>
                        <a:buNone/>
                      </a:pPr>
                      <a:r>
                        <a:rPr b="1" lang="en" sz="1500"/>
                        <a:t>3</a:t>
                      </a:r>
                      <a:endParaRPr b="1" sz="1500"/>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6D9EEB"/>
                    </a:solidFill>
                  </a:tcPr>
                </a:tc>
                <a:tc>
                  <a:txBody>
                    <a:bodyPr/>
                    <a:lstStyle/>
                    <a:p>
                      <a:pPr indent="0" lvl="0" marL="0" rtl="0" algn="ctr">
                        <a:spcBef>
                          <a:spcPts val="0"/>
                        </a:spcBef>
                        <a:spcAft>
                          <a:spcPts val="0"/>
                        </a:spcAft>
                        <a:buNone/>
                      </a:pPr>
                      <a:r>
                        <a:rPr b="1" lang="en" sz="1500"/>
                        <a:t>4</a:t>
                      </a:r>
                      <a:endParaRPr b="1" sz="1500"/>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6D9EEB"/>
                    </a:solidFill>
                  </a:tcPr>
                </a:tc>
                <a:tc>
                  <a:txBody>
                    <a:bodyPr/>
                    <a:lstStyle/>
                    <a:p>
                      <a:pPr indent="0" lvl="0" marL="0" rtl="0" algn="ctr">
                        <a:spcBef>
                          <a:spcPts val="0"/>
                        </a:spcBef>
                        <a:spcAft>
                          <a:spcPts val="0"/>
                        </a:spcAft>
                        <a:buNone/>
                      </a:pPr>
                      <a:r>
                        <a:rPr b="1" lang="en" sz="1500"/>
                        <a:t>5</a:t>
                      </a:r>
                      <a:endParaRPr b="1" sz="1500"/>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6D9EEB"/>
                    </a:solidFill>
                  </a:tcPr>
                </a:tc>
                <a:tc>
                  <a:txBody>
                    <a:bodyPr/>
                    <a:lstStyle/>
                    <a:p>
                      <a:pPr indent="0" lvl="0" marL="0" rtl="0" algn="ctr">
                        <a:spcBef>
                          <a:spcPts val="0"/>
                        </a:spcBef>
                        <a:spcAft>
                          <a:spcPts val="0"/>
                        </a:spcAft>
                        <a:buNone/>
                      </a:pPr>
                      <a:r>
                        <a:rPr b="1" lang="en" sz="1500"/>
                        <a:t>6</a:t>
                      </a:r>
                      <a:endParaRPr b="1" sz="1500"/>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6D9EEB"/>
                    </a:solidFill>
                  </a:tcPr>
                </a:tc>
                <a:tc>
                  <a:txBody>
                    <a:bodyPr/>
                    <a:lstStyle/>
                    <a:p>
                      <a:pPr indent="0" lvl="0" marL="0" rtl="0" algn="ctr">
                        <a:spcBef>
                          <a:spcPts val="0"/>
                        </a:spcBef>
                        <a:spcAft>
                          <a:spcPts val="0"/>
                        </a:spcAft>
                        <a:buNone/>
                      </a:pPr>
                      <a:r>
                        <a:rPr b="1" lang="en" sz="1500"/>
                        <a:t>7</a:t>
                      </a:r>
                      <a:endParaRPr b="1" sz="1500"/>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6D9EEB"/>
                    </a:solidFill>
                  </a:tcPr>
                </a:tc>
                <a:tc>
                  <a:txBody>
                    <a:bodyPr/>
                    <a:lstStyle/>
                    <a:p>
                      <a:pPr indent="0" lvl="0" marL="0" rtl="0" algn="ctr">
                        <a:spcBef>
                          <a:spcPts val="0"/>
                        </a:spcBef>
                        <a:spcAft>
                          <a:spcPts val="0"/>
                        </a:spcAft>
                        <a:buNone/>
                      </a:pPr>
                      <a:r>
                        <a:rPr b="1" lang="en" sz="1500"/>
                        <a:t>8</a:t>
                      </a:r>
                      <a:endParaRPr b="1" sz="1500"/>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6D9EEB"/>
                    </a:solidFill>
                  </a:tcPr>
                </a:tc>
                <a:tc>
                  <a:txBody>
                    <a:bodyPr/>
                    <a:lstStyle/>
                    <a:p>
                      <a:pPr indent="0" lvl="0" marL="0" rtl="0" algn="ctr">
                        <a:spcBef>
                          <a:spcPts val="0"/>
                        </a:spcBef>
                        <a:spcAft>
                          <a:spcPts val="0"/>
                        </a:spcAft>
                        <a:buNone/>
                      </a:pPr>
                      <a:r>
                        <a:rPr b="1" lang="en" sz="1500"/>
                        <a:t>9</a:t>
                      </a:r>
                      <a:endParaRPr b="1" sz="1500"/>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6D9EEB"/>
                    </a:solidFill>
                  </a:tcPr>
                </a:tc>
                <a:tc>
                  <a:txBody>
                    <a:bodyPr/>
                    <a:lstStyle/>
                    <a:p>
                      <a:pPr indent="0" lvl="0" marL="0" rtl="0" algn="ctr">
                        <a:spcBef>
                          <a:spcPts val="0"/>
                        </a:spcBef>
                        <a:spcAft>
                          <a:spcPts val="0"/>
                        </a:spcAft>
                        <a:buNone/>
                      </a:pPr>
                      <a:r>
                        <a:rPr b="1" lang="en" sz="1500"/>
                        <a:t>10</a:t>
                      </a:r>
                      <a:endParaRPr b="1" sz="1500"/>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6D9EEB"/>
                    </a:solidFill>
                  </a:tcPr>
                </a:tc>
                <a:tc>
                  <a:txBody>
                    <a:bodyPr/>
                    <a:lstStyle/>
                    <a:p>
                      <a:pPr indent="0" lvl="0" marL="0" rtl="0" algn="ctr">
                        <a:spcBef>
                          <a:spcPts val="0"/>
                        </a:spcBef>
                        <a:spcAft>
                          <a:spcPts val="0"/>
                        </a:spcAft>
                        <a:buNone/>
                      </a:pPr>
                      <a:r>
                        <a:rPr b="1" lang="en" sz="1500"/>
                        <a:t>11</a:t>
                      </a:r>
                      <a:endParaRPr b="1" sz="1500"/>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6D9EEB"/>
                    </a:solidFill>
                  </a:tcPr>
                </a:tc>
                <a:tc>
                  <a:txBody>
                    <a:bodyPr/>
                    <a:lstStyle/>
                    <a:p>
                      <a:pPr indent="0" lvl="0" marL="0" rtl="0" algn="ctr">
                        <a:spcBef>
                          <a:spcPts val="0"/>
                        </a:spcBef>
                        <a:spcAft>
                          <a:spcPts val="0"/>
                        </a:spcAft>
                        <a:buNone/>
                      </a:pPr>
                      <a:r>
                        <a:rPr b="1" lang="en" sz="1500"/>
                        <a:t>12</a:t>
                      </a:r>
                      <a:endParaRPr b="1" sz="1500"/>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6D9EEB"/>
                    </a:solidFill>
                  </a:tcPr>
                </a:tc>
              </a:tr>
              <a:tr h="461500">
                <a:tc>
                  <a:txBody>
                    <a:bodyPr/>
                    <a:lstStyle/>
                    <a:p>
                      <a:pPr indent="0" lvl="0" marL="0" rtl="0" algn="ctr">
                        <a:spcBef>
                          <a:spcPts val="0"/>
                        </a:spcBef>
                        <a:spcAft>
                          <a:spcPts val="0"/>
                        </a:spcAft>
                        <a:buNone/>
                      </a:pPr>
                      <a:r>
                        <a:rPr b="1" lang="en" sz="1500"/>
                        <a:t>1</a:t>
                      </a:r>
                      <a:endParaRPr b="1" sz="1500"/>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A4C2F4"/>
                    </a:solidFill>
                  </a:tcPr>
                </a:tc>
                <a:tc>
                  <a:txBody>
                    <a:bodyPr/>
                    <a:lstStyle/>
                    <a:p>
                      <a:pPr indent="0" lvl="0" marL="0" rtl="0" algn="ctr">
                        <a:spcBef>
                          <a:spcPts val="0"/>
                        </a:spcBef>
                        <a:spcAft>
                          <a:spcPts val="0"/>
                        </a:spcAft>
                        <a:buNone/>
                      </a:pPr>
                      <a:r>
                        <a:rPr lang="en"/>
                        <a:t>1</a:t>
                      </a:r>
                      <a:endParaRPr/>
                    </a:p>
                  </a:txBody>
                  <a:tcPr marT="91425" marB="91425" marR="91425" marL="91425" anchor="ctr">
                    <a:lnL cap="flat" cmpd="sng" w="381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
                        <a:t>2</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3</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4</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5</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6</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7</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8</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9</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11</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12</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1500">
                <a:tc>
                  <a:txBody>
                    <a:bodyPr/>
                    <a:lstStyle/>
                    <a:p>
                      <a:pPr indent="0" lvl="0" marL="0" rtl="0" algn="ctr">
                        <a:spcBef>
                          <a:spcPts val="0"/>
                        </a:spcBef>
                        <a:spcAft>
                          <a:spcPts val="0"/>
                        </a:spcAft>
                        <a:buNone/>
                      </a:pPr>
                      <a:r>
                        <a:rPr b="1" lang="en" sz="1500"/>
                        <a:t>2</a:t>
                      </a:r>
                      <a:endParaRPr b="1" sz="1500"/>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A4C2F4"/>
                    </a:solidFill>
                  </a:tcPr>
                </a:tc>
                <a:tc>
                  <a:txBody>
                    <a:bodyPr/>
                    <a:lstStyle/>
                    <a:p>
                      <a:pPr indent="0" lvl="0" marL="0" rtl="0" algn="ctr">
                        <a:spcBef>
                          <a:spcPts val="0"/>
                        </a:spcBef>
                        <a:spcAft>
                          <a:spcPts val="0"/>
                        </a:spcAft>
                        <a:buNone/>
                      </a:pPr>
                      <a:r>
                        <a:rPr lang="en"/>
                        <a:t>2</a:t>
                      </a:r>
                      <a:endParaRPr/>
                    </a:p>
                  </a:txBody>
                  <a:tcPr marT="91425" marB="91425" marR="91425" marL="91425" anchor="ctr">
                    <a:lnL cap="flat" cmpd="sng" w="381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4</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
                        <a:t>6</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8</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12</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14</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16</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18</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20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22</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24</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1500">
                <a:tc>
                  <a:txBody>
                    <a:bodyPr/>
                    <a:lstStyle/>
                    <a:p>
                      <a:pPr indent="0" lvl="0" marL="0" rtl="0" algn="ctr">
                        <a:spcBef>
                          <a:spcPts val="0"/>
                        </a:spcBef>
                        <a:spcAft>
                          <a:spcPts val="0"/>
                        </a:spcAft>
                        <a:buNone/>
                      </a:pPr>
                      <a:r>
                        <a:rPr b="1" lang="en" sz="1500"/>
                        <a:t>3</a:t>
                      </a:r>
                      <a:endParaRPr b="1" sz="1500"/>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A4C2F4"/>
                    </a:solidFill>
                  </a:tcPr>
                </a:tc>
                <a:tc>
                  <a:txBody>
                    <a:bodyPr/>
                    <a:lstStyle/>
                    <a:p>
                      <a:pPr indent="0" lvl="0" marL="0" rtl="0" algn="ctr">
                        <a:spcBef>
                          <a:spcPts val="0"/>
                        </a:spcBef>
                        <a:spcAft>
                          <a:spcPts val="0"/>
                        </a:spcAft>
                        <a:buNone/>
                      </a:pPr>
                      <a:r>
                        <a:rPr lang="en"/>
                        <a:t>3</a:t>
                      </a:r>
                      <a:endParaRPr/>
                    </a:p>
                  </a:txBody>
                  <a:tcPr marT="91425" marB="91425" marR="91425" marL="91425" anchor="ctr">
                    <a:lnL cap="flat" cmpd="sng" w="381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6</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9</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
                        <a:t>12</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15</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21</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21</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24</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27</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30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33</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36</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1500">
                <a:tc>
                  <a:txBody>
                    <a:bodyPr/>
                    <a:lstStyle/>
                    <a:p>
                      <a:pPr indent="0" lvl="0" marL="0" rtl="0" algn="ctr">
                        <a:spcBef>
                          <a:spcPts val="0"/>
                        </a:spcBef>
                        <a:spcAft>
                          <a:spcPts val="0"/>
                        </a:spcAft>
                        <a:buNone/>
                      </a:pPr>
                      <a:r>
                        <a:rPr b="1" lang="en" sz="1500"/>
                        <a:t>4</a:t>
                      </a:r>
                      <a:endParaRPr b="1" sz="1500"/>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A4C2F4"/>
                    </a:solidFill>
                  </a:tcPr>
                </a:tc>
                <a:tc>
                  <a:txBody>
                    <a:bodyPr/>
                    <a:lstStyle/>
                    <a:p>
                      <a:pPr indent="0" lvl="0" marL="0" rtl="0" algn="ctr">
                        <a:spcBef>
                          <a:spcPts val="0"/>
                        </a:spcBef>
                        <a:spcAft>
                          <a:spcPts val="0"/>
                        </a:spcAft>
                        <a:buNone/>
                      </a:pPr>
                      <a:r>
                        <a:rPr lang="en"/>
                        <a:t>4</a:t>
                      </a:r>
                      <a:endParaRPr/>
                    </a:p>
                  </a:txBody>
                  <a:tcPr marT="91425" marB="91425" marR="91425" marL="91425" anchor="ctr">
                    <a:lnL cap="flat" cmpd="sng" w="381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8</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12</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16</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
                        <a:t>20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24</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28</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32</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36</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40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44</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48</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1500">
                <a:tc>
                  <a:txBody>
                    <a:bodyPr/>
                    <a:lstStyle/>
                    <a:p>
                      <a:pPr indent="0" lvl="0" marL="0" rtl="0" algn="ctr">
                        <a:spcBef>
                          <a:spcPts val="0"/>
                        </a:spcBef>
                        <a:spcAft>
                          <a:spcPts val="0"/>
                        </a:spcAft>
                        <a:buNone/>
                      </a:pPr>
                      <a:r>
                        <a:rPr b="1" lang="en" sz="1500"/>
                        <a:t>5</a:t>
                      </a:r>
                      <a:endParaRPr b="1" sz="1500"/>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A4C2F4"/>
                    </a:solidFill>
                  </a:tcPr>
                </a:tc>
                <a:tc>
                  <a:txBody>
                    <a:bodyPr/>
                    <a:lstStyle/>
                    <a:p>
                      <a:pPr indent="0" lvl="0" marL="0" rtl="0" algn="ctr">
                        <a:spcBef>
                          <a:spcPts val="0"/>
                        </a:spcBef>
                        <a:spcAft>
                          <a:spcPts val="0"/>
                        </a:spcAft>
                        <a:buNone/>
                      </a:pPr>
                      <a:r>
                        <a:rPr lang="en"/>
                        <a:t>5</a:t>
                      </a:r>
                      <a:endParaRPr/>
                    </a:p>
                  </a:txBody>
                  <a:tcPr marT="91425" marB="91425" marR="91425" marL="91425" anchor="ctr">
                    <a:lnL cap="flat" cmpd="sng" w="381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15</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20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25</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
                        <a:t>30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35</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40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45</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50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55</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60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1500">
                <a:tc>
                  <a:txBody>
                    <a:bodyPr/>
                    <a:lstStyle/>
                    <a:p>
                      <a:pPr indent="0" lvl="0" marL="0" rtl="0" algn="ctr">
                        <a:spcBef>
                          <a:spcPts val="0"/>
                        </a:spcBef>
                        <a:spcAft>
                          <a:spcPts val="0"/>
                        </a:spcAft>
                        <a:buNone/>
                      </a:pPr>
                      <a:r>
                        <a:rPr b="1" lang="en" sz="1500"/>
                        <a:t>6</a:t>
                      </a:r>
                      <a:endParaRPr b="1" sz="1500"/>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A4C2F4"/>
                    </a:solidFill>
                  </a:tcPr>
                </a:tc>
                <a:tc>
                  <a:txBody>
                    <a:bodyPr/>
                    <a:lstStyle/>
                    <a:p>
                      <a:pPr indent="0" lvl="0" marL="0" rtl="0" algn="ctr">
                        <a:spcBef>
                          <a:spcPts val="0"/>
                        </a:spcBef>
                        <a:spcAft>
                          <a:spcPts val="0"/>
                        </a:spcAft>
                        <a:buNone/>
                      </a:pPr>
                      <a:r>
                        <a:rPr lang="en"/>
                        <a:t>6</a:t>
                      </a:r>
                      <a:endParaRPr/>
                    </a:p>
                  </a:txBody>
                  <a:tcPr marT="91425" marB="91425" marR="91425" marL="91425" anchor="ctr">
                    <a:lnL cap="flat" cmpd="sng" w="381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12</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18</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24</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30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36</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
                        <a:t>42</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48</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54</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60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66</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72</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1500">
                <a:tc>
                  <a:txBody>
                    <a:bodyPr/>
                    <a:lstStyle/>
                    <a:p>
                      <a:pPr indent="0" lvl="0" marL="0" rtl="0" algn="ctr">
                        <a:spcBef>
                          <a:spcPts val="0"/>
                        </a:spcBef>
                        <a:spcAft>
                          <a:spcPts val="0"/>
                        </a:spcAft>
                        <a:buNone/>
                      </a:pPr>
                      <a:r>
                        <a:rPr b="1" lang="en" sz="1500"/>
                        <a:t>7</a:t>
                      </a:r>
                      <a:endParaRPr b="1" sz="1500"/>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A4C2F4"/>
                    </a:solidFill>
                  </a:tcPr>
                </a:tc>
                <a:tc>
                  <a:txBody>
                    <a:bodyPr/>
                    <a:lstStyle/>
                    <a:p>
                      <a:pPr indent="0" lvl="0" marL="0" rtl="0" algn="ctr">
                        <a:spcBef>
                          <a:spcPts val="0"/>
                        </a:spcBef>
                        <a:spcAft>
                          <a:spcPts val="0"/>
                        </a:spcAft>
                        <a:buNone/>
                      </a:pPr>
                      <a:r>
                        <a:rPr lang="en"/>
                        <a:t>7</a:t>
                      </a:r>
                      <a:endParaRPr/>
                    </a:p>
                  </a:txBody>
                  <a:tcPr marT="91425" marB="91425" marR="91425" marL="91425" anchor="ctr">
                    <a:lnL cap="flat" cmpd="sng" w="381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14</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21</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28</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35</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42</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49</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
                        <a:t>56</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63</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70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77</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84</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1500">
                <a:tc>
                  <a:txBody>
                    <a:bodyPr/>
                    <a:lstStyle/>
                    <a:p>
                      <a:pPr indent="0" lvl="0" marL="0" rtl="0" algn="ctr">
                        <a:spcBef>
                          <a:spcPts val="0"/>
                        </a:spcBef>
                        <a:spcAft>
                          <a:spcPts val="0"/>
                        </a:spcAft>
                        <a:buNone/>
                      </a:pPr>
                      <a:r>
                        <a:rPr b="1" lang="en" sz="1500"/>
                        <a:t>8</a:t>
                      </a:r>
                      <a:endParaRPr b="1" sz="1500"/>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A4C2F4"/>
                    </a:solidFill>
                  </a:tcPr>
                </a:tc>
                <a:tc>
                  <a:txBody>
                    <a:bodyPr/>
                    <a:lstStyle/>
                    <a:p>
                      <a:pPr indent="0" lvl="0" marL="0" rtl="0" algn="ctr">
                        <a:spcBef>
                          <a:spcPts val="0"/>
                        </a:spcBef>
                        <a:spcAft>
                          <a:spcPts val="0"/>
                        </a:spcAft>
                        <a:buNone/>
                      </a:pPr>
                      <a:r>
                        <a:rPr lang="en"/>
                        <a:t>8</a:t>
                      </a:r>
                      <a:endParaRPr/>
                    </a:p>
                  </a:txBody>
                  <a:tcPr marT="91425" marB="91425" marR="91425" marL="91425" anchor="ctr">
                    <a:lnL cap="flat" cmpd="sng" w="381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16</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24</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32</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40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48</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56</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64</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
                        <a:t>72</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80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88</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96</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1500">
                <a:tc>
                  <a:txBody>
                    <a:bodyPr/>
                    <a:lstStyle/>
                    <a:p>
                      <a:pPr indent="0" lvl="0" marL="0" rtl="0" algn="ctr">
                        <a:spcBef>
                          <a:spcPts val="0"/>
                        </a:spcBef>
                        <a:spcAft>
                          <a:spcPts val="0"/>
                        </a:spcAft>
                        <a:buNone/>
                      </a:pPr>
                      <a:r>
                        <a:rPr b="1" lang="en" sz="1500"/>
                        <a:t>9</a:t>
                      </a:r>
                      <a:endParaRPr b="1" sz="1500"/>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A4C2F4"/>
                    </a:solidFill>
                  </a:tcPr>
                </a:tc>
                <a:tc>
                  <a:txBody>
                    <a:bodyPr/>
                    <a:lstStyle/>
                    <a:p>
                      <a:pPr indent="0" lvl="0" marL="0" rtl="0" algn="ctr">
                        <a:spcBef>
                          <a:spcPts val="0"/>
                        </a:spcBef>
                        <a:spcAft>
                          <a:spcPts val="0"/>
                        </a:spcAft>
                        <a:buNone/>
                      </a:pPr>
                      <a:r>
                        <a:rPr lang="en"/>
                        <a:t>9</a:t>
                      </a:r>
                      <a:endParaRPr/>
                    </a:p>
                  </a:txBody>
                  <a:tcPr marT="91425" marB="91425" marR="91425" marL="91425" anchor="ctr">
                    <a:lnL cap="flat" cmpd="sng" w="381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18</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27</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36</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45</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54</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63</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72</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81</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
                        <a:t>90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99</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108</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1500">
                <a:tc>
                  <a:txBody>
                    <a:bodyPr/>
                    <a:lstStyle/>
                    <a:p>
                      <a:pPr indent="0" lvl="0" marL="0" rtl="0" algn="ctr">
                        <a:spcBef>
                          <a:spcPts val="0"/>
                        </a:spcBef>
                        <a:spcAft>
                          <a:spcPts val="0"/>
                        </a:spcAft>
                        <a:buNone/>
                      </a:pPr>
                      <a:r>
                        <a:rPr b="1" lang="en" sz="1500"/>
                        <a:t>10</a:t>
                      </a:r>
                      <a:endParaRPr b="1" sz="1500"/>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A4C2F4"/>
                    </a:solidFill>
                  </a:tcPr>
                </a:tc>
                <a:tc>
                  <a:txBody>
                    <a:bodyPr/>
                    <a:lstStyle/>
                    <a:p>
                      <a:pPr indent="0" lvl="0" marL="0" rtl="0" algn="ctr">
                        <a:spcBef>
                          <a:spcPts val="0"/>
                        </a:spcBef>
                        <a:spcAft>
                          <a:spcPts val="0"/>
                        </a:spcAft>
                        <a:buNone/>
                      </a:pPr>
                      <a:r>
                        <a:rPr lang="en"/>
                        <a:t>10</a:t>
                      </a:r>
                      <a:endParaRPr/>
                    </a:p>
                  </a:txBody>
                  <a:tcPr marT="91425" marB="91425" marR="91425" marL="91425" anchor="ctr">
                    <a:lnL cap="flat" cmpd="sng" w="381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20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30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40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50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60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70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80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90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100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
                        <a:t>110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120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1500">
                <a:tc>
                  <a:txBody>
                    <a:bodyPr/>
                    <a:lstStyle/>
                    <a:p>
                      <a:pPr indent="0" lvl="0" marL="0" rtl="0" algn="ctr">
                        <a:spcBef>
                          <a:spcPts val="0"/>
                        </a:spcBef>
                        <a:spcAft>
                          <a:spcPts val="0"/>
                        </a:spcAft>
                        <a:buNone/>
                      </a:pPr>
                      <a:r>
                        <a:rPr b="1" lang="en" sz="1500"/>
                        <a:t>11</a:t>
                      </a:r>
                      <a:endParaRPr b="1" sz="1500"/>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A4C2F4"/>
                    </a:solidFill>
                  </a:tcPr>
                </a:tc>
                <a:tc>
                  <a:txBody>
                    <a:bodyPr/>
                    <a:lstStyle/>
                    <a:p>
                      <a:pPr indent="0" lvl="0" marL="0" rtl="0" algn="ctr">
                        <a:spcBef>
                          <a:spcPts val="0"/>
                        </a:spcBef>
                        <a:spcAft>
                          <a:spcPts val="0"/>
                        </a:spcAft>
                        <a:buNone/>
                      </a:pPr>
                      <a:r>
                        <a:rPr lang="en"/>
                        <a:t>11</a:t>
                      </a:r>
                      <a:endParaRPr/>
                    </a:p>
                  </a:txBody>
                  <a:tcPr marT="91425" marB="91425" marR="91425" marL="91425" anchor="ctr">
                    <a:lnL cap="flat" cmpd="sng" w="381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22</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33</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44</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55</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66</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77</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88</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99</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110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121</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
                        <a:t>132</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1500">
                <a:tc>
                  <a:txBody>
                    <a:bodyPr/>
                    <a:lstStyle/>
                    <a:p>
                      <a:pPr indent="0" lvl="0" marL="0" rtl="0" algn="ctr">
                        <a:spcBef>
                          <a:spcPts val="0"/>
                        </a:spcBef>
                        <a:spcAft>
                          <a:spcPts val="0"/>
                        </a:spcAft>
                        <a:buNone/>
                      </a:pPr>
                      <a:r>
                        <a:rPr b="1" lang="en" sz="1500"/>
                        <a:t>12</a:t>
                      </a:r>
                      <a:endParaRPr b="1" sz="1500"/>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A4C2F4"/>
                    </a:solidFill>
                  </a:tcPr>
                </a:tc>
                <a:tc>
                  <a:txBody>
                    <a:bodyPr/>
                    <a:lstStyle/>
                    <a:p>
                      <a:pPr indent="0" lvl="0" marL="0" rtl="0" algn="ctr">
                        <a:spcBef>
                          <a:spcPts val="0"/>
                        </a:spcBef>
                        <a:spcAft>
                          <a:spcPts val="0"/>
                        </a:spcAft>
                        <a:buNone/>
                      </a:pPr>
                      <a:r>
                        <a:rPr lang="en"/>
                        <a:t>12</a:t>
                      </a:r>
                      <a:endParaRPr/>
                    </a:p>
                  </a:txBody>
                  <a:tcPr marT="91425" marB="91425" marR="91425" marL="91425" anchor="ctr">
                    <a:lnL cap="flat" cmpd="sng" w="381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24</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36</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48</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60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72</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84</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96</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108</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120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132</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144</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216" name="Shape 216"/>
        <p:cNvGrpSpPr/>
        <p:nvPr/>
      </p:nvGrpSpPr>
      <p:grpSpPr>
        <a:xfrm>
          <a:off x="0" y="0"/>
          <a:ext cx="0" cy="0"/>
          <a:chOff x="0" y="0"/>
          <a:chExt cx="0" cy="0"/>
        </a:xfrm>
      </p:grpSpPr>
      <p:sp>
        <p:nvSpPr>
          <p:cNvPr id="217" name="Google Shape;217;p29"/>
          <p:cNvSpPr/>
          <p:nvPr/>
        </p:nvSpPr>
        <p:spPr>
          <a:xfrm>
            <a:off x="2902050" y="7157925"/>
            <a:ext cx="579300" cy="579300"/>
          </a:xfrm>
          <a:prstGeom prst="ellipse">
            <a:avLst/>
          </a:prstGeom>
          <a:noFill/>
          <a:ln cap="flat" cmpd="sng" w="19050">
            <a:solidFill>
              <a:srgbClr val="000000"/>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9"/>
          <p:cNvSpPr txBox="1"/>
          <p:nvPr>
            <p:ph idx="1" type="body"/>
          </p:nvPr>
        </p:nvSpPr>
        <p:spPr>
          <a:xfrm>
            <a:off x="3702463" y="4380555"/>
            <a:ext cx="2079600" cy="6045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b="1" lang="en" u="sng">
                <a:solidFill>
                  <a:srgbClr val="FF5200"/>
                </a:solidFill>
                <a:latin typeface="Lato"/>
                <a:ea typeface="Lato"/>
                <a:cs typeface="Lato"/>
                <a:sym typeface="Lato"/>
              </a:rPr>
              <a:t>Ten Frames</a:t>
            </a:r>
            <a:r>
              <a:rPr b="1" lang="en" u="sng">
                <a:solidFill>
                  <a:srgbClr val="FF5200"/>
                </a:solidFill>
                <a:latin typeface="Lato"/>
                <a:ea typeface="Lato"/>
                <a:cs typeface="Lato"/>
                <a:sym typeface="Lato"/>
              </a:rPr>
              <a:t>:</a:t>
            </a:r>
            <a:endParaRPr b="1" u="sng">
              <a:solidFill>
                <a:srgbClr val="FF5200"/>
              </a:solidFill>
              <a:latin typeface="Lato"/>
              <a:ea typeface="Lato"/>
              <a:cs typeface="Lato"/>
              <a:sym typeface="Lato"/>
            </a:endParaRPr>
          </a:p>
        </p:txBody>
      </p:sp>
      <p:sp>
        <p:nvSpPr>
          <p:cNvPr id="219" name="Google Shape;219;p29"/>
          <p:cNvSpPr txBox="1"/>
          <p:nvPr>
            <p:ph type="title"/>
          </p:nvPr>
        </p:nvSpPr>
        <p:spPr>
          <a:xfrm>
            <a:off x="257100" y="76200"/>
            <a:ext cx="7029600" cy="1290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 sz="3333">
                <a:latin typeface="Montserrat"/>
                <a:ea typeface="Montserrat"/>
                <a:cs typeface="Montserrat"/>
                <a:sym typeface="Montserrat"/>
              </a:rPr>
              <a:t>Progression of math visuals</a:t>
            </a:r>
            <a:endParaRPr b="1" sz="3333">
              <a:latin typeface="Montserrat"/>
              <a:ea typeface="Montserrat"/>
              <a:cs typeface="Montserrat"/>
              <a:sym typeface="Montserrat"/>
            </a:endParaRPr>
          </a:p>
          <a:p>
            <a:pPr indent="0" lvl="0" marL="0" rtl="0" algn="ctr">
              <a:spcBef>
                <a:spcPts val="0"/>
              </a:spcBef>
              <a:spcAft>
                <a:spcPts val="0"/>
              </a:spcAft>
              <a:buNone/>
            </a:pPr>
            <a:r>
              <a:rPr i="1" lang="en" sz="2777">
                <a:latin typeface="Montserrat"/>
                <a:ea typeface="Montserrat"/>
                <a:cs typeface="Montserrat"/>
                <a:sym typeface="Montserrat"/>
              </a:rPr>
              <a:t>(from counting to multiplying)</a:t>
            </a:r>
            <a:endParaRPr i="1" sz="2777">
              <a:latin typeface="Montserrat"/>
              <a:ea typeface="Montserrat"/>
              <a:cs typeface="Montserrat"/>
              <a:sym typeface="Montserrat"/>
            </a:endParaRPr>
          </a:p>
        </p:txBody>
      </p:sp>
      <p:sp>
        <p:nvSpPr>
          <p:cNvPr id="220" name="Google Shape;220;p29"/>
          <p:cNvSpPr txBox="1"/>
          <p:nvPr>
            <p:ph idx="1" type="body"/>
          </p:nvPr>
        </p:nvSpPr>
        <p:spPr>
          <a:xfrm>
            <a:off x="3766975" y="2319600"/>
            <a:ext cx="1798200" cy="4035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b="1" lang="en" u="sng">
                <a:solidFill>
                  <a:srgbClr val="FF9900"/>
                </a:solidFill>
                <a:latin typeface="Lato"/>
                <a:ea typeface="Lato"/>
                <a:cs typeface="Lato"/>
                <a:sym typeface="Lato"/>
              </a:rPr>
              <a:t>Counters</a:t>
            </a:r>
            <a:r>
              <a:rPr b="1" lang="en" u="sng">
                <a:solidFill>
                  <a:srgbClr val="FF9900"/>
                </a:solidFill>
                <a:latin typeface="Lato"/>
                <a:ea typeface="Lato"/>
                <a:cs typeface="Lato"/>
                <a:sym typeface="Lato"/>
              </a:rPr>
              <a:t>:</a:t>
            </a:r>
            <a:endParaRPr b="1" u="sng">
              <a:solidFill>
                <a:srgbClr val="FF9900"/>
              </a:solidFill>
              <a:latin typeface="Lato"/>
              <a:ea typeface="Lato"/>
              <a:cs typeface="Lato"/>
              <a:sym typeface="Lato"/>
            </a:endParaRPr>
          </a:p>
        </p:txBody>
      </p:sp>
      <p:sp>
        <p:nvSpPr>
          <p:cNvPr id="221" name="Google Shape;221;p29"/>
          <p:cNvSpPr txBox="1"/>
          <p:nvPr>
            <p:ph idx="1" type="body"/>
          </p:nvPr>
        </p:nvSpPr>
        <p:spPr>
          <a:xfrm>
            <a:off x="3659575" y="6566300"/>
            <a:ext cx="2079600" cy="6045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b="1" lang="en" u="sng">
                <a:solidFill>
                  <a:srgbClr val="FF0000"/>
                </a:solidFill>
                <a:latin typeface="Lato"/>
                <a:ea typeface="Lato"/>
                <a:cs typeface="Lato"/>
                <a:sym typeface="Lato"/>
              </a:rPr>
              <a:t>Groups/Sets</a:t>
            </a:r>
            <a:r>
              <a:rPr b="1" lang="en" u="sng">
                <a:solidFill>
                  <a:srgbClr val="FF0000"/>
                </a:solidFill>
                <a:latin typeface="Lato"/>
                <a:ea typeface="Lato"/>
                <a:cs typeface="Lato"/>
                <a:sym typeface="Lato"/>
              </a:rPr>
              <a:t>:</a:t>
            </a:r>
            <a:endParaRPr b="1" u="sng">
              <a:solidFill>
                <a:srgbClr val="FF0000"/>
              </a:solidFill>
              <a:latin typeface="Lato"/>
              <a:ea typeface="Lato"/>
              <a:cs typeface="Lato"/>
              <a:sym typeface="Lato"/>
            </a:endParaRPr>
          </a:p>
        </p:txBody>
      </p:sp>
      <p:graphicFrame>
        <p:nvGraphicFramePr>
          <p:cNvPr id="222" name="Google Shape;222;p29"/>
          <p:cNvGraphicFramePr/>
          <p:nvPr/>
        </p:nvGraphicFramePr>
        <p:xfrm>
          <a:off x="3702450" y="5046250"/>
          <a:ext cx="3000000" cy="3000000"/>
        </p:xfrm>
        <a:graphic>
          <a:graphicData uri="http://schemas.openxmlformats.org/drawingml/2006/table">
            <a:tbl>
              <a:tblPr>
                <a:noFill/>
                <a:tableStyleId>{691C20DC-1F4F-4ABC-A592-85F6E0798B75}</a:tableStyleId>
              </a:tblPr>
              <a:tblGrid>
                <a:gridCol w="415925"/>
                <a:gridCol w="415925"/>
                <a:gridCol w="415925"/>
                <a:gridCol w="415925"/>
                <a:gridCol w="415925"/>
              </a:tblGrid>
              <a:tr h="398550">
                <a:tc>
                  <a:txBody>
                    <a:bodyPr/>
                    <a:lstStyle/>
                    <a:p>
                      <a:pPr indent="0" lvl="0" marL="0" rtl="0" algn="l">
                        <a:spcBef>
                          <a:spcPts val="0"/>
                        </a:spcBef>
                        <a:spcAft>
                          <a:spcPts val="0"/>
                        </a:spcAft>
                        <a:buNone/>
                      </a:pPr>
                      <a:r>
                        <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r>
              <a:tr h="398550">
                <a:tc>
                  <a:txBody>
                    <a:bodyPr/>
                    <a:lstStyle/>
                    <a:p>
                      <a:pPr indent="0" lvl="0" marL="0" rtl="0" algn="l">
                        <a:spcBef>
                          <a:spcPts val="0"/>
                        </a:spcBef>
                        <a:spcAft>
                          <a:spcPts val="0"/>
                        </a:spcAft>
                        <a:buNone/>
                      </a:pPr>
                      <a:r>
                        <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r>
            </a:tbl>
          </a:graphicData>
        </a:graphic>
      </p:graphicFrame>
      <p:grpSp>
        <p:nvGrpSpPr>
          <p:cNvPr id="223" name="Google Shape;223;p29"/>
          <p:cNvGrpSpPr/>
          <p:nvPr/>
        </p:nvGrpSpPr>
        <p:grpSpPr>
          <a:xfrm>
            <a:off x="3816438" y="5173250"/>
            <a:ext cx="1874700" cy="579300"/>
            <a:chOff x="2509525" y="2108200"/>
            <a:chExt cx="1874700" cy="579300"/>
          </a:xfrm>
        </p:grpSpPr>
        <p:sp>
          <p:nvSpPr>
            <p:cNvPr id="224" name="Google Shape;224;p29"/>
            <p:cNvSpPr/>
            <p:nvPr/>
          </p:nvSpPr>
          <p:spPr>
            <a:xfrm>
              <a:off x="2928625" y="2489200"/>
              <a:ext cx="198300" cy="198300"/>
            </a:xfrm>
            <a:prstGeom prst="ellipse">
              <a:avLst/>
            </a:prstGeom>
            <a:solidFill>
              <a:srgbClr val="C9DAF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9"/>
            <p:cNvSpPr/>
            <p:nvPr/>
          </p:nvSpPr>
          <p:spPr>
            <a:xfrm>
              <a:off x="3347725" y="2489200"/>
              <a:ext cx="198300" cy="198300"/>
            </a:xfrm>
            <a:prstGeom prst="ellipse">
              <a:avLst/>
            </a:prstGeom>
            <a:solidFill>
              <a:srgbClr val="C9DAF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9"/>
            <p:cNvSpPr/>
            <p:nvPr/>
          </p:nvSpPr>
          <p:spPr>
            <a:xfrm>
              <a:off x="2509525" y="2108200"/>
              <a:ext cx="198300" cy="198300"/>
            </a:xfrm>
            <a:prstGeom prst="ellipse">
              <a:avLst/>
            </a:prstGeom>
            <a:solidFill>
              <a:srgbClr val="C9DAF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9"/>
            <p:cNvSpPr/>
            <p:nvPr/>
          </p:nvSpPr>
          <p:spPr>
            <a:xfrm>
              <a:off x="2928625" y="2108200"/>
              <a:ext cx="198300" cy="198300"/>
            </a:xfrm>
            <a:prstGeom prst="ellipse">
              <a:avLst/>
            </a:prstGeom>
            <a:solidFill>
              <a:srgbClr val="C9DAF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9"/>
            <p:cNvSpPr/>
            <p:nvPr/>
          </p:nvSpPr>
          <p:spPr>
            <a:xfrm>
              <a:off x="3347725" y="2108200"/>
              <a:ext cx="198300" cy="198300"/>
            </a:xfrm>
            <a:prstGeom prst="ellipse">
              <a:avLst/>
            </a:prstGeom>
            <a:solidFill>
              <a:srgbClr val="C9DAF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9"/>
            <p:cNvSpPr/>
            <p:nvPr/>
          </p:nvSpPr>
          <p:spPr>
            <a:xfrm>
              <a:off x="3766825" y="2108200"/>
              <a:ext cx="198300" cy="198300"/>
            </a:xfrm>
            <a:prstGeom prst="ellipse">
              <a:avLst/>
            </a:prstGeom>
            <a:solidFill>
              <a:srgbClr val="C9DAF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9"/>
            <p:cNvSpPr/>
            <p:nvPr/>
          </p:nvSpPr>
          <p:spPr>
            <a:xfrm>
              <a:off x="4185925" y="2108200"/>
              <a:ext cx="198300" cy="198300"/>
            </a:xfrm>
            <a:prstGeom prst="ellipse">
              <a:avLst/>
            </a:prstGeom>
            <a:solidFill>
              <a:srgbClr val="C9DAF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9"/>
            <p:cNvSpPr/>
            <p:nvPr/>
          </p:nvSpPr>
          <p:spPr>
            <a:xfrm>
              <a:off x="2509525" y="2489200"/>
              <a:ext cx="198300" cy="198300"/>
            </a:xfrm>
            <a:prstGeom prst="ellipse">
              <a:avLst/>
            </a:prstGeom>
            <a:solidFill>
              <a:srgbClr val="C9DAF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2" name="Google Shape;232;p29"/>
          <p:cNvGrpSpPr/>
          <p:nvPr/>
        </p:nvGrpSpPr>
        <p:grpSpPr>
          <a:xfrm>
            <a:off x="4071625" y="2791875"/>
            <a:ext cx="731700" cy="426900"/>
            <a:chOff x="2433325" y="889000"/>
            <a:chExt cx="731700" cy="426900"/>
          </a:xfrm>
        </p:grpSpPr>
        <p:sp>
          <p:nvSpPr>
            <p:cNvPr id="233" name="Google Shape;233;p29"/>
            <p:cNvSpPr/>
            <p:nvPr/>
          </p:nvSpPr>
          <p:spPr>
            <a:xfrm>
              <a:off x="2433325" y="1117600"/>
              <a:ext cx="198300" cy="1983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9"/>
            <p:cNvSpPr/>
            <p:nvPr/>
          </p:nvSpPr>
          <p:spPr>
            <a:xfrm>
              <a:off x="2814325" y="1117600"/>
              <a:ext cx="198300" cy="1983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9"/>
            <p:cNvSpPr/>
            <p:nvPr/>
          </p:nvSpPr>
          <p:spPr>
            <a:xfrm>
              <a:off x="2585725" y="889000"/>
              <a:ext cx="198300" cy="1983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9"/>
            <p:cNvSpPr/>
            <p:nvPr/>
          </p:nvSpPr>
          <p:spPr>
            <a:xfrm>
              <a:off x="2966725" y="889000"/>
              <a:ext cx="198300" cy="1983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7" name="Google Shape;237;p29"/>
          <p:cNvSpPr/>
          <p:nvPr/>
        </p:nvSpPr>
        <p:spPr>
          <a:xfrm>
            <a:off x="4300225" y="3401475"/>
            <a:ext cx="198300" cy="1983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9"/>
          <p:cNvSpPr/>
          <p:nvPr/>
        </p:nvSpPr>
        <p:spPr>
          <a:xfrm>
            <a:off x="4743775" y="3419288"/>
            <a:ext cx="198300" cy="1983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9"/>
          <p:cNvSpPr/>
          <p:nvPr/>
        </p:nvSpPr>
        <p:spPr>
          <a:xfrm>
            <a:off x="4909825" y="2944275"/>
            <a:ext cx="198300" cy="1983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9"/>
          <p:cNvSpPr/>
          <p:nvPr/>
        </p:nvSpPr>
        <p:spPr>
          <a:xfrm>
            <a:off x="5062225" y="3249075"/>
            <a:ext cx="198300" cy="1983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9"/>
          <p:cNvSpPr/>
          <p:nvPr/>
        </p:nvSpPr>
        <p:spPr>
          <a:xfrm>
            <a:off x="3016350" y="7480525"/>
            <a:ext cx="198300" cy="198300"/>
          </a:xfrm>
          <a:prstGeom prst="ellipse">
            <a:avLst/>
          </a:prstGeom>
          <a:solidFill>
            <a:srgbClr val="A4C2F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9"/>
          <p:cNvSpPr/>
          <p:nvPr/>
        </p:nvSpPr>
        <p:spPr>
          <a:xfrm>
            <a:off x="3168750" y="7251925"/>
            <a:ext cx="198300" cy="198300"/>
          </a:xfrm>
          <a:prstGeom prst="ellipse">
            <a:avLst/>
          </a:prstGeom>
          <a:solidFill>
            <a:srgbClr val="A4C2F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9"/>
          <p:cNvSpPr/>
          <p:nvPr/>
        </p:nvSpPr>
        <p:spPr>
          <a:xfrm>
            <a:off x="3664050" y="7157925"/>
            <a:ext cx="579300" cy="579300"/>
          </a:xfrm>
          <a:prstGeom prst="ellipse">
            <a:avLst/>
          </a:prstGeom>
          <a:noFill/>
          <a:ln cap="flat" cmpd="sng" w="19050">
            <a:solidFill>
              <a:srgbClr val="000000"/>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9"/>
          <p:cNvSpPr/>
          <p:nvPr/>
        </p:nvSpPr>
        <p:spPr>
          <a:xfrm>
            <a:off x="3778350" y="7480525"/>
            <a:ext cx="198300" cy="198300"/>
          </a:xfrm>
          <a:prstGeom prst="ellipse">
            <a:avLst/>
          </a:prstGeom>
          <a:solidFill>
            <a:srgbClr val="A4C2F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9"/>
          <p:cNvSpPr/>
          <p:nvPr/>
        </p:nvSpPr>
        <p:spPr>
          <a:xfrm>
            <a:off x="3930750" y="7251925"/>
            <a:ext cx="198300" cy="198300"/>
          </a:xfrm>
          <a:prstGeom prst="ellipse">
            <a:avLst/>
          </a:prstGeom>
          <a:solidFill>
            <a:srgbClr val="A4C2F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9"/>
          <p:cNvSpPr/>
          <p:nvPr/>
        </p:nvSpPr>
        <p:spPr>
          <a:xfrm>
            <a:off x="4426050" y="7157925"/>
            <a:ext cx="579300" cy="579300"/>
          </a:xfrm>
          <a:prstGeom prst="ellipse">
            <a:avLst/>
          </a:prstGeom>
          <a:noFill/>
          <a:ln cap="flat" cmpd="sng" w="19050">
            <a:solidFill>
              <a:srgbClr val="000000"/>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9"/>
          <p:cNvSpPr/>
          <p:nvPr/>
        </p:nvSpPr>
        <p:spPr>
          <a:xfrm>
            <a:off x="4540350" y="7480525"/>
            <a:ext cx="198300" cy="198300"/>
          </a:xfrm>
          <a:prstGeom prst="ellipse">
            <a:avLst/>
          </a:prstGeom>
          <a:solidFill>
            <a:srgbClr val="A4C2F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9"/>
          <p:cNvSpPr/>
          <p:nvPr/>
        </p:nvSpPr>
        <p:spPr>
          <a:xfrm>
            <a:off x="4692750" y="7251925"/>
            <a:ext cx="198300" cy="198300"/>
          </a:xfrm>
          <a:prstGeom prst="ellipse">
            <a:avLst/>
          </a:prstGeom>
          <a:solidFill>
            <a:srgbClr val="A4C2F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9"/>
          <p:cNvSpPr/>
          <p:nvPr/>
        </p:nvSpPr>
        <p:spPr>
          <a:xfrm>
            <a:off x="5111850" y="7157925"/>
            <a:ext cx="579300" cy="579300"/>
          </a:xfrm>
          <a:prstGeom prst="ellipse">
            <a:avLst/>
          </a:prstGeom>
          <a:noFill/>
          <a:ln cap="flat" cmpd="sng" w="19050">
            <a:solidFill>
              <a:srgbClr val="000000"/>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9"/>
          <p:cNvSpPr/>
          <p:nvPr/>
        </p:nvSpPr>
        <p:spPr>
          <a:xfrm>
            <a:off x="5226150" y="7480525"/>
            <a:ext cx="198300" cy="198300"/>
          </a:xfrm>
          <a:prstGeom prst="ellipse">
            <a:avLst/>
          </a:prstGeom>
          <a:solidFill>
            <a:srgbClr val="A4C2F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9"/>
          <p:cNvSpPr/>
          <p:nvPr/>
        </p:nvSpPr>
        <p:spPr>
          <a:xfrm>
            <a:off x="5378550" y="7251925"/>
            <a:ext cx="198300" cy="198300"/>
          </a:xfrm>
          <a:prstGeom prst="ellipse">
            <a:avLst/>
          </a:prstGeom>
          <a:solidFill>
            <a:srgbClr val="A4C2F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9"/>
          <p:cNvSpPr txBox="1"/>
          <p:nvPr>
            <p:ph idx="1" type="body"/>
          </p:nvPr>
        </p:nvSpPr>
        <p:spPr>
          <a:xfrm>
            <a:off x="162550" y="2245525"/>
            <a:ext cx="2328300" cy="5890500"/>
          </a:xfrm>
          <a:prstGeom prst="rect">
            <a:avLst/>
          </a:prstGeom>
        </p:spPr>
        <p:txBody>
          <a:bodyPr anchorCtr="0" anchor="t" bIns="91425" lIns="91425" spcFirstLastPara="1" rIns="91425" wrap="square" tIns="91425">
            <a:noAutofit/>
          </a:bodyPr>
          <a:lstStyle/>
          <a:p>
            <a:pPr indent="0" lvl="0" marL="0" rtl="0" algn="r">
              <a:lnSpc>
                <a:spcPct val="200000"/>
              </a:lnSpc>
              <a:spcBef>
                <a:spcPts val="0"/>
              </a:spcBef>
              <a:spcAft>
                <a:spcPts val="0"/>
              </a:spcAft>
              <a:buNone/>
            </a:pPr>
            <a:r>
              <a:rPr b="1" lang="en" u="sng">
                <a:solidFill>
                  <a:srgbClr val="FF9900"/>
                </a:solidFill>
                <a:latin typeface="Graduate"/>
                <a:ea typeface="Graduate"/>
                <a:cs typeface="Graduate"/>
                <a:sym typeface="Graduate"/>
              </a:rPr>
              <a:t>Counting</a:t>
            </a:r>
            <a:endParaRPr b="1" u="sng">
              <a:solidFill>
                <a:srgbClr val="FF9900"/>
              </a:solidFill>
              <a:latin typeface="Graduate"/>
              <a:ea typeface="Graduate"/>
              <a:cs typeface="Graduate"/>
              <a:sym typeface="Graduate"/>
            </a:endParaRPr>
          </a:p>
          <a:p>
            <a:pPr indent="0" lvl="0" marL="0" rtl="0" algn="r">
              <a:lnSpc>
                <a:spcPct val="200000"/>
              </a:lnSpc>
              <a:spcBef>
                <a:spcPts val="2400"/>
              </a:spcBef>
              <a:spcAft>
                <a:spcPts val="0"/>
              </a:spcAft>
              <a:buNone/>
            </a:pPr>
            <a:r>
              <a:rPr b="1" lang="en" u="sng">
                <a:solidFill>
                  <a:srgbClr val="FF9900"/>
                </a:solidFill>
                <a:latin typeface="Graduate"/>
                <a:ea typeface="Graduate"/>
                <a:cs typeface="Graduate"/>
                <a:sym typeface="Graduate"/>
              </a:rPr>
              <a:t>Skip-counting</a:t>
            </a:r>
            <a:endParaRPr b="1" u="sng">
              <a:solidFill>
                <a:srgbClr val="FF9900"/>
              </a:solidFill>
              <a:latin typeface="Graduate"/>
              <a:ea typeface="Graduate"/>
              <a:cs typeface="Graduate"/>
              <a:sym typeface="Graduate"/>
            </a:endParaRPr>
          </a:p>
          <a:p>
            <a:pPr indent="0" lvl="0" marL="0" rtl="0" algn="r">
              <a:lnSpc>
                <a:spcPct val="200000"/>
              </a:lnSpc>
              <a:spcBef>
                <a:spcPts val="4800"/>
              </a:spcBef>
              <a:spcAft>
                <a:spcPts val="0"/>
              </a:spcAft>
              <a:buClr>
                <a:schemeClr val="dk1"/>
              </a:buClr>
              <a:buSzPts val="1100"/>
              <a:buFont typeface="Arial"/>
              <a:buNone/>
            </a:pPr>
            <a:r>
              <a:rPr b="1" lang="en" u="sng">
                <a:solidFill>
                  <a:srgbClr val="FF5200"/>
                </a:solidFill>
                <a:latin typeface="Graduate"/>
                <a:ea typeface="Graduate"/>
                <a:cs typeface="Graduate"/>
                <a:sym typeface="Graduate"/>
              </a:rPr>
              <a:t>Addition</a:t>
            </a:r>
            <a:endParaRPr b="1" u="sng">
              <a:solidFill>
                <a:srgbClr val="FF5200"/>
              </a:solidFill>
              <a:latin typeface="Graduate"/>
              <a:ea typeface="Graduate"/>
              <a:cs typeface="Graduate"/>
              <a:sym typeface="Graduate"/>
            </a:endParaRPr>
          </a:p>
          <a:p>
            <a:pPr indent="0" lvl="0" marL="0" rtl="0" algn="r">
              <a:lnSpc>
                <a:spcPct val="200000"/>
              </a:lnSpc>
              <a:spcBef>
                <a:spcPts val="2400"/>
              </a:spcBef>
              <a:spcAft>
                <a:spcPts val="0"/>
              </a:spcAft>
              <a:buNone/>
            </a:pPr>
            <a:r>
              <a:rPr b="1" lang="en" u="sng">
                <a:solidFill>
                  <a:srgbClr val="FF5200"/>
                </a:solidFill>
                <a:latin typeface="Graduate"/>
                <a:ea typeface="Graduate"/>
                <a:cs typeface="Graduate"/>
                <a:sym typeface="Graduate"/>
              </a:rPr>
              <a:t>Composing</a:t>
            </a:r>
            <a:endParaRPr b="1" u="sng">
              <a:solidFill>
                <a:srgbClr val="FF5200"/>
              </a:solidFill>
              <a:latin typeface="Graduate"/>
              <a:ea typeface="Graduate"/>
              <a:cs typeface="Graduate"/>
              <a:sym typeface="Graduate"/>
            </a:endParaRPr>
          </a:p>
          <a:p>
            <a:pPr indent="0" lvl="0" marL="0" rtl="0" algn="r">
              <a:lnSpc>
                <a:spcPct val="200000"/>
              </a:lnSpc>
              <a:spcBef>
                <a:spcPts val="4800"/>
              </a:spcBef>
              <a:spcAft>
                <a:spcPts val="0"/>
              </a:spcAft>
              <a:buNone/>
            </a:pPr>
            <a:r>
              <a:rPr b="1" lang="en" u="sng">
                <a:solidFill>
                  <a:srgbClr val="FF0000"/>
                </a:solidFill>
                <a:latin typeface="Graduate"/>
                <a:ea typeface="Graduate"/>
                <a:cs typeface="Graduate"/>
                <a:sym typeface="Graduate"/>
              </a:rPr>
              <a:t>Repeat Addition</a:t>
            </a:r>
            <a:endParaRPr b="1" sz="2000" u="sng">
              <a:solidFill>
                <a:srgbClr val="FF0000"/>
              </a:solidFill>
              <a:latin typeface="Graduate"/>
              <a:ea typeface="Graduate"/>
              <a:cs typeface="Graduate"/>
              <a:sym typeface="Graduate"/>
            </a:endParaRPr>
          </a:p>
          <a:p>
            <a:pPr indent="0" lvl="0" marL="0" rtl="0" algn="r">
              <a:lnSpc>
                <a:spcPct val="200000"/>
              </a:lnSpc>
              <a:spcBef>
                <a:spcPts val="2400"/>
              </a:spcBef>
              <a:spcAft>
                <a:spcPts val="2400"/>
              </a:spcAft>
              <a:buClr>
                <a:schemeClr val="dk1"/>
              </a:buClr>
              <a:buSzPts val="1100"/>
              <a:buFont typeface="Arial"/>
              <a:buNone/>
            </a:pPr>
            <a:r>
              <a:rPr b="1" lang="en" u="sng">
                <a:solidFill>
                  <a:srgbClr val="FF0000"/>
                </a:solidFill>
                <a:latin typeface="Graduate"/>
                <a:ea typeface="Graduate"/>
                <a:cs typeface="Graduate"/>
                <a:sym typeface="Graduate"/>
              </a:rPr>
              <a:t>Multiplying</a:t>
            </a:r>
            <a:endParaRPr b="1" u="sng">
              <a:solidFill>
                <a:srgbClr val="FF0000"/>
              </a:solidFill>
              <a:latin typeface="Graduate"/>
              <a:ea typeface="Graduate"/>
              <a:cs typeface="Graduate"/>
              <a:sym typeface="Graduate"/>
            </a:endParaRPr>
          </a:p>
        </p:txBody>
      </p:sp>
      <p:sp>
        <p:nvSpPr>
          <p:cNvPr id="253" name="Google Shape;253;p29"/>
          <p:cNvSpPr/>
          <p:nvPr/>
        </p:nvSpPr>
        <p:spPr>
          <a:xfrm>
            <a:off x="5797650" y="7157925"/>
            <a:ext cx="579300" cy="579300"/>
          </a:xfrm>
          <a:prstGeom prst="ellipse">
            <a:avLst/>
          </a:prstGeom>
          <a:noFill/>
          <a:ln cap="flat" cmpd="sng" w="19050">
            <a:solidFill>
              <a:srgbClr val="000000"/>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9"/>
          <p:cNvSpPr/>
          <p:nvPr/>
        </p:nvSpPr>
        <p:spPr>
          <a:xfrm>
            <a:off x="5911950" y="7480525"/>
            <a:ext cx="198300" cy="198300"/>
          </a:xfrm>
          <a:prstGeom prst="ellipse">
            <a:avLst/>
          </a:prstGeom>
          <a:solidFill>
            <a:srgbClr val="A4C2F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9"/>
          <p:cNvSpPr/>
          <p:nvPr/>
        </p:nvSpPr>
        <p:spPr>
          <a:xfrm>
            <a:off x="6064350" y="7251925"/>
            <a:ext cx="198300" cy="198300"/>
          </a:xfrm>
          <a:prstGeom prst="ellipse">
            <a:avLst/>
          </a:prstGeom>
          <a:solidFill>
            <a:srgbClr val="A4C2F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9"/>
          <p:cNvSpPr/>
          <p:nvPr/>
        </p:nvSpPr>
        <p:spPr>
          <a:xfrm>
            <a:off x="5214625" y="2791875"/>
            <a:ext cx="198300" cy="1983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9"/>
          <p:cNvSpPr/>
          <p:nvPr/>
        </p:nvSpPr>
        <p:spPr>
          <a:xfrm>
            <a:off x="5367025" y="3172875"/>
            <a:ext cx="198300" cy="1983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9"/>
          <p:cNvSpPr/>
          <p:nvPr/>
        </p:nvSpPr>
        <p:spPr>
          <a:xfrm>
            <a:off x="5062225" y="5535075"/>
            <a:ext cx="198300" cy="1983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9"/>
          <p:cNvSpPr/>
          <p:nvPr/>
        </p:nvSpPr>
        <p:spPr>
          <a:xfrm>
            <a:off x="5443225" y="5535075"/>
            <a:ext cx="198300" cy="1983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263" name="Shape 263"/>
        <p:cNvGrpSpPr/>
        <p:nvPr/>
      </p:nvGrpSpPr>
      <p:grpSpPr>
        <a:xfrm>
          <a:off x="0" y="0"/>
          <a:ext cx="0" cy="0"/>
          <a:chOff x="0" y="0"/>
          <a:chExt cx="0" cy="0"/>
        </a:xfrm>
      </p:grpSpPr>
      <p:sp>
        <p:nvSpPr>
          <p:cNvPr id="264" name="Google Shape;264;p30"/>
          <p:cNvSpPr txBox="1"/>
          <p:nvPr>
            <p:ph type="title"/>
          </p:nvPr>
        </p:nvSpPr>
        <p:spPr>
          <a:xfrm>
            <a:off x="257100" y="101600"/>
            <a:ext cx="7029600" cy="11829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 sz="3300">
                <a:latin typeface="Montserrat"/>
                <a:ea typeface="Montserrat"/>
                <a:cs typeface="Montserrat"/>
                <a:sym typeface="Montserrat"/>
              </a:rPr>
              <a:t>Progression </a:t>
            </a:r>
            <a:r>
              <a:rPr b="1" lang="en" sz="3300">
                <a:latin typeface="Montserrat"/>
                <a:ea typeface="Montserrat"/>
                <a:cs typeface="Montserrat"/>
                <a:sym typeface="Montserrat"/>
              </a:rPr>
              <a:t>of math visuals</a:t>
            </a:r>
            <a:endParaRPr b="1" sz="3300">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rPr i="1" lang="en" sz="2500">
                <a:latin typeface="Montserrat"/>
                <a:ea typeface="Montserrat"/>
                <a:cs typeface="Montserrat"/>
                <a:sym typeface="Montserrat"/>
              </a:rPr>
              <a:t>(from composing to multiplying)</a:t>
            </a:r>
            <a:endParaRPr b="1" sz="2500">
              <a:latin typeface="Montserrat"/>
              <a:ea typeface="Montserrat"/>
              <a:cs typeface="Montserrat"/>
              <a:sym typeface="Montserrat"/>
            </a:endParaRPr>
          </a:p>
        </p:txBody>
      </p:sp>
      <p:sp>
        <p:nvSpPr>
          <p:cNvPr id="265" name="Google Shape;265;p30"/>
          <p:cNvSpPr/>
          <p:nvPr/>
        </p:nvSpPr>
        <p:spPr>
          <a:xfrm>
            <a:off x="3479878" y="4546600"/>
            <a:ext cx="375300" cy="375300"/>
          </a:xfrm>
          <a:prstGeom prst="rect">
            <a:avLst/>
          </a:prstGeom>
          <a:solidFill>
            <a:srgbClr val="B6D7A8"/>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0"/>
          <p:cNvSpPr/>
          <p:nvPr/>
        </p:nvSpPr>
        <p:spPr>
          <a:xfrm>
            <a:off x="3933040" y="4546600"/>
            <a:ext cx="375300" cy="375300"/>
          </a:xfrm>
          <a:prstGeom prst="rect">
            <a:avLst/>
          </a:prstGeom>
          <a:solidFill>
            <a:srgbClr val="B6D7A8"/>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0"/>
          <p:cNvSpPr/>
          <p:nvPr/>
        </p:nvSpPr>
        <p:spPr>
          <a:xfrm>
            <a:off x="4386203" y="4546600"/>
            <a:ext cx="375300" cy="375300"/>
          </a:xfrm>
          <a:prstGeom prst="rect">
            <a:avLst/>
          </a:prstGeom>
          <a:solidFill>
            <a:srgbClr val="B6D7A8"/>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0"/>
          <p:cNvSpPr/>
          <p:nvPr/>
        </p:nvSpPr>
        <p:spPr>
          <a:xfrm>
            <a:off x="4839365" y="4546600"/>
            <a:ext cx="375300" cy="375300"/>
          </a:xfrm>
          <a:prstGeom prst="rect">
            <a:avLst/>
          </a:prstGeom>
          <a:solidFill>
            <a:srgbClr val="B6D7A8"/>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0"/>
          <p:cNvSpPr/>
          <p:nvPr/>
        </p:nvSpPr>
        <p:spPr>
          <a:xfrm>
            <a:off x="3479878" y="5003800"/>
            <a:ext cx="375300" cy="375300"/>
          </a:xfrm>
          <a:prstGeom prst="rect">
            <a:avLst/>
          </a:prstGeom>
          <a:solidFill>
            <a:srgbClr val="B6D7A8"/>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0"/>
          <p:cNvSpPr/>
          <p:nvPr/>
        </p:nvSpPr>
        <p:spPr>
          <a:xfrm>
            <a:off x="3933040" y="5003800"/>
            <a:ext cx="375300" cy="375300"/>
          </a:xfrm>
          <a:prstGeom prst="rect">
            <a:avLst/>
          </a:prstGeom>
          <a:solidFill>
            <a:srgbClr val="B6D7A8"/>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0"/>
          <p:cNvSpPr/>
          <p:nvPr/>
        </p:nvSpPr>
        <p:spPr>
          <a:xfrm>
            <a:off x="4386203" y="5003800"/>
            <a:ext cx="375300" cy="375300"/>
          </a:xfrm>
          <a:prstGeom prst="rect">
            <a:avLst/>
          </a:prstGeom>
          <a:solidFill>
            <a:srgbClr val="B6D7A8"/>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0"/>
          <p:cNvSpPr/>
          <p:nvPr/>
        </p:nvSpPr>
        <p:spPr>
          <a:xfrm>
            <a:off x="4839365" y="5003800"/>
            <a:ext cx="375300" cy="375300"/>
          </a:xfrm>
          <a:prstGeom prst="rect">
            <a:avLst/>
          </a:prstGeom>
          <a:solidFill>
            <a:srgbClr val="B6D7A8"/>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0"/>
          <p:cNvSpPr txBox="1"/>
          <p:nvPr>
            <p:ph idx="1" type="body"/>
          </p:nvPr>
        </p:nvSpPr>
        <p:spPr>
          <a:xfrm>
            <a:off x="3210450" y="3510450"/>
            <a:ext cx="1122900" cy="426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n" u="sng">
                <a:solidFill>
                  <a:srgbClr val="434343"/>
                </a:solidFill>
                <a:latin typeface="Lato"/>
                <a:ea typeface="Lato"/>
                <a:cs typeface="Lato"/>
                <a:sym typeface="Lato"/>
              </a:rPr>
              <a:t>Arrays:</a:t>
            </a:r>
            <a:endParaRPr b="1" u="sng">
              <a:solidFill>
                <a:srgbClr val="434343"/>
              </a:solidFill>
              <a:latin typeface="Lato"/>
              <a:ea typeface="Lato"/>
              <a:cs typeface="Lato"/>
              <a:sym typeface="Lato"/>
            </a:endParaRPr>
          </a:p>
        </p:txBody>
      </p:sp>
      <p:sp>
        <p:nvSpPr>
          <p:cNvPr id="274" name="Google Shape;274;p30"/>
          <p:cNvSpPr txBox="1"/>
          <p:nvPr>
            <p:ph idx="1" type="body"/>
          </p:nvPr>
        </p:nvSpPr>
        <p:spPr>
          <a:xfrm>
            <a:off x="2923500" y="6436525"/>
            <a:ext cx="1696800" cy="6045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n" u="sng">
                <a:solidFill>
                  <a:srgbClr val="434343"/>
                </a:solidFill>
                <a:latin typeface="Lato"/>
                <a:ea typeface="Lato"/>
                <a:cs typeface="Lato"/>
                <a:sym typeface="Lato"/>
              </a:rPr>
              <a:t>Area Models:</a:t>
            </a:r>
            <a:endParaRPr b="1" u="sng">
              <a:solidFill>
                <a:srgbClr val="434343"/>
              </a:solidFill>
              <a:latin typeface="Lato"/>
              <a:ea typeface="Lato"/>
              <a:cs typeface="Lato"/>
              <a:sym typeface="Lato"/>
            </a:endParaRPr>
          </a:p>
        </p:txBody>
      </p:sp>
      <p:sp>
        <p:nvSpPr>
          <p:cNvPr id="275" name="Google Shape;275;p30"/>
          <p:cNvSpPr txBox="1"/>
          <p:nvPr>
            <p:ph idx="1" type="body"/>
          </p:nvPr>
        </p:nvSpPr>
        <p:spPr>
          <a:xfrm>
            <a:off x="2602050" y="1610350"/>
            <a:ext cx="2339700" cy="604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u="sng">
                <a:solidFill>
                  <a:srgbClr val="434343"/>
                </a:solidFill>
                <a:latin typeface="Lato"/>
                <a:ea typeface="Lato"/>
                <a:cs typeface="Lato"/>
                <a:sym typeface="Lato"/>
              </a:rPr>
              <a:t>Blocks and Tenrods:</a:t>
            </a:r>
            <a:endParaRPr b="1" u="sng">
              <a:solidFill>
                <a:srgbClr val="434343"/>
              </a:solidFill>
              <a:latin typeface="Lato"/>
              <a:ea typeface="Lato"/>
              <a:cs typeface="Lato"/>
              <a:sym typeface="Lato"/>
            </a:endParaRPr>
          </a:p>
        </p:txBody>
      </p:sp>
      <p:sp>
        <p:nvSpPr>
          <p:cNvPr id="276" name="Google Shape;276;p30"/>
          <p:cNvSpPr/>
          <p:nvPr/>
        </p:nvSpPr>
        <p:spPr>
          <a:xfrm rot="5400000">
            <a:off x="2292721" y="3938281"/>
            <a:ext cx="375300" cy="375300"/>
          </a:xfrm>
          <a:prstGeom prst="rect">
            <a:avLst/>
          </a:prstGeom>
          <a:solidFill>
            <a:srgbClr val="93C47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0"/>
          <p:cNvSpPr/>
          <p:nvPr/>
        </p:nvSpPr>
        <p:spPr>
          <a:xfrm rot="5400000">
            <a:off x="2292721" y="4366044"/>
            <a:ext cx="375300" cy="375300"/>
          </a:xfrm>
          <a:prstGeom prst="rect">
            <a:avLst/>
          </a:prstGeom>
          <a:solidFill>
            <a:srgbClr val="93C47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0"/>
          <p:cNvSpPr/>
          <p:nvPr/>
        </p:nvSpPr>
        <p:spPr>
          <a:xfrm rot="5400000">
            <a:off x="2292721" y="4798581"/>
            <a:ext cx="375300" cy="375300"/>
          </a:xfrm>
          <a:prstGeom prst="rect">
            <a:avLst/>
          </a:prstGeom>
          <a:solidFill>
            <a:srgbClr val="93C47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0"/>
          <p:cNvSpPr/>
          <p:nvPr/>
        </p:nvSpPr>
        <p:spPr>
          <a:xfrm rot="5400000">
            <a:off x="2292721" y="5231094"/>
            <a:ext cx="375300" cy="375300"/>
          </a:xfrm>
          <a:prstGeom prst="rect">
            <a:avLst/>
          </a:prstGeom>
          <a:solidFill>
            <a:srgbClr val="93C47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0"/>
          <p:cNvSpPr/>
          <p:nvPr/>
        </p:nvSpPr>
        <p:spPr>
          <a:xfrm rot="5400000">
            <a:off x="1835521" y="3938281"/>
            <a:ext cx="375300" cy="375300"/>
          </a:xfrm>
          <a:prstGeom prst="rect">
            <a:avLst/>
          </a:prstGeom>
          <a:solidFill>
            <a:srgbClr val="93C47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0"/>
          <p:cNvSpPr/>
          <p:nvPr/>
        </p:nvSpPr>
        <p:spPr>
          <a:xfrm rot="5400000">
            <a:off x="1835521" y="4366044"/>
            <a:ext cx="375300" cy="375300"/>
          </a:xfrm>
          <a:prstGeom prst="rect">
            <a:avLst/>
          </a:prstGeom>
          <a:solidFill>
            <a:srgbClr val="93C47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0"/>
          <p:cNvSpPr/>
          <p:nvPr/>
        </p:nvSpPr>
        <p:spPr>
          <a:xfrm rot="5400000">
            <a:off x="1835521" y="4798581"/>
            <a:ext cx="375300" cy="375300"/>
          </a:xfrm>
          <a:prstGeom prst="rect">
            <a:avLst/>
          </a:prstGeom>
          <a:solidFill>
            <a:srgbClr val="93C47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0"/>
          <p:cNvSpPr/>
          <p:nvPr/>
        </p:nvSpPr>
        <p:spPr>
          <a:xfrm rot="5400000">
            <a:off x="1835521" y="5231094"/>
            <a:ext cx="375300" cy="375300"/>
          </a:xfrm>
          <a:prstGeom prst="rect">
            <a:avLst/>
          </a:prstGeom>
          <a:solidFill>
            <a:srgbClr val="93C47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0"/>
          <p:cNvSpPr/>
          <p:nvPr/>
        </p:nvSpPr>
        <p:spPr>
          <a:xfrm rot="10800000">
            <a:off x="2841973" y="2203113"/>
            <a:ext cx="375300" cy="375300"/>
          </a:xfrm>
          <a:prstGeom prst="rect">
            <a:avLst/>
          </a:prstGeom>
          <a:solidFill>
            <a:srgbClr val="93C47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0"/>
          <p:cNvSpPr/>
          <p:nvPr/>
        </p:nvSpPr>
        <p:spPr>
          <a:xfrm rot="10800000">
            <a:off x="2365930" y="2203113"/>
            <a:ext cx="375300" cy="375300"/>
          </a:xfrm>
          <a:prstGeom prst="rect">
            <a:avLst/>
          </a:prstGeom>
          <a:solidFill>
            <a:srgbClr val="93C47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0"/>
          <p:cNvSpPr/>
          <p:nvPr/>
        </p:nvSpPr>
        <p:spPr>
          <a:xfrm rot="10800000">
            <a:off x="1889887" y="2203113"/>
            <a:ext cx="375300" cy="375300"/>
          </a:xfrm>
          <a:prstGeom prst="rect">
            <a:avLst/>
          </a:prstGeom>
          <a:solidFill>
            <a:srgbClr val="93C47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0"/>
          <p:cNvSpPr/>
          <p:nvPr/>
        </p:nvSpPr>
        <p:spPr>
          <a:xfrm rot="10800000">
            <a:off x="1413844" y="2203113"/>
            <a:ext cx="375300" cy="375300"/>
          </a:xfrm>
          <a:prstGeom prst="rect">
            <a:avLst/>
          </a:prstGeom>
          <a:solidFill>
            <a:srgbClr val="93C47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0"/>
          <p:cNvSpPr/>
          <p:nvPr/>
        </p:nvSpPr>
        <p:spPr>
          <a:xfrm rot="10800000">
            <a:off x="4746145" y="2203113"/>
            <a:ext cx="375300" cy="375300"/>
          </a:xfrm>
          <a:prstGeom prst="rect">
            <a:avLst/>
          </a:prstGeom>
          <a:solidFill>
            <a:srgbClr val="93C47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0"/>
          <p:cNvSpPr/>
          <p:nvPr/>
        </p:nvSpPr>
        <p:spPr>
          <a:xfrm rot="10800000">
            <a:off x="4270102" y="2203113"/>
            <a:ext cx="375300" cy="375300"/>
          </a:xfrm>
          <a:prstGeom prst="rect">
            <a:avLst/>
          </a:prstGeom>
          <a:solidFill>
            <a:srgbClr val="93C47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0"/>
          <p:cNvSpPr/>
          <p:nvPr/>
        </p:nvSpPr>
        <p:spPr>
          <a:xfrm rot="10800000">
            <a:off x="3794059" y="2203113"/>
            <a:ext cx="375300" cy="375300"/>
          </a:xfrm>
          <a:prstGeom prst="rect">
            <a:avLst/>
          </a:prstGeom>
          <a:solidFill>
            <a:srgbClr val="93C47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0"/>
          <p:cNvSpPr/>
          <p:nvPr/>
        </p:nvSpPr>
        <p:spPr>
          <a:xfrm rot="10800000">
            <a:off x="3318016" y="2203113"/>
            <a:ext cx="375300" cy="375300"/>
          </a:xfrm>
          <a:prstGeom prst="rect">
            <a:avLst/>
          </a:prstGeom>
          <a:solidFill>
            <a:srgbClr val="93C47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292" name="Google Shape;292;p30"/>
          <p:cNvGraphicFramePr/>
          <p:nvPr/>
        </p:nvGraphicFramePr>
        <p:xfrm>
          <a:off x="2055325" y="7133525"/>
          <a:ext cx="3000000" cy="3000000"/>
        </p:xfrm>
        <a:graphic>
          <a:graphicData uri="http://schemas.openxmlformats.org/drawingml/2006/table">
            <a:tbl>
              <a:tblPr>
                <a:noFill/>
                <a:tableStyleId>{691C20DC-1F4F-4ABC-A592-85F6E0798B75}</a:tableStyleId>
              </a:tblPr>
              <a:tblGrid>
                <a:gridCol w="382850"/>
                <a:gridCol w="382850"/>
              </a:tblGrid>
              <a:tr h="381000">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93C47D"/>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93C47D"/>
                    </a:solidFill>
                  </a:tcPr>
                </a:tc>
              </a:tr>
              <a:tr h="381000">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93C47D"/>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93C47D"/>
                    </a:solidFill>
                  </a:tcPr>
                </a:tc>
              </a:tr>
              <a:tr h="381000">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93C47D"/>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93C47D"/>
                    </a:solidFill>
                  </a:tcPr>
                </a:tc>
              </a:tr>
              <a:tr h="381000">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93C47D"/>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93C47D"/>
                    </a:solidFill>
                  </a:tcPr>
                </a:tc>
              </a:tr>
              <a:tr h="381000">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93C47D"/>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93C47D"/>
                    </a:solidFill>
                  </a:tcPr>
                </a:tc>
              </a:tr>
            </a:tbl>
          </a:graphicData>
        </a:graphic>
      </p:graphicFrame>
      <p:graphicFrame>
        <p:nvGraphicFramePr>
          <p:cNvPr id="293" name="Google Shape;293;p30"/>
          <p:cNvGraphicFramePr/>
          <p:nvPr/>
        </p:nvGraphicFramePr>
        <p:xfrm>
          <a:off x="3479825" y="7590725"/>
          <a:ext cx="3000000" cy="3000000"/>
        </p:xfrm>
        <a:graphic>
          <a:graphicData uri="http://schemas.openxmlformats.org/drawingml/2006/table">
            <a:tbl>
              <a:tblPr>
                <a:noFill/>
                <a:tableStyleId>{691C20DC-1F4F-4ABC-A592-85F6E0798B75}</a:tableStyleId>
              </a:tblPr>
              <a:tblGrid>
                <a:gridCol w="418600"/>
                <a:gridCol w="418600"/>
                <a:gridCol w="418600"/>
                <a:gridCol w="418600"/>
                <a:gridCol w="418600"/>
              </a:tblGrid>
              <a:tr h="396200">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7A8"/>
                    </a:solidFill>
                  </a:tcPr>
                </a:tc>
              </a:tr>
              <a:tr h="396200">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7A8"/>
                    </a:solidFill>
                  </a:tcPr>
                </a:tc>
              </a:tr>
            </a:tbl>
          </a:graphicData>
        </a:graphic>
      </p:graphicFrame>
      <p:sp>
        <p:nvSpPr>
          <p:cNvPr id="294" name="Google Shape;294;p30"/>
          <p:cNvSpPr/>
          <p:nvPr/>
        </p:nvSpPr>
        <p:spPr>
          <a:xfrm>
            <a:off x="5296565" y="4546600"/>
            <a:ext cx="375300" cy="375300"/>
          </a:xfrm>
          <a:prstGeom prst="rect">
            <a:avLst/>
          </a:prstGeom>
          <a:solidFill>
            <a:srgbClr val="B6D7A8"/>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0"/>
          <p:cNvSpPr/>
          <p:nvPr/>
        </p:nvSpPr>
        <p:spPr>
          <a:xfrm>
            <a:off x="5296565" y="5003800"/>
            <a:ext cx="375300" cy="375300"/>
          </a:xfrm>
          <a:prstGeom prst="rect">
            <a:avLst/>
          </a:prstGeom>
          <a:solidFill>
            <a:srgbClr val="B6D7A8"/>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0"/>
          <p:cNvSpPr/>
          <p:nvPr/>
        </p:nvSpPr>
        <p:spPr>
          <a:xfrm rot="5400000">
            <a:off x="2292721" y="5663631"/>
            <a:ext cx="375300" cy="375300"/>
          </a:xfrm>
          <a:prstGeom prst="rect">
            <a:avLst/>
          </a:prstGeom>
          <a:solidFill>
            <a:srgbClr val="93C47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0"/>
          <p:cNvSpPr/>
          <p:nvPr/>
        </p:nvSpPr>
        <p:spPr>
          <a:xfrm rot="5400000">
            <a:off x="1835521" y="5663631"/>
            <a:ext cx="375300" cy="375300"/>
          </a:xfrm>
          <a:prstGeom prst="rect">
            <a:avLst/>
          </a:prstGeom>
          <a:solidFill>
            <a:srgbClr val="93C47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0"/>
          <p:cNvSpPr/>
          <p:nvPr/>
        </p:nvSpPr>
        <p:spPr>
          <a:xfrm rot="10800000">
            <a:off x="5698231" y="2203113"/>
            <a:ext cx="375300" cy="375300"/>
          </a:xfrm>
          <a:prstGeom prst="rect">
            <a:avLst/>
          </a:prstGeom>
          <a:solidFill>
            <a:srgbClr val="93C47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0"/>
          <p:cNvSpPr/>
          <p:nvPr/>
        </p:nvSpPr>
        <p:spPr>
          <a:xfrm rot="10800000">
            <a:off x="5222188" y="2203113"/>
            <a:ext cx="375300" cy="375300"/>
          </a:xfrm>
          <a:prstGeom prst="rect">
            <a:avLst/>
          </a:prstGeom>
          <a:solidFill>
            <a:srgbClr val="93C47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300" name="Google Shape;300;p30"/>
          <p:cNvGraphicFramePr/>
          <p:nvPr/>
        </p:nvGraphicFramePr>
        <p:xfrm>
          <a:off x="1705900" y="2802263"/>
          <a:ext cx="3000000" cy="3000000"/>
        </p:xfrm>
        <a:graphic>
          <a:graphicData uri="http://schemas.openxmlformats.org/drawingml/2006/table">
            <a:tbl>
              <a:tblPr>
                <a:noFill/>
                <a:tableStyleId>{691C20DC-1F4F-4ABC-A592-85F6E0798B75}</a:tableStyleId>
              </a:tblPr>
              <a:tblGrid>
                <a:gridCol w="413200"/>
                <a:gridCol w="413200"/>
                <a:gridCol w="413200"/>
                <a:gridCol w="413200"/>
                <a:gridCol w="413200"/>
                <a:gridCol w="413200"/>
                <a:gridCol w="413200"/>
                <a:gridCol w="413200"/>
                <a:gridCol w="413200"/>
                <a:gridCol w="413200"/>
              </a:tblGrid>
              <a:tr h="375300">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7A8"/>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pic>
        <p:nvPicPr>
          <p:cNvPr id="305" name="Google Shape;305;p31"/>
          <p:cNvPicPr preferRelativeResize="0"/>
          <p:nvPr/>
        </p:nvPicPr>
        <p:blipFill rotWithShape="1">
          <a:blip r:embed="rId3">
            <a:alphaModFix/>
          </a:blip>
          <a:srcRect b="7220" l="9485" r="0" t="14800"/>
          <a:stretch/>
        </p:blipFill>
        <p:spPr>
          <a:xfrm>
            <a:off x="1554400" y="905925"/>
            <a:ext cx="4435000" cy="2547871"/>
          </a:xfrm>
          <a:prstGeom prst="rect">
            <a:avLst/>
          </a:prstGeom>
          <a:noFill/>
          <a:ln>
            <a:noFill/>
          </a:ln>
        </p:spPr>
      </p:pic>
      <p:pic>
        <p:nvPicPr>
          <p:cNvPr id="306" name="Google Shape;306;p31"/>
          <p:cNvPicPr preferRelativeResize="0"/>
          <p:nvPr/>
        </p:nvPicPr>
        <p:blipFill rotWithShape="1">
          <a:blip r:embed="rId4">
            <a:alphaModFix/>
          </a:blip>
          <a:srcRect b="25109" l="0" r="0" t="28148"/>
          <a:stretch/>
        </p:blipFill>
        <p:spPr>
          <a:xfrm>
            <a:off x="431150" y="7140975"/>
            <a:ext cx="6681500" cy="2050650"/>
          </a:xfrm>
          <a:prstGeom prst="rect">
            <a:avLst/>
          </a:prstGeom>
          <a:noFill/>
          <a:ln>
            <a:noFill/>
          </a:ln>
        </p:spPr>
      </p:pic>
      <p:pic>
        <p:nvPicPr>
          <p:cNvPr id="307" name="Google Shape;307;p31"/>
          <p:cNvPicPr preferRelativeResize="0"/>
          <p:nvPr/>
        </p:nvPicPr>
        <p:blipFill rotWithShape="1">
          <a:blip r:embed="rId5">
            <a:alphaModFix/>
          </a:blip>
          <a:srcRect b="26112" l="3769" r="2920" t="0"/>
          <a:stretch/>
        </p:blipFill>
        <p:spPr>
          <a:xfrm>
            <a:off x="1046250" y="4057554"/>
            <a:ext cx="5451300" cy="2563025"/>
          </a:xfrm>
          <a:prstGeom prst="rect">
            <a:avLst/>
          </a:prstGeom>
          <a:noFill/>
          <a:ln>
            <a:noFill/>
          </a:ln>
        </p:spPr>
      </p:pic>
      <p:graphicFrame>
        <p:nvGraphicFramePr>
          <p:cNvPr id="308" name="Google Shape;308;p31"/>
          <p:cNvGraphicFramePr/>
          <p:nvPr/>
        </p:nvGraphicFramePr>
        <p:xfrm>
          <a:off x="1046250" y="4057538"/>
          <a:ext cx="3000000" cy="3000000"/>
        </p:xfrm>
        <a:graphic>
          <a:graphicData uri="http://schemas.openxmlformats.org/drawingml/2006/table">
            <a:tbl>
              <a:tblPr>
                <a:noFill/>
                <a:tableStyleId>{691C20DC-1F4F-4ABC-A592-85F6E0798B75}</a:tableStyleId>
              </a:tblPr>
              <a:tblGrid>
                <a:gridCol w="1362825"/>
                <a:gridCol w="1362825"/>
                <a:gridCol w="1362825"/>
                <a:gridCol w="1362825"/>
              </a:tblGrid>
              <a:tr h="1281525">
                <a:tc>
                  <a:txBody>
                    <a:bodyPr/>
                    <a:lstStyle/>
                    <a:p>
                      <a:pPr indent="0" lvl="0" marL="0" rtl="0" algn="l">
                        <a:spcBef>
                          <a:spcPts val="0"/>
                        </a:spcBef>
                        <a:spcAft>
                          <a:spcPts val="0"/>
                        </a:spcAft>
                        <a:buNone/>
                      </a:pPr>
                      <a:r>
                        <a:t/>
                      </a:r>
                      <a:endParaRPr/>
                    </a:p>
                  </a:txBody>
                  <a:tcPr marT="91425" marB="91425" marR="91425" marL="91425">
                    <a:lnL cap="flat" cmpd="sng" w="19050">
                      <a:solidFill>
                        <a:srgbClr val="FF0000"/>
                      </a:solidFill>
                      <a:prstDash val="lgDash"/>
                      <a:round/>
                      <a:headEnd len="sm" w="sm" type="none"/>
                      <a:tailEnd len="sm" w="sm" type="none"/>
                    </a:lnL>
                    <a:lnR cap="flat" cmpd="sng" w="19050">
                      <a:solidFill>
                        <a:srgbClr val="FF0000"/>
                      </a:solidFill>
                      <a:prstDash val="lgDash"/>
                      <a:round/>
                      <a:headEnd len="sm" w="sm" type="none"/>
                      <a:tailEnd len="sm" w="sm" type="none"/>
                    </a:lnR>
                    <a:lnT cap="flat" cmpd="sng" w="19050">
                      <a:solidFill>
                        <a:srgbClr val="FF0000"/>
                      </a:solidFill>
                      <a:prstDash val="lgDash"/>
                      <a:round/>
                      <a:headEnd len="sm" w="sm" type="none"/>
                      <a:tailEnd len="sm" w="sm" type="none"/>
                    </a:lnT>
                    <a:lnB cap="flat" cmpd="sng" w="19050">
                      <a:solidFill>
                        <a:srgbClr val="FF0000"/>
                      </a:solidFill>
                      <a:prstDash val="lg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rgbClr val="FF0000"/>
                      </a:solidFill>
                      <a:prstDash val="lgDash"/>
                      <a:round/>
                      <a:headEnd len="sm" w="sm" type="none"/>
                      <a:tailEnd len="sm" w="sm" type="none"/>
                    </a:lnL>
                    <a:lnR cap="flat" cmpd="sng" w="19050">
                      <a:solidFill>
                        <a:srgbClr val="FF0000"/>
                      </a:solidFill>
                      <a:prstDash val="lgDash"/>
                      <a:round/>
                      <a:headEnd len="sm" w="sm" type="none"/>
                      <a:tailEnd len="sm" w="sm" type="none"/>
                    </a:lnR>
                    <a:lnT cap="flat" cmpd="sng" w="19050">
                      <a:solidFill>
                        <a:srgbClr val="FF0000"/>
                      </a:solidFill>
                      <a:prstDash val="lgDash"/>
                      <a:round/>
                      <a:headEnd len="sm" w="sm" type="none"/>
                      <a:tailEnd len="sm" w="sm" type="none"/>
                    </a:lnT>
                    <a:lnB cap="flat" cmpd="sng" w="19050">
                      <a:solidFill>
                        <a:srgbClr val="FF0000"/>
                      </a:solidFill>
                      <a:prstDash val="lg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rgbClr val="FF0000"/>
                      </a:solidFill>
                      <a:prstDash val="lgDash"/>
                      <a:round/>
                      <a:headEnd len="sm" w="sm" type="none"/>
                      <a:tailEnd len="sm" w="sm" type="none"/>
                    </a:lnL>
                    <a:lnR cap="flat" cmpd="sng" w="19050">
                      <a:solidFill>
                        <a:srgbClr val="FF0000"/>
                      </a:solidFill>
                      <a:prstDash val="lgDash"/>
                      <a:round/>
                      <a:headEnd len="sm" w="sm" type="none"/>
                      <a:tailEnd len="sm" w="sm" type="none"/>
                    </a:lnR>
                    <a:lnT cap="flat" cmpd="sng" w="19050">
                      <a:solidFill>
                        <a:srgbClr val="FF0000"/>
                      </a:solidFill>
                      <a:prstDash val="lgDash"/>
                      <a:round/>
                      <a:headEnd len="sm" w="sm" type="none"/>
                      <a:tailEnd len="sm" w="sm" type="none"/>
                    </a:lnT>
                    <a:lnB cap="flat" cmpd="sng" w="19050">
                      <a:solidFill>
                        <a:srgbClr val="FF0000"/>
                      </a:solidFill>
                      <a:prstDash val="lg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rgbClr val="FF0000"/>
                      </a:solidFill>
                      <a:prstDash val="lgDash"/>
                      <a:round/>
                      <a:headEnd len="sm" w="sm" type="none"/>
                      <a:tailEnd len="sm" w="sm" type="none"/>
                    </a:lnL>
                    <a:lnR cap="flat" cmpd="sng" w="19050">
                      <a:solidFill>
                        <a:srgbClr val="FF0000"/>
                      </a:solidFill>
                      <a:prstDash val="lgDash"/>
                      <a:round/>
                      <a:headEnd len="sm" w="sm" type="none"/>
                      <a:tailEnd len="sm" w="sm" type="none"/>
                    </a:lnR>
                    <a:lnT cap="flat" cmpd="sng" w="19050">
                      <a:solidFill>
                        <a:srgbClr val="FF0000"/>
                      </a:solidFill>
                      <a:prstDash val="lgDash"/>
                      <a:round/>
                      <a:headEnd len="sm" w="sm" type="none"/>
                      <a:tailEnd len="sm" w="sm" type="none"/>
                    </a:lnT>
                    <a:lnB cap="flat" cmpd="sng" w="19050">
                      <a:solidFill>
                        <a:srgbClr val="FF0000"/>
                      </a:solidFill>
                      <a:prstDash val="lgDash"/>
                      <a:round/>
                      <a:headEnd len="sm" w="sm" type="none"/>
                      <a:tailEnd len="sm" w="sm" type="none"/>
                    </a:lnB>
                  </a:tcPr>
                </a:tc>
              </a:tr>
              <a:tr h="1281525">
                <a:tc>
                  <a:txBody>
                    <a:bodyPr/>
                    <a:lstStyle/>
                    <a:p>
                      <a:pPr indent="0" lvl="0" marL="0" rtl="0" algn="l">
                        <a:spcBef>
                          <a:spcPts val="0"/>
                        </a:spcBef>
                        <a:spcAft>
                          <a:spcPts val="0"/>
                        </a:spcAft>
                        <a:buNone/>
                      </a:pPr>
                      <a:r>
                        <a:t/>
                      </a:r>
                      <a:endParaRPr/>
                    </a:p>
                  </a:txBody>
                  <a:tcPr marT="91425" marB="91425" marR="91425" marL="91425">
                    <a:lnL cap="flat" cmpd="sng" w="19050">
                      <a:solidFill>
                        <a:srgbClr val="FF0000"/>
                      </a:solidFill>
                      <a:prstDash val="lgDash"/>
                      <a:round/>
                      <a:headEnd len="sm" w="sm" type="none"/>
                      <a:tailEnd len="sm" w="sm" type="none"/>
                    </a:lnL>
                    <a:lnR cap="flat" cmpd="sng" w="19050">
                      <a:solidFill>
                        <a:srgbClr val="FF0000"/>
                      </a:solidFill>
                      <a:prstDash val="lgDash"/>
                      <a:round/>
                      <a:headEnd len="sm" w="sm" type="none"/>
                      <a:tailEnd len="sm" w="sm" type="none"/>
                    </a:lnR>
                    <a:lnT cap="flat" cmpd="sng" w="19050">
                      <a:solidFill>
                        <a:srgbClr val="FF0000"/>
                      </a:solidFill>
                      <a:prstDash val="lgDash"/>
                      <a:round/>
                      <a:headEnd len="sm" w="sm" type="none"/>
                      <a:tailEnd len="sm" w="sm" type="none"/>
                    </a:lnT>
                    <a:lnB cap="flat" cmpd="sng" w="19050">
                      <a:solidFill>
                        <a:srgbClr val="FF0000"/>
                      </a:solidFill>
                      <a:prstDash val="lg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rgbClr val="FF0000"/>
                      </a:solidFill>
                      <a:prstDash val="lgDash"/>
                      <a:round/>
                      <a:headEnd len="sm" w="sm" type="none"/>
                      <a:tailEnd len="sm" w="sm" type="none"/>
                    </a:lnL>
                    <a:lnR cap="flat" cmpd="sng" w="19050">
                      <a:solidFill>
                        <a:srgbClr val="FF0000"/>
                      </a:solidFill>
                      <a:prstDash val="lgDash"/>
                      <a:round/>
                      <a:headEnd len="sm" w="sm" type="none"/>
                      <a:tailEnd len="sm" w="sm" type="none"/>
                    </a:lnR>
                    <a:lnT cap="flat" cmpd="sng" w="19050">
                      <a:solidFill>
                        <a:srgbClr val="FF0000"/>
                      </a:solidFill>
                      <a:prstDash val="lgDash"/>
                      <a:round/>
                      <a:headEnd len="sm" w="sm" type="none"/>
                      <a:tailEnd len="sm" w="sm" type="none"/>
                    </a:lnT>
                    <a:lnB cap="flat" cmpd="sng" w="19050">
                      <a:solidFill>
                        <a:srgbClr val="FF0000"/>
                      </a:solidFill>
                      <a:prstDash val="lg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rgbClr val="FF0000"/>
                      </a:solidFill>
                      <a:prstDash val="lgDash"/>
                      <a:round/>
                      <a:headEnd len="sm" w="sm" type="none"/>
                      <a:tailEnd len="sm" w="sm" type="none"/>
                    </a:lnL>
                    <a:lnR cap="flat" cmpd="sng" w="19050">
                      <a:solidFill>
                        <a:srgbClr val="FF0000"/>
                      </a:solidFill>
                      <a:prstDash val="lgDash"/>
                      <a:round/>
                      <a:headEnd len="sm" w="sm" type="none"/>
                      <a:tailEnd len="sm" w="sm" type="none"/>
                    </a:lnR>
                    <a:lnT cap="flat" cmpd="sng" w="19050">
                      <a:solidFill>
                        <a:srgbClr val="FF0000"/>
                      </a:solidFill>
                      <a:prstDash val="lgDash"/>
                      <a:round/>
                      <a:headEnd len="sm" w="sm" type="none"/>
                      <a:tailEnd len="sm" w="sm" type="none"/>
                    </a:lnT>
                    <a:lnB cap="flat" cmpd="sng" w="19050">
                      <a:solidFill>
                        <a:srgbClr val="FF0000"/>
                      </a:solidFill>
                      <a:prstDash val="lg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rgbClr val="FF0000"/>
                      </a:solidFill>
                      <a:prstDash val="lgDash"/>
                      <a:round/>
                      <a:headEnd len="sm" w="sm" type="none"/>
                      <a:tailEnd len="sm" w="sm" type="none"/>
                    </a:lnL>
                    <a:lnR cap="flat" cmpd="sng" w="19050">
                      <a:solidFill>
                        <a:srgbClr val="FF0000"/>
                      </a:solidFill>
                      <a:prstDash val="lgDash"/>
                      <a:round/>
                      <a:headEnd len="sm" w="sm" type="none"/>
                      <a:tailEnd len="sm" w="sm" type="none"/>
                    </a:lnR>
                    <a:lnT cap="flat" cmpd="sng" w="19050">
                      <a:solidFill>
                        <a:srgbClr val="FF0000"/>
                      </a:solidFill>
                      <a:prstDash val="lgDash"/>
                      <a:round/>
                      <a:headEnd len="sm" w="sm" type="none"/>
                      <a:tailEnd len="sm" w="sm" type="none"/>
                    </a:lnT>
                    <a:lnB cap="flat" cmpd="sng" w="19050">
                      <a:solidFill>
                        <a:srgbClr val="FF0000"/>
                      </a:solidFill>
                      <a:prstDash val="lgDash"/>
                      <a:round/>
                      <a:headEnd len="sm" w="sm" type="none"/>
                      <a:tailEnd len="sm" w="sm" type="none"/>
                    </a:lnB>
                  </a:tcPr>
                </a:tc>
              </a:tr>
            </a:tbl>
          </a:graphicData>
        </a:graphic>
      </p:graphicFrame>
      <p:graphicFrame>
        <p:nvGraphicFramePr>
          <p:cNvPr id="309" name="Google Shape;309;p31"/>
          <p:cNvGraphicFramePr/>
          <p:nvPr/>
        </p:nvGraphicFramePr>
        <p:xfrm>
          <a:off x="431400" y="7141025"/>
          <a:ext cx="3000000" cy="3000000"/>
        </p:xfrm>
        <a:graphic>
          <a:graphicData uri="http://schemas.openxmlformats.org/drawingml/2006/table">
            <a:tbl>
              <a:tblPr>
                <a:noFill/>
                <a:tableStyleId>{691C20DC-1F4F-4ABC-A592-85F6E0798B75}</a:tableStyleId>
              </a:tblPr>
              <a:tblGrid>
                <a:gridCol w="668125"/>
                <a:gridCol w="668125"/>
                <a:gridCol w="668125"/>
                <a:gridCol w="668125"/>
                <a:gridCol w="668125"/>
                <a:gridCol w="668125"/>
                <a:gridCol w="668125"/>
                <a:gridCol w="668125"/>
                <a:gridCol w="668125"/>
                <a:gridCol w="668125"/>
              </a:tblGrid>
              <a:tr h="683550">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r>
              <a:tr h="683550">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r>
              <a:tr h="683550">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r>
            </a:tbl>
          </a:graphicData>
        </a:graphic>
      </p:graphicFrame>
      <p:graphicFrame>
        <p:nvGraphicFramePr>
          <p:cNvPr id="310" name="Google Shape;310;p31"/>
          <p:cNvGraphicFramePr/>
          <p:nvPr/>
        </p:nvGraphicFramePr>
        <p:xfrm>
          <a:off x="1554400" y="905925"/>
          <a:ext cx="3000000" cy="3000000"/>
        </p:xfrm>
        <a:graphic>
          <a:graphicData uri="http://schemas.openxmlformats.org/drawingml/2006/table">
            <a:tbl>
              <a:tblPr>
                <a:noFill/>
                <a:tableStyleId>{691C20DC-1F4F-4ABC-A592-85F6E0798B75}</a:tableStyleId>
              </a:tblPr>
              <a:tblGrid>
                <a:gridCol w="887000"/>
                <a:gridCol w="887000"/>
                <a:gridCol w="887000"/>
                <a:gridCol w="887000"/>
                <a:gridCol w="887000"/>
              </a:tblGrid>
              <a:tr h="2547875">
                <a:tc>
                  <a:txBody>
                    <a:bodyPr/>
                    <a:lstStyle/>
                    <a:p>
                      <a:pPr indent="0" lvl="0" marL="0" rtl="0" algn="l">
                        <a:spcBef>
                          <a:spcPts val="0"/>
                        </a:spcBef>
                        <a:spcAft>
                          <a:spcPts val="0"/>
                        </a:spcAft>
                        <a:buNone/>
                      </a:pPr>
                      <a:r>
                        <a:t/>
                      </a:r>
                      <a:endParaRPr/>
                    </a:p>
                  </a:txBody>
                  <a:tcPr marT="91425" marB="91425" marR="91425" marL="91425">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67" name="Shape 67"/>
        <p:cNvGrpSpPr/>
        <p:nvPr/>
      </p:nvGrpSpPr>
      <p:grpSpPr>
        <a:xfrm>
          <a:off x="0" y="0"/>
          <a:ext cx="0" cy="0"/>
          <a:chOff x="0" y="0"/>
          <a:chExt cx="0" cy="0"/>
        </a:xfrm>
      </p:grpSpPr>
      <p:sp>
        <p:nvSpPr>
          <p:cNvPr id="68" name="Google Shape;68;p14"/>
          <p:cNvSpPr/>
          <p:nvPr/>
        </p:nvSpPr>
        <p:spPr>
          <a:xfrm>
            <a:off x="143550" y="137850"/>
            <a:ext cx="7256700" cy="9782700"/>
          </a:xfrm>
          <a:prstGeom prst="rect">
            <a:avLst/>
          </a:prstGeom>
          <a:solidFill>
            <a:schemeClr val="lt2"/>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txBox="1"/>
          <p:nvPr>
            <p:ph type="ctrTitle"/>
          </p:nvPr>
        </p:nvSpPr>
        <p:spPr>
          <a:xfrm>
            <a:off x="438900" y="-14950"/>
            <a:ext cx="6361200" cy="2612100"/>
          </a:xfrm>
          <a:prstGeom prst="rect">
            <a:avLst/>
          </a:prstGeom>
          <a:ln>
            <a:noFill/>
          </a:ln>
        </p:spPr>
        <p:txBody>
          <a:bodyPr anchorCtr="0" anchor="ctr" bIns="91425" lIns="91425" spcFirstLastPara="1" rIns="91425" wrap="square" tIns="91425">
            <a:normAutofit/>
          </a:bodyPr>
          <a:lstStyle/>
          <a:p>
            <a:pPr indent="0" lvl="0" marL="0" rtl="0" algn="ctr">
              <a:spcBef>
                <a:spcPts val="0"/>
              </a:spcBef>
              <a:spcAft>
                <a:spcPts val="0"/>
              </a:spcAft>
              <a:buNone/>
            </a:pPr>
            <a:r>
              <a:rPr b="1" lang="en" sz="4800">
                <a:solidFill>
                  <a:srgbClr val="B7B7B7"/>
                </a:solidFill>
                <a:latin typeface="Graduate"/>
                <a:ea typeface="Graduate"/>
                <a:cs typeface="Graduate"/>
                <a:sym typeface="Graduate"/>
              </a:rPr>
              <a:t>Set for Success</a:t>
            </a:r>
            <a:endParaRPr b="1" sz="4800">
              <a:solidFill>
                <a:srgbClr val="B7B7B7"/>
              </a:solidFill>
              <a:latin typeface="Graduate"/>
              <a:ea typeface="Graduate"/>
              <a:cs typeface="Graduate"/>
              <a:sym typeface="Graduate"/>
            </a:endParaRPr>
          </a:p>
        </p:txBody>
      </p:sp>
      <p:sp>
        <p:nvSpPr>
          <p:cNvPr id="70" name="Google Shape;70;p14"/>
          <p:cNvSpPr txBox="1"/>
          <p:nvPr>
            <p:ph type="ctrTitle"/>
          </p:nvPr>
        </p:nvSpPr>
        <p:spPr>
          <a:xfrm>
            <a:off x="591300" y="533400"/>
            <a:ext cx="6361200" cy="1876500"/>
          </a:xfrm>
          <a:prstGeom prst="rect">
            <a:avLst/>
          </a:prstGeom>
          <a:ln cap="flat" cmpd="sng" w="19050">
            <a:solidFill>
              <a:srgbClr val="783F04"/>
            </a:solidFill>
            <a:prstDash val="solid"/>
            <a:round/>
            <a:headEnd len="sm" w="sm" type="none"/>
            <a:tailEnd len="sm" w="sm" type="none"/>
          </a:ln>
        </p:spPr>
        <p:txBody>
          <a:bodyPr anchorCtr="0" anchor="ctr" bIns="91425" lIns="91425" spcFirstLastPara="1" rIns="91425" wrap="square" tIns="91425">
            <a:normAutofit/>
          </a:bodyPr>
          <a:lstStyle/>
          <a:p>
            <a:pPr indent="0" lvl="0" marL="0" rtl="0" algn="ctr">
              <a:spcBef>
                <a:spcPts val="0"/>
              </a:spcBef>
              <a:spcAft>
                <a:spcPts val="0"/>
              </a:spcAft>
              <a:buNone/>
            </a:pPr>
            <a:r>
              <a:rPr b="1" lang="en" sz="4800" u="sng">
                <a:latin typeface="Graduate"/>
                <a:ea typeface="Graduate"/>
                <a:cs typeface="Graduate"/>
                <a:sym typeface="Graduate"/>
              </a:rPr>
              <a:t>Set for Success:</a:t>
            </a:r>
            <a:endParaRPr b="1" sz="4800" u="sng">
              <a:latin typeface="Graduate"/>
              <a:ea typeface="Graduate"/>
              <a:cs typeface="Graduate"/>
              <a:sym typeface="Graduate"/>
            </a:endParaRPr>
          </a:p>
          <a:p>
            <a:pPr indent="0" lvl="0" marL="0" rtl="0" algn="ctr">
              <a:spcBef>
                <a:spcPts val="0"/>
              </a:spcBef>
              <a:spcAft>
                <a:spcPts val="0"/>
              </a:spcAft>
              <a:buNone/>
            </a:pPr>
            <a:r>
              <a:rPr b="1" lang="en" sz="2600">
                <a:latin typeface="Graduate"/>
                <a:ea typeface="Graduate"/>
                <a:cs typeface="Graduate"/>
                <a:sym typeface="Graduate"/>
              </a:rPr>
              <a:t>Lessons in Goal-setting</a:t>
            </a:r>
            <a:endParaRPr b="1" sz="2600">
              <a:latin typeface="Graduate"/>
              <a:ea typeface="Graduate"/>
              <a:cs typeface="Graduate"/>
              <a:sym typeface="Graduate"/>
            </a:endParaRPr>
          </a:p>
        </p:txBody>
      </p:sp>
      <p:sp>
        <p:nvSpPr>
          <p:cNvPr id="71" name="Google Shape;71;p14"/>
          <p:cNvSpPr txBox="1"/>
          <p:nvPr>
            <p:ph type="ctrTitle"/>
          </p:nvPr>
        </p:nvSpPr>
        <p:spPr>
          <a:xfrm>
            <a:off x="366750" y="2516700"/>
            <a:ext cx="4400100" cy="7403700"/>
          </a:xfrm>
          <a:prstGeom prst="rect">
            <a:avLst/>
          </a:prstGeom>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1" lang="en" sz="2500" u="sng">
                <a:latin typeface="Graduate"/>
                <a:ea typeface="Graduate"/>
                <a:cs typeface="Graduate"/>
                <a:sym typeface="Graduate"/>
              </a:rPr>
              <a:t>contents</a:t>
            </a:r>
            <a:r>
              <a:rPr b="1" lang="en" sz="2500" u="sng">
                <a:latin typeface="Graduate"/>
                <a:ea typeface="Graduate"/>
                <a:cs typeface="Graduate"/>
                <a:sym typeface="Graduate"/>
              </a:rPr>
              <a:t>:</a:t>
            </a:r>
            <a:endParaRPr b="1" sz="2500" u="sng">
              <a:latin typeface="Graduate"/>
              <a:ea typeface="Graduate"/>
              <a:cs typeface="Graduate"/>
              <a:sym typeface="Graduate"/>
            </a:endParaRPr>
          </a:p>
          <a:p>
            <a:pPr indent="-342900" lvl="0" marL="457200" rtl="0" algn="l">
              <a:lnSpc>
                <a:spcPct val="115000"/>
              </a:lnSpc>
              <a:spcBef>
                <a:spcPts val="0"/>
              </a:spcBef>
              <a:spcAft>
                <a:spcPts val="0"/>
              </a:spcAft>
              <a:buClr>
                <a:srgbClr val="8B6B09"/>
              </a:buClr>
              <a:buSzPts val="1800"/>
              <a:buChar char="★"/>
            </a:pPr>
            <a:r>
              <a:rPr i="1" lang="en" sz="1800" u="sng">
                <a:solidFill>
                  <a:schemeClr val="hlink"/>
                </a:solidFill>
                <a:hlinkClick action="ppaction://hlinksldjump" r:id="rId3"/>
              </a:rPr>
              <a:t>Reflection Statements</a:t>
            </a:r>
            <a:endParaRPr i="1" sz="1800"/>
          </a:p>
          <a:p>
            <a:pPr indent="-342900" lvl="0" marL="457200" rtl="0" algn="l">
              <a:lnSpc>
                <a:spcPct val="115000"/>
              </a:lnSpc>
              <a:spcBef>
                <a:spcPts val="0"/>
              </a:spcBef>
              <a:spcAft>
                <a:spcPts val="0"/>
              </a:spcAft>
              <a:buClr>
                <a:srgbClr val="8B6B09"/>
              </a:buClr>
              <a:buSzPts val="1800"/>
              <a:buChar char="★"/>
            </a:pPr>
            <a:r>
              <a:rPr i="1" lang="en" sz="1800" u="sng">
                <a:solidFill>
                  <a:schemeClr val="hlink"/>
                </a:solidFill>
                <a:hlinkClick action="ppaction://hlinksldjump" r:id="rId4"/>
              </a:rPr>
              <a:t>Making Numbers Count excerpt</a:t>
            </a:r>
            <a:endParaRPr i="1" sz="1800"/>
          </a:p>
          <a:p>
            <a:pPr indent="-342900" lvl="0" marL="457200" rtl="0" algn="l">
              <a:lnSpc>
                <a:spcPct val="115000"/>
              </a:lnSpc>
              <a:spcBef>
                <a:spcPts val="0"/>
              </a:spcBef>
              <a:spcAft>
                <a:spcPts val="0"/>
              </a:spcAft>
              <a:buClr>
                <a:srgbClr val="8B6B09"/>
              </a:buClr>
              <a:buSzPts val="1800"/>
              <a:buChar char="★"/>
            </a:pPr>
            <a:r>
              <a:rPr i="1" lang="en" sz="1800"/>
              <a:t>Vocabulary [Frayer model]</a:t>
            </a:r>
            <a:endParaRPr i="1" sz="1800"/>
          </a:p>
          <a:p>
            <a:pPr indent="-336550" lvl="1" marL="914400" rtl="0" algn="l">
              <a:lnSpc>
                <a:spcPct val="115000"/>
              </a:lnSpc>
              <a:spcBef>
                <a:spcPts val="0"/>
              </a:spcBef>
              <a:spcAft>
                <a:spcPts val="0"/>
              </a:spcAft>
              <a:buClr>
                <a:srgbClr val="434343"/>
              </a:buClr>
              <a:buSzPts val="1700"/>
              <a:buChar char="○"/>
            </a:pPr>
            <a:r>
              <a:rPr lang="en" sz="1700" u="sng">
                <a:solidFill>
                  <a:srgbClr val="434343"/>
                </a:solidFill>
                <a:hlinkClick action="ppaction://hlinksldjump" r:id="rId5">
                  <a:extLst>
                    <a:ext uri="{A12FA001-AC4F-418D-AE19-62706E023703}">
                      <ahyp:hlinkClr val="tx"/>
                    </a:ext>
                  </a:extLst>
                </a:hlinkClick>
              </a:rPr>
              <a:t>Academic</a:t>
            </a:r>
            <a:endParaRPr sz="1700">
              <a:solidFill>
                <a:srgbClr val="434343"/>
              </a:solidFill>
            </a:endParaRPr>
          </a:p>
          <a:p>
            <a:pPr indent="-285750" lvl="2" marL="1371600" rtl="0" algn="l">
              <a:lnSpc>
                <a:spcPct val="115000"/>
              </a:lnSpc>
              <a:spcBef>
                <a:spcPts val="0"/>
              </a:spcBef>
              <a:spcAft>
                <a:spcPts val="0"/>
              </a:spcAft>
              <a:buClr>
                <a:srgbClr val="434343"/>
              </a:buClr>
              <a:buSzPts val="900"/>
              <a:buChar char="■"/>
            </a:pPr>
            <a:r>
              <a:rPr lang="en" sz="1500" u="sng">
                <a:solidFill>
                  <a:srgbClr val="434343"/>
                </a:solidFill>
                <a:hlinkClick action="ppaction://hlinksldjump" r:id="rId6">
                  <a:extLst>
                    <a:ext uri="{A12FA001-AC4F-418D-AE19-62706E023703}">
                      <ahyp:hlinkClr val="tx"/>
                    </a:ext>
                  </a:extLst>
                </a:hlinkClick>
              </a:rPr>
              <a:t>Extras</a:t>
            </a:r>
            <a:endParaRPr sz="1500">
              <a:solidFill>
                <a:srgbClr val="434343"/>
              </a:solidFill>
            </a:endParaRPr>
          </a:p>
          <a:p>
            <a:pPr indent="-336550" lvl="1" marL="914400" rtl="0" algn="l">
              <a:lnSpc>
                <a:spcPct val="115000"/>
              </a:lnSpc>
              <a:spcBef>
                <a:spcPts val="0"/>
              </a:spcBef>
              <a:spcAft>
                <a:spcPts val="0"/>
              </a:spcAft>
              <a:buClr>
                <a:srgbClr val="434343"/>
              </a:buClr>
              <a:buSzPts val="1700"/>
              <a:buChar char="○"/>
            </a:pPr>
            <a:r>
              <a:rPr lang="en" sz="1700" u="sng">
                <a:solidFill>
                  <a:srgbClr val="434343"/>
                </a:solidFill>
                <a:hlinkClick action="ppaction://hlinksldjump" r:id="rId7">
                  <a:extLst>
                    <a:ext uri="{A12FA001-AC4F-418D-AE19-62706E023703}">
                      <ahyp:hlinkClr val="tx"/>
                    </a:ext>
                  </a:extLst>
                </a:hlinkClick>
              </a:rPr>
              <a:t>Math-Specific</a:t>
            </a:r>
            <a:endParaRPr sz="1700">
              <a:solidFill>
                <a:srgbClr val="434343"/>
              </a:solidFill>
            </a:endParaRPr>
          </a:p>
          <a:p>
            <a:pPr indent="-285750" lvl="2" marL="1371600" rtl="0" algn="l">
              <a:lnSpc>
                <a:spcPct val="115000"/>
              </a:lnSpc>
              <a:spcBef>
                <a:spcPts val="0"/>
              </a:spcBef>
              <a:spcAft>
                <a:spcPts val="0"/>
              </a:spcAft>
              <a:buClr>
                <a:srgbClr val="434343"/>
              </a:buClr>
              <a:buSzPts val="900"/>
              <a:buChar char="■"/>
            </a:pPr>
            <a:r>
              <a:rPr lang="en" sz="1500" u="sng">
                <a:solidFill>
                  <a:srgbClr val="434343"/>
                </a:solidFill>
                <a:hlinkClick action="ppaction://hlinksldjump" r:id="rId8">
                  <a:extLst>
                    <a:ext uri="{A12FA001-AC4F-418D-AE19-62706E023703}">
                      <ahyp:hlinkClr val="tx"/>
                    </a:ext>
                  </a:extLst>
                </a:hlinkClick>
              </a:rPr>
              <a:t>Extras</a:t>
            </a:r>
            <a:endParaRPr sz="1500">
              <a:solidFill>
                <a:srgbClr val="434343"/>
              </a:solidFill>
            </a:endParaRPr>
          </a:p>
          <a:p>
            <a:pPr indent="-336550" lvl="1" marL="914400" rtl="0" algn="l">
              <a:lnSpc>
                <a:spcPct val="115000"/>
              </a:lnSpc>
              <a:spcBef>
                <a:spcPts val="0"/>
              </a:spcBef>
              <a:spcAft>
                <a:spcPts val="0"/>
              </a:spcAft>
              <a:buClr>
                <a:srgbClr val="434343"/>
              </a:buClr>
              <a:buSzPts val="1700"/>
              <a:buChar char="○"/>
            </a:pPr>
            <a:r>
              <a:rPr lang="en" sz="1700" u="sng">
                <a:solidFill>
                  <a:srgbClr val="434343"/>
                </a:solidFill>
                <a:hlinkClick action="ppaction://hlinksldjump" r:id="rId9">
                  <a:extLst>
                    <a:ext uri="{A12FA001-AC4F-418D-AE19-62706E023703}">
                      <ahyp:hlinkClr val="tx"/>
                    </a:ext>
                  </a:extLst>
                </a:hlinkClick>
              </a:rPr>
              <a:t>Digital Literacy</a:t>
            </a:r>
            <a:endParaRPr sz="1700">
              <a:solidFill>
                <a:srgbClr val="434343"/>
              </a:solidFill>
            </a:endParaRPr>
          </a:p>
          <a:p>
            <a:pPr indent="-285750" lvl="2" marL="1371600" rtl="0" algn="l">
              <a:lnSpc>
                <a:spcPct val="115000"/>
              </a:lnSpc>
              <a:spcBef>
                <a:spcPts val="0"/>
              </a:spcBef>
              <a:spcAft>
                <a:spcPts val="0"/>
              </a:spcAft>
              <a:buClr>
                <a:srgbClr val="434343"/>
              </a:buClr>
              <a:buSzPts val="900"/>
              <a:buChar char="■"/>
            </a:pPr>
            <a:r>
              <a:rPr lang="en" sz="1500" u="sng">
                <a:solidFill>
                  <a:srgbClr val="434343"/>
                </a:solidFill>
                <a:hlinkClick action="ppaction://hlinksldjump" r:id="rId10">
                  <a:extLst>
                    <a:ext uri="{A12FA001-AC4F-418D-AE19-62706E023703}">
                      <ahyp:hlinkClr val="tx"/>
                    </a:ext>
                  </a:extLst>
                </a:hlinkClick>
              </a:rPr>
              <a:t>Extras</a:t>
            </a:r>
            <a:endParaRPr sz="1500">
              <a:solidFill>
                <a:srgbClr val="434343"/>
              </a:solidFill>
            </a:endParaRPr>
          </a:p>
          <a:p>
            <a:pPr indent="-342900" lvl="0" marL="457200" rtl="0" algn="l">
              <a:lnSpc>
                <a:spcPct val="115000"/>
              </a:lnSpc>
              <a:spcBef>
                <a:spcPts val="1000"/>
              </a:spcBef>
              <a:spcAft>
                <a:spcPts val="0"/>
              </a:spcAft>
              <a:buClr>
                <a:srgbClr val="8B6B09"/>
              </a:buClr>
              <a:buSzPts val="1800"/>
              <a:buChar char="★"/>
            </a:pPr>
            <a:r>
              <a:rPr b="1" i="1" lang="en" sz="1800"/>
              <a:t>Intro Act</a:t>
            </a:r>
            <a:r>
              <a:rPr b="1" i="1" lang="en" sz="1800"/>
              <a:t>ivities</a:t>
            </a:r>
            <a:endParaRPr b="1" i="1" sz="1800"/>
          </a:p>
          <a:p>
            <a:pPr indent="-342900" lvl="1" marL="914400" rtl="0" algn="l">
              <a:lnSpc>
                <a:spcPct val="115000"/>
              </a:lnSpc>
              <a:spcBef>
                <a:spcPts val="0"/>
              </a:spcBef>
              <a:spcAft>
                <a:spcPts val="0"/>
              </a:spcAft>
              <a:buClr>
                <a:srgbClr val="434343"/>
              </a:buClr>
              <a:buSzPts val="1800"/>
              <a:buChar char="○"/>
            </a:pPr>
            <a:r>
              <a:rPr lang="en" sz="1700" u="sng">
                <a:solidFill>
                  <a:srgbClr val="434343"/>
                </a:solidFill>
                <a:hlinkClick action="ppaction://hlinksldjump" r:id="rId11">
                  <a:extLst>
                    <a:ext uri="{A12FA001-AC4F-418D-AE19-62706E023703}">
                      <ahyp:hlinkClr val="tx"/>
                    </a:ext>
                  </a:extLst>
                </a:hlinkClick>
              </a:rPr>
              <a:t>Blue Dots</a:t>
            </a:r>
            <a:r>
              <a:rPr lang="en" sz="1500">
                <a:solidFill>
                  <a:srgbClr val="434343"/>
                </a:solidFill>
              </a:rPr>
              <a:t> Task Sheets</a:t>
            </a:r>
            <a:endParaRPr sz="1100">
              <a:solidFill>
                <a:srgbClr val="434343"/>
              </a:solidFill>
            </a:endParaRPr>
          </a:p>
          <a:p>
            <a:pPr indent="-343605" lvl="1" marL="914400" rtl="0" algn="l">
              <a:lnSpc>
                <a:spcPct val="115000"/>
              </a:lnSpc>
              <a:spcBef>
                <a:spcPts val="0"/>
              </a:spcBef>
              <a:spcAft>
                <a:spcPts val="0"/>
              </a:spcAft>
              <a:buClr>
                <a:srgbClr val="434343"/>
              </a:buClr>
              <a:buSzPts val="1811"/>
              <a:buChar char="○"/>
            </a:pPr>
            <a:r>
              <a:rPr lang="en" sz="1711" u="sng">
                <a:solidFill>
                  <a:srgbClr val="434343"/>
                </a:solidFill>
                <a:hlinkClick action="ppaction://hlinksldjump" r:id="rId12">
                  <a:extLst>
                    <a:ext uri="{A12FA001-AC4F-418D-AE19-62706E023703}">
                      <ahyp:hlinkClr val="tx"/>
                    </a:ext>
                  </a:extLst>
                </a:hlinkClick>
              </a:rPr>
              <a:t>Green Squares</a:t>
            </a:r>
            <a:r>
              <a:rPr lang="en" sz="1500">
                <a:solidFill>
                  <a:srgbClr val="434343"/>
                </a:solidFill>
              </a:rPr>
              <a:t> Task Sheets</a:t>
            </a:r>
            <a:endParaRPr sz="1711">
              <a:solidFill>
                <a:srgbClr val="434343"/>
              </a:solidFill>
            </a:endParaRPr>
          </a:p>
          <a:p>
            <a:pPr indent="-342900" lvl="0" marL="457200" rtl="0" algn="l">
              <a:lnSpc>
                <a:spcPct val="115000"/>
              </a:lnSpc>
              <a:spcBef>
                <a:spcPts val="1000"/>
              </a:spcBef>
              <a:spcAft>
                <a:spcPts val="0"/>
              </a:spcAft>
              <a:buClr>
                <a:srgbClr val="8B6B09"/>
              </a:buClr>
              <a:buSzPts val="1800"/>
              <a:buChar char="★"/>
            </a:pPr>
            <a:r>
              <a:rPr b="1" i="1" lang="en" sz="1800"/>
              <a:t>Tools</a:t>
            </a:r>
            <a:endParaRPr b="1" i="1" sz="1800"/>
          </a:p>
          <a:p>
            <a:pPr indent="-342900" lvl="1" marL="914400" rtl="0" algn="l">
              <a:lnSpc>
                <a:spcPct val="115000"/>
              </a:lnSpc>
              <a:spcBef>
                <a:spcPts val="0"/>
              </a:spcBef>
              <a:spcAft>
                <a:spcPts val="0"/>
              </a:spcAft>
              <a:buClr>
                <a:srgbClr val="434343"/>
              </a:buClr>
              <a:buSzPts val="1800"/>
              <a:buChar char="○"/>
            </a:pPr>
            <a:r>
              <a:rPr lang="en" sz="1700" u="sng">
                <a:solidFill>
                  <a:schemeClr val="hlink"/>
                </a:solidFill>
                <a:hlinkClick action="ppaction://hlinksldjump" r:id="rId13"/>
              </a:rPr>
              <a:t>Multiplication chart</a:t>
            </a:r>
            <a:endParaRPr sz="1700">
              <a:solidFill>
                <a:srgbClr val="434343"/>
              </a:solidFill>
            </a:endParaRPr>
          </a:p>
          <a:p>
            <a:pPr indent="-336550" lvl="1" marL="914400" rtl="0" algn="l">
              <a:lnSpc>
                <a:spcPct val="115000"/>
              </a:lnSpc>
              <a:spcBef>
                <a:spcPts val="0"/>
              </a:spcBef>
              <a:spcAft>
                <a:spcPts val="0"/>
              </a:spcAft>
              <a:buClr>
                <a:srgbClr val="434343"/>
              </a:buClr>
              <a:buSzPts val="1700"/>
              <a:buChar char="○"/>
            </a:pPr>
            <a:r>
              <a:rPr lang="en" sz="1700" u="sng">
                <a:solidFill>
                  <a:schemeClr val="hlink"/>
                </a:solidFill>
                <a:hlinkClick action="ppaction://hlinksldjump" r:id="rId14"/>
              </a:rPr>
              <a:t>Progression of Math Visuals</a:t>
            </a:r>
            <a:endParaRPr sz="1700">
              <a:solidFill>
                <a:srgbClr val="434343"/>
              </a:solidFill>
            </a:endParaRPr>
          </a:p>
          <a:p>
            <a:pPr indent="-304800" lvl="0" marL="457200" rtl="0" algn="l">
              <a:lnSpc>
                <a:spcPct val="115000"/>
              </a:lnSpc>
              <a:spcBef>
                <a:spcPts val="1000"/>
              </a:spcBef>
              <a:spcAft>
                <a:spcPts val="0"/>
              </a:spcAft>
              <a:buClr>
                <a:srgbClr val="8B6B09"/>
              </a:buClr>
              <a:buSzPts val="1200"/>
              <a:buChar char="★"/>
            </a:pPr>
            <a:r>
              <a:rPr b="1" i="1" lang="en" sz="1200"/>
              <a:t>Crowd Control </a:t>
            </a:r>
            <a:r>
              <a:rPr i="1" lang="en" sz="1200"/>
              <a:t>(materials)</a:t>
            </a:r>
            <a:endParaRPr i="1" sz="1200">
              <a:solidFill>
                <a:srgbClr val="434343"/>
              </a:solidFill>
            </a:endParaRPr>
          </a:p>
          <a:p>
            <a:pPr indent="-304800" lvl="1" marL="914400" rtl="0" algn="l">
              <a:lnSpc>
                <a:spcPct val="115000"/>
              </a:lnSpc>
              <a:spcBef>
                <a:spcPts val="0"/>
              </a:spcBef>
              <a:spcAft>
                <a:spcPts val="0"/>
              </a:spcAft>
              <a:buClr>
                <a:srgbClr val="434343"/>
              </a:buClr>
              <a:buSzPts val="1200"/>
              <a:buChar char="○"/>
            </a:pPr>
            <a:r>
              <a:rPr b="1" lang="en" sz="1200" u="sng">
                <a:solidFill>
                  <a:srgbClr val="434343"/>
                </a:solidFill>
                <a:hlinkClick>
                  <a:extLst>
                    <a:ext uri="{A12FA001-AC4F-418D-AE19-62706E023703}">
                      <ahyp:hlinkClr val="tx"/>
                    </a:ext>
                  </a:extLst>
                </a:hlinkClick>
              </a:rPr>
              <a:t>Sheet 1</a:t>
            </a:r>
            <a:r>
              <a:rPr lang="en" sz="1200">
                <a:solidFill>
                  <a:srgbClr val="434343"/>
                </a:solidFill>
              </a:rPr>
              <a:t>: </a:t>
            </a:r>
            <a:r>
              <a:rPr i="1" lang="en" sz="1200" u="sng">
                <a:solidFill>
                  <a:srgbClr val="434343"/>
                </a:solidFill>
                <a:hlinkClick action="ppaction://hlinksldjump" r:id="rId15">
                  <a:extLst>
                    <a:ext uri="{A12FA001-AC4F-418D-AE19-62706E023703}">
                      <ahyp:hlinkClr val="tx"/>
                    </a:ext>
                  </a:extLst>
                </a:hlinkClick>
              </a:rPr>
              <a:t>Suggested response</a:t>
            </a:r>
            <a:endParaRPr i="1" sz="1200">
              <a:solidFill>
                <a:srgbClr val="434343"/>
              </a:solidFill>
            </a:endParaRPr>
          </a:p>
          <a:p>
            <a:pPr indent="-304800" lvl="1" marL="914400" rtl="0" algn="l">
              <a:lnSpc>
                <a:spcPct val="115000"/>
              </a:lnSpc>
              <a:spcBef>
                <a:spcPts val="0"/>
              </a:spcBef>
              <a:spcAft>
                <a:spcPts val="0"/>
              </a:spcAft>
              <a:buClr>
                <a:srgbClr val="434343"/>
              </a:buClr>
              <a:buSzPts val="1200"/>
              <a:buChar char="○"/>
            </a:pPr>
            <a:r>
              <a:rPr b="1" lang="en" sz="1200" u="sng">
                <a:solidFill>
                  <a:srgbClr val="434343"/>
                </a:solidFill>
                <a:hlinkClick>
                  <a:extLst>
                    <a:ext uri="{A12FA001-AC4F-418D-AE19-62706E023703}">
                      <ahyp:hlinkClr val="tx"/>
                    </a:ext>
                  </a:extLst>
                </a:hlinkClick>
              </a:rPr>
              <a:t>Sheet 2</a:t>
            </a:r>
            <a:r>
              <a:rPr lang="en" sz="1200">
                <a:solidFill>
                  <a:srgbClr val="434343"/>
                </a:solidFill>
              </a:rPr>
              <a:t>: </a:t>
            </a:r>
            <a:r>
              <a:rPr i="1" lang="en" sz="1200" u="sng">
                <a:solidFill>
                  <a:srgbClr val="434343"/>
                </a:solidFill>
                <a:hlinkClick action="ppaction://hlinksldjump" r:id="rId16">
                  <a:extLst>
                    <a:ext uri="{A12FA001-AC4F-418D-AE19-62706E023703}">
                      <ahyp:hlinkClr val="tx"/>
                    </a:ext>
                  </a:extLst>
                </a:hlinkClick>
              </a:rPr>
              <a:t>Started response</a:t>
            </a:r>
            <a:endParaRPr i="1" sz="1200">
              <a:solidFill>
                <a:srgbClr val="434343"/>
              </a:solidFill>
            </a:endParaRPr>
          </a:p>
          <a:p>
            <a:pPr indent="-304800" lvl="0" marL="457200" rtl="0" algn="l">
              <a:lnSpc>
                <a:spcPct val="115000"/>
              </a:lnSpc>
              <a:spcBef>
                <a:spcPts val="1000"/>
              </a:spcBef>
              <a:spcAft>
                <a:spcPts val="0"/>
              </a:spcAft>
              <a:buClr>
                <a:srgbClr val="8B6B09"/>
              </a:buClr>
              <a:buSzPts val="1200"/>
              <a:buChar char="★"/>
            </a:pPr>
            <a:r>
              <a:rPr b="1" i="1" lang="en" sz="1200"/>
              <a:t>Extra</a:t>
            </a:r>
            <a:endParaRPr i="1" sz="1200">
              <a:solidFill>
                <a:srgbClr val="434343"/>
              </a:solidFill>
            </a:endParaRPr>
          </a:p>
          <a:p>
            <a:pPr indent="-304800" lvl="1" marL="914400" rtl="0" algn="l">
              <a:lnSpc>
                <a:spcPct val="115000"/>
              </a:lnSpc>
              <a:spcBef>
                <a:spcPts val="1000"/>
              </a:spcBef>
              <a:spcAft>
                <a:spcPts val="0"/>
              </a:spcAft>
              <a:buClr>
                <a:srgbClr val="434343"/>
              </a:buClr>
              <a:buSzPts val="1200"/>
              <a:buChar char="○"/>
            </a:pPr>
            <a:r>
              <a:rPr b="1" i="1" lang="en" sz="1200"/>
              <a:t>Tech Tip sheets</a:t>
            </a:r>
            <a:endParaRPr i="1" sz="1200">
              <a:solidFill>
                <a:srgbClr val="434343"/>
              </a:solidFill>
            </a:endParaRPr>
          </a:p>
          <a:p>
            <a:pPr indent="-304800" lvl="1" marL="914400" rtl="0" algn="l">
              <a:lnSpc>
                <a:spcPct val="115000"/>
              </a:lnSpc>
              <a:spcBef>
                <a:spcPts val="0"/>
              </a:spcBef>
              <a:spcAft>
                <a:spcPts val="0"/>
              </a:spcAft>
              <a:buClr>
                <a:srgbClr val="434343"/>
              </a:buClr>
              <a:buSzPts val="1200"/>
              <a:buChar char="○"/>
            </a:pPr>
            <a:r>
              <a:rPr b="1" lang="en" sz="1200">
                <a:solidFill>
                  <a:srgbClr val="434343"/>
                </a:solidFill>
              </a:rPr>
              <a:t>Tracker examples</a:t>
            </a:r>
            <a:endParaRPr i="1" sz="1200">
              <a:solidFill>
                <a:srgbClr val="434343"/>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id="315" name="Google Shape;315;p32"/>
          <p:cNvPicPr preferRelativeResize="0"/>
          <p:nvPr/>
        </p:nvPicPr>
        <p:blipFill>
          <a:blip r:embed="rId3">
            <a:alphaModFix/>
          </a:blip>
          <a:stretch>
            <a:fillRect/>
          </a:stretch>
        </p:blipFill>
        <p:spPr>
          <a:xfrm>
            <a:off x="1021917" y="403775"/>
            <a:ext cx="5499967" cy="3092200"/>
          </a:xfrm>
          <a:prstGeom prst="rect">
            <a:avLst/>
          </a:prstGeom>
          <a:noFill/>
          <a:ln>
            <a:noFill/>
          </a:ln>
        </p:spPr>
      </p:pic>
      <p:pic>
        <p:nvPicPr>
          <p:cNvPr id="316" name="Google Shape;316;p32"/>
          <p:cNvPicPr preferRelativeResize="0"/>
          <p:nvPr/>
        </p:nvPicPr>
        <p:blipFill rotWithShape="1">
          <a:blip r:embed="rId4">
            <a:alphaModFix/>
          </a:blip>
          <a:srcRect b="0" l="0" r="0" t="14799"/>
          <a:stretch/>
        </p:blipFill>
        <p:spPr>
          <a:xfrm>
            <a:off x="1021925" y="6395600"/>
            <a:ext cx="5499950" cy="3514537"/>
          </a:xfrm>
          <a:prstGeom prst="rect">
            <a:avLst/>
          </a:prstGeom>
          <a:noFill/>
          <a:ln>
            <a:noFill/>
          </a:ln>
        </p:spPr>
      </p:pic>
      <p:pic>
        <p:nvPicPr>
          <p:cNvPr id="317" name="Google Shape;317;p32"/>
          <p:cNvPicPr preferRelativeResize="0"/>
          <p:nvPr/>
        </p:nvPicPr>
        <p:blipFill rotWithShape="1">
          <a:blip r:embed="rId5">
            <a:alphaModFix/>
          </a:blip>
          <a:srcRect b="0" l="0" r="6375" t="14229"/>
          <a:stretch/>
        </p:blipFill>
        <p:spPr>
          <a:xfrm>
            <a:off x="1021925" y="3718261"/>
            <a:ext cx="5499950" cy="2519339"/>
          </a:xfrm>
          <a:prstGeom prst="rect">
            <a:avLst/>
          </a:prstGeom>
          <a:noFill/>
          <a:ln>
            <a:noFill/>
          </a:ln>
        </p:spPr>
      </p:pic>
      <p:graphicFrame>
        <p:nvGraphicFramePr>
          <p:cNvPr id="318" name="Google Shape;318;p32"/>
          <p:cNvGraphicFramePr/>
          <p:nvPr/>
        </p:nvGraphicFramePr>
        <p:xfrm>
          <a:off x="1021925" y="403775"/>
          <a:ext cx="3000000" cy="3000000"/>
        </p:xfrm>
        <a:graphic>
          <a:graphicData uri="http://schemas.openxmlformats.org/drawingml/2006/table">
            <a:tbl>
              <a:tblPr>
                <a:noFill/>
                <a:tableStyleId>{691C20DC-1F4F-4ABC-A592-85F6E0798B75}</a:tableStyleId>
              </a:tblPr>
              <a:tblGrid>
                <a:gridCol w="550000"/>
                <a:gridCol w="550000"/>
                <a:gridCol w="550000"/>
                <a:gridCol w="550000"/>
                <a:gridCol w="550000"/>
                <a:gridCol w="550000"/>
                <a:gridCol w="550000"/>
                <a:gridCol w="550000"/>
                <a:gridCol w="550000"/>
                <a:gridCol w="550000"/>
              </a:tblGrid>
              <a:tr h="515375">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r>
              <a:tr h="515375">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r>
              <a:tr h="515375">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r>
              <a:tr h="515375">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r>
              <a:tr h="515375">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r>
              <a:tr h="515375">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322" name="Shape 322"/>
        <p:cNvGrpSpPr/>
        <p:nvPr/>
      </p:nvGrpSpPr>
      <p:grpSpPr>
        <a:xfrm>
          <a:off x="0" y="0"/>
          <a:ext cx="0" cy="0"/>
          <a:chOff x="0" y="0"/>
          <a:chExt cx="0" cy="0"/>
        </a:xfrm>
      </p:grpSpPr>
      <p:sp>
        <p:nvSpPr>
          <p:cNvPr id="323" name="Google Shape;323;p33"/>
          <p:cNvSpPr txBox="1"/>
          <p:nvPr>
            <p:ph type="title"/>
          </p:nvPr>
        </p:nvSpPr>
        <p:spPr>
          <a:xfrm>
            <a:off x="257153" y="184471"/>
            <a:ext cx="7029600" cy="11199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 sz="2900" u="sng">
                <a:latin typeface="Montserrat"/>
                <a:ea typeface="Montserrat"/>
                <a:cs typeface="Montserrat"/>
                <a:sym typeface="Montserrat"/>
              </a:rPr>
              <a:t>How to read pages by color of titles</a:t>
            </a:r>
            <a:endParaRPr b="1" sz="2900" u="sng">
              <a:latin typeface="Montserrat"/>
              <a:ea typeface="Montserrat"/>
              <a:cs typeface="Montserrat"/>
              <a:sym typeface="Montserrat"/>
            </a:endParaRPr>
          </a:p>
        </p:txBody>
      </p:sp>
      <p:sp>
        <p:nvSpPr>
          <p:cNvPr id="324" name="Google Shape;324;p33"/>
          <p:cNvSpPr txBox="1"/>
          <p:nvPr>
            <p:ph idx="1" type="body"/>
          </p:nvPr>
        </p:nvSpPr>
        <p:spPr>
          <a:xfrm>
            <a:off x="257150" y="1339326"/>
            <a:ext cx="7029600" cy="42996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Clr>
                <a:srgbClr val="38761D"/>
              </a:buClr>
              <a:buSzPts val="2100"/>
              <a:buChar char="●"/>
            </a:pPr>
            <a:r>
              <a:rPr lang="en" sz="2100">
                <a:solidFill>
                  <a:srgbClr val="38761D"/>
                </a:solidFill>
              </a:rPr>
              <a:t>Green = layout, with explanations and an example</a:t>
            </a:r>
            <a:endParaRPr sz="2100">
              <a:solidFill>
                <a:srgbClr val="38761D"/>
              </a:solidFill>
            </a:endParaRPr>
          </a:p>
          <a:p>
            <a:pPr indent="0" lvl="0" marL="0" rtl="0" algn="l">
              <a:spcBef>
                <a:spcPts val="1200"/>
              </a:spcBef>
              <a:spcAft>
                <a:spcPts val="0"/>
              </a:spcAft>
              <a:buNone/>
            </a:pPr>
            <a:r>
              <a:t/>
            </a:r>
            <a:endParaRPr sz="2100"/>
          </a:p>
          <a:p>
            <a:pPr indent="-361950" lvl="0" marL="457200" rtl="0" algn="l">
              <a:spcBef>
                <a:spcPts val="1200"/>
              </a:spcBef>
              <a:spcAft>
                <a:spcPts val="0"/>
              </a:spcAft>
              <a:buClr>
                <a:srgbClr val="0B5394"/>
              </a:buClr>
              <a:buSzPts val="2100"/>
              <a:buChar char="●"/>
            </a:pPr>
            <a:r>
              <a:rPr lang="en" sz="2100">
                <a:solidFill>
                  <a:srgbClr val="0B5394"/>
                </a:solidFill>
              </a:rPr>
              <a:t>Blue = full blank copy is what a student would print out to start using (if not typing text into the blanks)</a:t>
            </a:r>
            <a:endParaRPr sz="2100">
              <a:solidFill>
                <a:srgbClr val="0B5394"/>
              </a:solidFill>
            </a:endParaRPr>
          </a:p>
          <a:p>
            <a:pPr indent="0" lvl="0" marL="0" rtl="0" algn="l">
              <a:spcBef>
                <a:spcPts val="1200"/>
              </a:spcBef>
              <a:spcAft>
                <a:spcPts val="0"/>
              </a:spcAft>
              <a:buNone/>
            </a:pPr>
            <a:r>
              <a:t/>
            </a:r>
            <a:endParaRPr sz="2100"/>
          </a:p>
          <a:p>
            <a:pPr indent="-361950" lvl="0" marL="457200" rtl="0" algn="l">
              <a:spcBef>
                <a:spcPts val="1200"/>
              </a:spcBef>
              <a:spcAft>
                <a:spcPts val="0"/>
              </a:spcAft>
              <a:buClr>
                <a:srgbClr val="990000"/>
              </a:buClr>
              <a:buSzPts val="2100"/>
              <a:buChar char="●"/>
            </a:pPr>
            <a:r>
              <a:rPr lang="en" sz="2100">
                <a:solidFill>
                  <a:srgbClr val="990000"/>
                </a:solidFill>
              </a:rPr>
              <a:t>Red = filled in with examples of student “writing”</a:t>
            </a:r>
            <a:endParaRPr sz="2100">
              <a:solidFill>
                <a:srgbClr val="990000"/>
              </a:solidFill>
            </a:endParaRPr>
          </a:p>
          <a:p>
            <a:pPr indent="0" lvl="0" marL="457200" rtl="0" algn="l">
              <a:spcBef>
                <a:spcPts val="1200"/>
              </a:spcBef>
              <a:spcAft>
                <a:spcPts val="0"/>
              </a:spcAft>
              <a:buNone/>
            </a:pPr>
            <a:r>
              <a:t/>
            </a:r>
            <a:endParaRPr sz="2100"/>
          </a:p>
          <a:p>
            <a:pPr indent="-361950" lvl="0" marL="457200" rtl="0" algn="l">
              <a:spcBef>
                <a:spcPts val="1200"/>
              </a:spcBef>
              <a:spcAft>
                <a:spcPts val="0"/>
              </a:spcAft>
              <a:buClr>
                <a:srgbClr val="A64D79"/>
              </a:buClr>
              <a:buSzPts val="2100"/>
              <a:buChar char="●"/>
            </a:pPr>
            <a:r>
              <a:rPr lang="en" sz="2100">
                <a:solidFill>
                  <a:srgbClr val="A64D79"/>
                </a:solidFill>
              </a:rPr>
              <a:t>Pink = instructions, extra help</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328" name="Shape 328"/>
        <p:cNvGrpSpPr/>
        <p:nvPr/>
      </p:nvGrpSpPr>
      <p:grpSpPr>
        <a:xfrm>
          <a:off x="0" y="0"/>
          <a:ext cx="0" cy="0"/>
          <a:chOff x="0" y="0"/>
          <a:chExt cx="0" cy="0"/>
        </a:xfrm>
      </p:grpSpPr>
      <p:sp>
        <p:nvSpPr>
          <p:cNvPr id="329" name="Google Shape;329;p34"/>
          <p:cNvSpPr txBox="1"/>
          <p:nvPr>
            <p:ph idx="1" type="body"/>
          </p:nvPr>
        </p:nvSpPr>
        <p:spPr>
          <a:xfrm>
            <a:off x="257142" y="1712126"/>
            <a:ext cx="7029600" cy="80436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SzPts val="1900"/>
              <a:buChar char="●"/>
            </a:pPr>
            <a:r>
              <a:rPr lang="en" sz="1900"/>
              <a:t>Intro to Google Slides:</a:t>
            </a:r>
            <a:endParaRPr sz="1900"/>
          </a:p>
          <a:p>
            <a:pPr indent="0" lvl="0" marL="457200" rtl="0" algn="l">
              <a:spcBef>
                <a:spcPts val="1200"/>
              </a:spcBef>
              <a:spcAft>
                <a:spcPts val="0"/>
              </a:spcAft>
              <a:buNone/>
            </a:pPr>
            <a:r>
              <a:rPr lang="en" sz="1900" u="sng">
                <a:solidFill>
                  <a:schemeClr val="hlink"/>
                </a:solidFill>
                <a:hlinkClick r:id="rId3"/>
              </a:rPr>
              <a:t>https://edu.gcfglobal.org/en/googleslides/getting-started-with-your-presentation/1/</a:t>
            </a:r>
            <a:endParaRPr sz="1900"/>
          </a:p>
          <a:p>
            <a:pPr indent="0" lvl="0" marL="457200" rtl="0" algn="l">
              <a:spcBef>
                <a:spcPts val="1200"/>
              </a:spcBef>
              <a:spcAft>
                <a:spcPts val="0"/>
              </a:spcAft>
              <a:buNone/>
            </a:pPr>
            <a:r>
              <a:t/>
            </a:r>
            <a:endParaRPr sz="1900"/>
          </a:p>
          <a:p>
            <a:pPr indent="-349250" lvl="0" marL="457200" rtl="0" algn="l">
              <a:spcBef>
                <a:spcPts val="1200"/>
              </a:spcBef>
              <a:spcAft>
                <a:spcPts val="0"/>
              </a:spcAft>
              <a:buSzPts val="1900"/>
              <a:buChar char="●"/>
            </a:pPr>
            <a:r>
              <a:rPr lang="en" sz="1900"/>
              <a:t>Working with text:</a:t>
            </a:r>
            <a:endParaRPr sz="1900"/>
          </a:p>
          <a:p>
            <a:pPr indent="0" lvl="0" marL="457200" rtl="0" algn="l">
              <a:spcBef>
                <a:spcPts val="1200"/>
              </a:spcBef>
              <a:spcAft>
                <a:spcPts val="0"/>
              </a:spcAft>
              <a:buNone/>
            </a:pPr>
            <a:r>
              <a:rPr lang="en" sz="1900" u="sng">
                <a:solidFill>
                  <a:schemeClr val="hlink"/>
                </a:solidFill>
                <a:hlinkClick r:id="rId4"/>
              </a:rPr>
              <a:t>https://edu.gcfglobal.org/en/googleslides/text-basics/1/</a:t>
            </a:r>
            <a:endParaRPr sz="1900"/>
          </a:p>
          <a:p>
            <a:pPr indent="0" lvl="0" marL="0" rtl="0" algn="l">
              <a:spcBef>
                <a:spcPts val="1200"/>
              </a:spcBef>
              <a:spcAft>
                <a:spcPts val="0"/>
              </a:spcAft>
              <a:buNone/>
            </a:pPr>
            <a:r>
              <a:t/>
            </a:r>
            <a:endParaRPr sz="1900"/>
          </a:p>
          <a:p>
            <a:pPr indent="-349250" lvl="0" marL="457200" rtl="0" algn="l">
              <a:spcBef>
                <a:spcPts val="1200"/>
              </a:spcBef>
              <a:spcAft>
                <a:spcPts val="0"/>
              </a:spcAft>
              <a:buSzPts val="1900"/>
              <a:buChar char="●"/>
            </a:pPr>
            <a:r>
              <a:rPr lang="en" sz="1900"/>
              <a:t>Adding pictures and shapes:</a:t>
            </a:r>
            <a:endParaRPr sz="1900"/>
          </a:p>
          <a:p>
            <a:pPr indent="0" lvl="0" marL="457200" rtl="0" algn="l">
              <a:spcBef>
                <a:spcPts val="1200"/>
              </a:spcBef>
              <a:spcAft>
                <a:spcPts val="0"/>
              </a:spcAft>
              <a:buNone/>
            </a:pPr>
            <a:r>
              <a:rPr lang="en" sz="1900" u="sng">
                <a:solidFill>
                  <a:schemeClr val="hlink"/>
                </a:solidFill>
                <a:hlinkClick r:id="rId5"/>
              </a:rPr>
              <a:t>https://edu.gcfglobal.org/en/googleslides/adding-pictures-and-shapes/1/</a:t>
            </a:r>
            <a:endParaRPr sz="1900"/>
          </a:p>
          <a:p>
            <a:pPr indent="0" lvl="0" marL="0" rtl="0" algn="l">
              <a:spcBef>
                <a:spcPts val="1200"/>
              </a:spcBef>
              <a:spcAft>
                <a:spcPts val="0"/>
              </a:spcAft>
              <a:buNone/>
            </a:pPr>
            <a:r>
              <a:t/>
            </a:r>
            <a:endParaRPr sz="1900"/>
          </a:p>
          <a:p>
            <a:pPr indent="0" lvl="0" marL="0" rtl="0" algn="l">
              <a:spcBef>
                <a:spcPts val="1200"/>
              </a:spcBef>
              <a:spcAft>
                <a:spcPts val="0"/>
              </a:spcAft>
              <a:buNone/>
            </a:pPr>
            <a:r>
              <a:t/>
            </a:r>
            <a:endParaRPr sz="1900"/>
          </a:p>
          <a:p>
            <a:pPr indent="0" lvl="0" marL="0" rtl="0" algn="l">
              <a:spcBef>
                <a:spcPts val="1200"/>
              </a:spcBef>
              <a:spcAft>
                <a:spcPts val="0"/>
              </a:spcAft>
              <a:buNone/>
            </a:pPr>
            <a:r>
              <a:t/>
            </a:r>
            <a:endParaRPr sz="1900"/>
          </a:p>
          <a:p>
            <a:pPr indent="0" lvl="0" marL="0" rtl="0" algn="l">
              <a:spcBef>
                <a:spcPts val="1200"/>
              </a:spcBef>
              <a:spcAft>
                <a:spcPts val="0"/>
              </a:spcAft>
              <a:buNone/>
            </a:pPr>
            <a:r>
              <a:t/>
            </a:r>
            <a:endParaRPr sz="1900"/>
          </a:p>
        </p:txBody>
      </p:sp>
      <p:sp>
        <p:nvSpPr>
          <p:cNvPr id="330" name="Google Shape;330;p34"/>
          <p:cNvSpPr txBox="1"/>
          <p:nvPr>
            <p:ph type="title"/>
          </p:nvPr>
        </p:nvSpPr>
        <p:spPr>
          <a:xfrm>
            <a:off x="0" y="187478"/>
            <a:ext cx="7543800" cy="1292400"/>
          </a:xfrm>
          <a:prstGeom prst="rect">
            <a:avLst/>
          </a:prstGeom>
          <a:effectLst>
            <a:outerShdw blurRad="285750" rotWithShape="0" algn="bl" dir="3720000" dist="95250">
              <a:srgbClr val="3E30E7">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en" sz="3600">
                <a:solidFill>
                  <a:srgbClr val="A64D79"/>
                </a:solidFill>
                <a:latin typeface="Righteous"/>
                <a:ea typeface="Righteous"/>
                <a:cs typeface="Righteous"/>
                <a:sym typeface="Righteous"/>
              </a:rPr>
              <a:t>Online Digital Literacy lesson material:</a:t>
            </a:r>
            <a:endParaRPr b="1" sz="3600">
              <a:solidFill>
                <a:srgbClr val="A64D79"/>
              </a:solidFill>
              <a:latin typeface="Righteous"/>
              <a:ea typeface="Righteous"/>
              <a:cs typeface="Righteous"/>
              <a:sym typeface="Righteou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334" name="Shape 334"/>
        <p:cNvGrpSpPr/>
        <p:nvPr/>
      </p:nvGrpSpPr>
      <p:grpSpPr>
        <a:xfrm>
          <a:off x="0" y="0"/>
          <a:ext cx="0" cy="0"/>
          <a:chOff x="0" y="0"/>
          <a:chExt cx="0" cy="0"/>
        </a:xfrm>
      </p:grpSpPr>
      <p:sp>
        <p:nvSpPr>
          <p:cNvPr id="335" name="Google Shape;335;p35"/>
          <p:cNvSpPr txBox="1"/>
          <p:nvPr>
            <p:ph type="title"/>
          </p:nvPr>
        </p:nvSpPr>
        <p:spPr>
          <a:xfrm>
            <a:off x="257153" y="71828"/>
            <a:ext cx="7029600" cy="11199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Clr>
                <a:schemeClr val="dk1"/>
              </a:buClr>
              <a:buSzPts val="990"/>
              <a:buFont typeface="Arial"/>
              <a:buNone/>
            </a:pPr>
            <a:r>
              <a:rPr b="1" lang="en" sz="3600">
                <a:solidFill>
                  <a:srgbClr val="4A86E8"/>
                </a:solidFill>
                <a:latin typeface="Righteous"/>
                <a:ea typeface="Righteous"/>
                <a:cs typeface="Righteous"/>
                <a:sym typeface="Righteous"/>
              </a:rPr>
              <a:t>Example trackers:</a:t>
            </a:r>
            <a:endParaRPr b="1" sz="3000">
              <a:solidFill>
                <a:srgbClr val="4A86E8"/>
              </a:solidFill>
              <a:latin typeface="Montserrat"/>
              <a:ea typeface="Montserrat"/>
              <a:cs typeface="Montserrat"/>
              <a:sym typeface="Montserrat"/>
            </a:endParaRPr>
          </a:p>
        </p:txBody>
      </p:sp>
      <p:pic>
        <p:nvPicPr>
          <p:cNvPr id="336" name="Google Shape;336;p35"/>
          <p:cNvPicPr preferRelativeResize="0"/>
          <p:nvPr/>
        </p:nvPicPr>
        <p:blipFill rotWithShape="1">
          <a:blip r:embed="rId3">
            <a:alphaModFix/>
          </a:blip>
          <a:srcRect b="3936" l="3042" r="6940" t="3221"/>
          <a:stretch/>
        </p:blipFill>
        <p:spPr>
          <a:xfrm>
            <a:off x="192200" y="6005612"/>
            <a:ext cx="3748244" cy="2772491"/>
          </a:xfrm>
          <a:prstGeom prst="rect">
            <a:avLst/>
          </a:prstGeom>
          <a:noFill/>
          <a:ln cap="flat" cmpd="sng" w="19050">
            <a:solidFill>
              <a:schemeClr val="dk2"/>
            </a:solidFill>
            <a:prstDash val="solid"/>
            <a:round/>
            <a:headEnd len="sm" w="sm" type="none"/>
            <a:tailEnd len="sm" w="sm" type="none"/>
          </a:ln>
        </p:spPr>
      </p:pic>
      <p:pic>
        <p:nvPicPr>
          <p:cNvPr id="337" name="Google Shape;337;p35"/>
          <p:cNvPicPr preferRelativeResize="0"/>
          <p:nvPr/>
        </p:nvPicPr>
        <p:blipFill rotWithShape="1">
          <a:blip r:embed="rId4">
            <a:alphaModFix/>
          </a:blip>
          <a:srcRect b="0" l="0" r="0" t="3390"/>
          <a:stretch/>
        </p:blipFill>
        <p:spPr>
          <a:xfrm>
            <a:off x="596090" y="2356300"/>
            <a:ext cx="2978690" cy="3420014"/>
          </a:xfrm>
          <a:prstGeom prst="rect">
            <a:avLst/>
          </a:prstGeom>
          <a:noFill/>
          <a:ln cap="flat" cmpd="sng" w="19050">
            <a:solidFill>
              <a:schemeClr val="dk2"/>
            </a:solidFill>
            <a:prstDash val="solid"/>
            <a:round/>
            <a:headEnd len="sm" w="sm" type="none"/>
            <a:tailEnd len="sm" w="sm" type="none"/>
          </a:ln>
        </p:spPr>
      </p:pic>
      <p:pic>
        <p:nvPicPr>
          <p:cNvPr id="338" name="Google Shape;338;p35"/>
          <p:cNvPicPr preferRelativeResize="0"/>
          <p:nvPr/>
        </p:nvPicPr>
        <p:blipFill rotWithShape="1">
          <a:blip r:embed="rId5">
            <a:alphaModFix/>
          </a:blip>
          <a:srcRect b="1989" l="0" r="0" t="0"/>
          <a:stretch/>
        </p:blipFill>
        <p:spPr>
          <a:xfrm>
            <a:off x="4408797" y="2392828"/>
            <a:ext cx="2817134" cy="3420014"/>
          </a:xfrm>
          <a:prstGeom prst="rect">
            <a:avLst/>
          </a:prstGeom>
          <a:noFill/>
          <a:ln cap="flat" cmpd="sng" w="19050">
            <a:solidFill>
              <a:schemeClr val="dk2"/>
            </a:solidFill>
            <a:prstDash val="solid"/>
            <a:round/>
            <a:headEnd len="sm" w="sm" type="none"/>
            <a:tailEnd len="sm" w="sm" type="none"/>
          </a:ln>
        </p:spPr>
      </p:pic>
      <p:pic>
        <p:nvPicPr>
          <p:cNvPr id="339" name="Google Shape;339;p35"/>
          <p:cNvPicPr preferRelativeResize="0"/>
          <p:nvPr/>
        </p:nvPicPr>
        <p:blipFill>
          <a:blip r:embed="rId6">
            <a:alphaModFix/>
          </a:blip>
          <a:stretch>
            <a:fillRect/>
          </a:stretch>
        </p:blipFill>
        <p:spPr>
          <a:xfrm>
            <a:off x="4942721" y="6595369"/>
            <a:ext cx="2408879" cy="3172456"/>
          </a:xfrm>
          <a:prstGeom prst="rect">
            <a:avLst/>
          </a:prstGeom>
          <a:noFill/>
          <a:ln cap="flat" cmpd="sng" w="19050">
            <a:solidFill>
              <a:schemeClr val="dk2"/>
            </a:solidFill>
            <a:prstDash val="solid"/>
            <a:round/>
            <a:headEnd len="sm" w="sm" type="none"/>
            <a:tailEnd len="sm" w="sm" type="none"/>
          </a:ln>
        </p:spPr>
      </p:pic>
      <p:sp>
        <p:nvSpPr>
          <p:cNvPr id="340" name="Google Shape;340;p35"/>
          <p:cNvSpPr txBox="1"/>
          <p:nvPr>
            <p:ph idx="1" type="body"/>
          </p:nvPr>
        </p:nvSpPr>
        <p:spPr>
          <a:xfrm>
            <a:off x="596090" y="8884020"/>
            <a:ext cx="1398900" cy="5646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b="1" lang="en" sz="2100"/>
              <a:t>array</a:t>
            </a:r>
            <a:endParaRPr b="1" sz="2100"/>
          </a:p>
        </p:txBody>
      </p:sp>
      <p:sp>
        <p:nvSpPr>
          <p:cNvPr id="341" name="Google Shape;341;p35"/>
          <p:cNvSpPr txBox="1"/>
          <p:nvPr>
            <p:ph idx="1" type="body"/>
          </p:nvPr>
        </p:nvSpPr>
        <p:spPr>
          <a:xfrm>
            <a:off x="5360748" y="6078422"/>
            <a:ext cx="1398900" cy="5646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b="1" lang="en" sz="2100"/>
              <a:t>counters</a:t>
            </a:r>
            <a:endParaRPr b="1" sz="2100"/>
          </a:p>
        </p:txBody>
      </p:sp>
      <p:sp>
        <p:nvSpPr>
          <p:cNvPr id="342" name="Google Shape;342;p35"/>
          <p:cNvSpPr txBox="1"/>
          <p:nvPr>
            <p:ph idx="1" type="body"/>
          </p:nvPr>
        </p:nvSpPr>
        <p:spPr>
          <a:xfrm>
            <a:off x="257150" y="1102524"/>
            <a:ext cx="7029600" cy="1119900"/>
          </a:xfrm>
          <a:prstGeom prst="rect">
            <a:avLst/>
          </a:prstGeom>
        </p:spPr>
        <p:txBody>
          <a:bodyPr anchorCtr="0" anchor="t" bIns="91425" lIns="91425" spcFirstLastPara="1" rIns="91425" wrap="square" tIns="91425">
            <a:normAutofit/>
          </a:bodyPr>
          <a:lstStyle/>
          <a:p>
            <a:pPr indent="-349250" lvl="0" marL="457200" rtl="0" algn="l">
              <a:lnSpc>
                <a:spcPct val="150000"/>
              </a:lnSpc>
              <a:spcBef>
                <a:spcPts val="0"/>
              </a:spcBef>
              <a:spcAft>
                <a:spcPts val="0"/>
              </a:spcAft>
              <a:buSzPts val="1900"/>
              <a:buChar char="●"/>
            </a:pPr>
            <a:r>
              <a:rPr lang="en" sz="1900"/>
              <a:t>Savings tracker: </a:t>
            </a:r>
            <a:r>
              <a:rPr lang="en" sz="1900" u="sng">
                <a:solidFill>
                  <a:schemeClr val="hlink"/>
                </a:solidFill>
                <a:hlinkClick action="ppaction://hlinksldjump" r:id="rId7"/>
              </a:rPr>
              <a:t>$10K House Savings</a:t>
            </a:r>
            <a:endParaRPr sz="1900"/>
          </a:p>
          <a:p>
            <a:pPr indent="-349250" lvl="0" marL="457200" rtl="0" algn="l">
              <a:lnSpc>
                <a:spcPct val="150000"/>
              </a:lnSpc>
              <a:spcBef>
                <a:spcPts val="0"/>
              </a:spcBef>
              <a:spcAft>
                <a:spcPts val="0"/>
              </a:spcAft>
              <a:buSzPts val="1900"/>
              <a:buChar char="●"/>
            </a:pPr>
            <a:r>
              <a:rPr lang="en" sz="1900"/>
              <a:t>Coloring page: </a:t>
            </a:r>
            <a:r>
              <a:rPr lang="en" sz="1900" u="sng">
                <a:solidFill>
                  <a:schemeClr val="hlink"/>
                </a:solidFill>
                <a:hlinkClick action="ppaction://hlinksldjump" r:id="rId8"/>
              </a:rPr>
              <a:t>Bubble-Gum Jar!</a:t>
            </a:r>
            <a:endParaRPr sz="19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pic>
        <p:nvPicPr>
          <p:cNvPr id="347" name="Google Shape;347;p36"/>
          <p:cNvPicPr preferRelativeResize="0"/>
          <p:nvPr/>
        </p:nvPicPr>
        <p:blipFill>
          <a:blip r:embed="rId3">
            <a:alphaModFix/>
          </a:blip>
          <a:stretch>
            <a:fillRect/>
          </a:stretch>
        </p:blipFill>
        <p:spPr>
          <a:xfrm>
            <a:off x="193950" y="523050"/>
            <a:ext cx="7155900" cy="90123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pic>
        <p:nvPicPr>
          <p:cNvPr id="352" name="Google Shape;352;p37"/>
          <p:cNvPicPr preferRelativeResize="0"/>
          <p:nvPr/>
        </p:nvPicPr>
        <p:blipFill>
          <a:blip r:embed="rId3">
            <a:alphaModFix/>
          </a:blip>
          <a:stretch>
            <a:fillRect/>
          </a:stretch>
        </p:blipFill>
        <p:spPr>
          <a:xfrm>
            <a:off x="0" y="989999"/>
            <a:ext cx="7543800" cy="895722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356" name="Shape 356"/>
        <p:cNvGrpSpPr/>
        <p:nvPr/>
      </p:nvGrpSpPr>
      <p:grpSpPr>
        <a:xfrm>
          <a:off x="0" y="0"/>
          <a:ext cx="0" cy="0"/>
          <a:chOff x="0" y="0"/>
          <a:chExt cx="0" cy="0"/>
        </a:xfrm>
      </p:grpSpPr>
      <p:sp>
        <p:nvSpPr>
          <p:cNvPr id="357" name="Google Shape;357;p38"/>
          <p:cNvSpPr txBox="1"/>
          <p:nvPr>
            <p:ph idx="1" type="body"/>
          </p:nvPr>
        </p:nvSpPr>
        <p:spPr>
          <a:xfrm>
            <a:off x="201558" y="1775759"/>
            <a:ext cx="7140600" cy="6987300"/>
          </a:xfrm>
          <a:prstGeom prst="rect">
            <a:avLst/>
          </a:prstGeom>
        </p:spPr>
        <p:txBody>
          <a:bodyPr anchorCtr="0" anchor="t" bIns="91425" lIns="91425" spcFirstLastPara="1" rIns="91425" wrap="square" tIns="91425">
            <a:normAutofit/>
          </a:bodyPr>
          <a:lstStyle/>
          <a:p>
            <a:pPr indent="0" lvl="0" marL="0" rtl="0" algn="l">
              <a:lnSpc>
                <a:spcPct val="150000"/>
              </a:lnSpc>
              <a:spcBef>
                <a:spcPts val="1000"/>
              </a:spcBef>
              <a:spcAft>
                <a:spcPts val="0"/>
              </a:spcAft>
              <a:buNone/>
            </a:pPr>
            <a:r>
              <a:rPr b="1" lang="en" sz="1800">
                <a:solidFill>
                  <a:srgbClr val="0B5394"/>
                </a:solidFill>
                <a:latin typeface="Roboto"/>
                <a:ea typeface="Roboto"/>
                <a:cs typeface="Roboto"/>
                <a:sym typeface="Roboto"/>
              </a:rPr>
              <a:t>Icons found within Google Slides:</a:t>
            </a:r>
            <a:endParaRPr b="1" sz="1800">
              <a:solidFill>
                <a:srgbClr val="0B5394"/>
              </a:solidFill>
              <a:latin typeface="Roboto"/>
              <a:ea typeface="Roboto"/>
              <a:cs typeface="Roboto"/>
              <a:sym typeface="Roboto"/>
            </a:endParaRPr>
          </a:p>
          <a:p>
            <a:pPr indent="-342900" lvl="0" marL="457200" rtl="0" algn="l">
              <a:lnSpc>
                <a:spcPct val="150000"/>
              </a:lnSpc>
              <a:spcBef>
                <a:spcPts val="1200"/>
              </a:spcBef>
              <a:spcAft>
                <a:spcPts val="0"/>
              </a:spcAft>
              <a:buClr>
                <a:srgbClr val="434343"/>
              </a:buClr>
              <a:buSzPts val="1800"/>
              <a:buFont typeface="Roboto"/>
              <a:buChar char="●"/>
            </a:pPr>
            <a:r>
              <a:rPr lang="en" sz="1800">
                <a:solidFill>
                  <a:srgbClr val="434343"/>
                </a:solidFill>
                <a:latin typeface="Roboto"/>
                <a:ea typeface="Roboto"/>
                <a:cs typeface="Roboto"/>
                <a:sym typeface="Roboto"/>
              </a:rPr>
              <a:t>Insert &gt; Image &gt; Search the web</a:t>
            </a:r>
            <a:endParaRPr sz="1800">
              <a:solidFill>
                <a:srgbClr val="434343"/>
              </a:solidFill>
              <a:latin typeface="Roboto"/>
              <a:ea typeface="Roboto"/>
              <a:cs typeface="Roboto"/>
              <a:sym typeface="Roboto"/>
            </a:endParaRPr>
          </a:p>
          <a:p>
            <a:pPr indent="-342900" lvl="0" marL="457200" rtl="0" algn="l">
              <a:lnSpc>
                <a:spcPct val="150000"/>
              </a:lnSpc>
              <a:spcBef>
                <a:spcPts val="0"/>
              </a:spcBef>
              <a:spcAft>
                <a:spcPts val="0"/>
              </a:spcAft>
              <a:buClr>
                <a:srgbClr val="434343"/>
              </a:buClr>
              <a:buSzPts val="1800"/>
              <a:buFont typeface="Roboto"/>
              <a:buChar char="●"/>
            </a:pPr>
            <a:r>
              <a:rPr lang="en" sz="1800">
                <a:solidFill>
                  <a:srgbClr val="434343"/>
                </a:solidFill>
                <a:latin typeface="Roboto"/>
                <a:ea typeface="Roboto"/>
                <a:cs typeface="Roboto"/>
                <a:sym typeface="Roboto"/>
              </a:rPr>
              <a:t>Insert &gt; Table</a:t>
            </a:r>
            <a:endParaRPr sz="1800">
              <a:solidFill>
                <a:srgbClr val="434343"/>
              </a:solidFill>
              <a:latin typeface="Roboto"/>
              <a:ea typeface="Roboto"/>
              <a:cs typeface="Roboto"/>
              <a:sym typeface="Roboto"/>
            </a:endParaRPr>
          </a:p>
          <a:p>
            <a:pPr indent="-342900" lvl="0" marL="457200" rtl="0" algn="l">
              <a:lnSpc>
                <a:spcPct val="150000"/>
              </a:lnSpc>
              <a:spcBef>
                <a:spcPts val="0"/>
              </a:spcBef>
              <a:spcAft>
                <a:spcPts val="0"/>
              </a:spcAft>
              <a:buClr>
                <a:srgbClr val="434343"/>
              </a:buClr>
              <a:buSzPts val="1800"/>
              <a:buFont typeface="Roboto"/>
              <a:buChar char="●"/>
            </a:pPr>
            <a:r>
              <a:rPr lang="en" sz="1800">
                <a:solidFill>
                  <a:srgbClr val="434343"/>
                </a:solidFill>
                <a:latin typeface="Roboto"/>
                <a:ea typeface="Roboto"/>
                <a:cs typeface="Roboto"/>
                <a:sym typeface="Roboto"/>
              </a:rPr>
              <a:t>Insert &gt; Shapes</a:t>
            </a:r>
            <a:endParaRPr sz="1800">
              <a:solidFill>
                <a:srgbClr val="434343"/>
              </a:solidFill>
              <a:latin typeface="Roboto"/>
              <a:ea typeface="Roboto"/>
              <a:cs typeface="Roboto"/>
              <a:sym typeface="Roboto"/>
            </a:endParaRPr>
          </a:p>
          <a:p>
            <a:pPr indent="0" lvl="0" marL="0" rtl="0" algn="l">
              <a:lnSpc>
                <a:spcPct val="150000"/>
              </a:lnSpc>
              <a:spcBef>
                <a:spcPts val="1200"/>
              </a:spcBef>
              <a:spcAft>
                <a:spcPts val="0"/>
              </a:spcAft>
              <a:buNone/>
            </a:pPr>
            <a:r>
              <a:rPr b="1" lang="en" sz="1800">
                <a:solidFill>
                  <a:srgbClr val="0B5394"/>
                </a:solidFill>
                <a:latin typeface="Roboto"/>
                <a:ea typeface="Roboto"/>
                <a:cs typeface="Roboto"/>
                <a:sym typeface="Roboto"/>
              </a:rPr>
              <a:t>Options from outside of Google Slides</a:t>
            </a:r>
            <a:r>
              <a:rPr b="1" lang="en" sz="1800">
                <a:solidFill>
                  <a:srgbClr val="0B5394"/>
                </a:solidFill>
                <a:latin typeface="Roboto"/>
                <a:ea typeface="Roboto"/>
                <a:cs typeface="Roboto"/>
                <a:sym typeface="Roboto"/>
              </a:rPr>
              <a:t>:</a:t>
            </a:r>
            <a:endParaRPr b="1" sz="1800">
              <a:solidFill>
                <a:srgbClr val="0B5394"/>
              </a:solidFill>
              <a:latin typeface="Roboto"/>
              <a:ea typeface="Roboto"/>
              <a:cs typeface="Roboto"/>
              <a:sym typeface="Roboto"/>
            </a:endParaRPr>
          </a:p>
          <a:p>
            <a:pPr indent="-342900" lvl="0" marL="457200" rtl="0" algn="l">
              <a:lnSpc>
                <a:spcPct val="150000"/>
              </a:lnSpc>
              <a:spcBef>
                <a:spcPts val="1200"/>
              </a:spcBef>
              <a:spcAft>
                <a:spcPts val="0"/>
              </a:spcAft>
              <a:buClr>
                <a:srgbClr val="434343"/>
              </a:buClr>
              <a:buSzPts val="1800"/>
              <a:buFont typeface="Roboto"/>
              <a:buChar char="●"/>
            </a:pPr>
            <a:r>
              <a:rPr lang="en" sz="1800">
                <a:solidFill>
                  <a:srgbClr val="434343"/>
                </a:solidFill>
                <a:latin typeface="Roboto"/>
                <a:ea typeface="Roboto"/>
                <a:cs typeface="Roboto"/>
                <a:sym typeface="Roboto"/>
              </a:rPr>
              <a:t>Google search, or directly from a website</a:t>
            </a:r>
            <a:endParaRPr sz="1800">
              <a:solidFill>
                <a:srgbClr val="434343"/>
              </a:solidFill>
              <a:latin typeface="Roboto"/>
              <a:ea typeface="Roboto"/>
              <a:cs typeface="Roboto"/>
              <a:sym typeface="Roboto"/>
            </a:endParaRPr>
          </a:p>
          <a:p>
            <a:pPr indent="-342900" lvl="1" marL="914400" rtl="0" algn="l">
              <a:lnSpc>
                <a:spcPct val="150000"/>
              </a:lnSpc>
              <a:spcBef>
                <a:spcPts val="0"/>
              </a:spcBef>
              <a:spcAft>
                <a:spcPts val="0"/>
              </a:spcAft>
              <a:buClr>
                <a:srgbClr val="434343"/>
              </a:buClr>
              <a:buSzPts val="1800"/>
              <a:buFont typeface="Roboto"/>
              <a:buChar char="○"/>
            </a:pPr>
            <a:r>
              <a:rPr lang="en" sz="1800">
                <a:solidFill>
                  <a:srgbClr val="434343"/>
                </a:solidFill>
                <a:latin typeface="Roboto"/>
                <a:ea typeface="Roboto"/>
                <a:cs typeface="Roboto"/>
                <a:sym typeface="Roboto"/>
              </a:rPr>
              <a:t>Save image + insert</a:t>
            </a:r>
            <a:endParaRPr sz="1800">
              <a:solidFill>
                <a:srgbClr val="434343"/>
              </a:solidFill>
              <a:latin typeface="Roboto"/>
              <a:ea typeface="Roboto"/>
              <a:cs typeface="Roboto"/>
              <a:sym typeface="Roboto"/>
            </a:endParaRPr>
          </a:p>
          <a:p>
            <a:pPr indent="-342900" lvl="1" marL="914400" rtl="0" algn="l">
              <a:lnSpc>
                <a:spcPct val="150000"/>
              </a:lnSpc>
              <a:spcBef>
                <a:spcPts val="0"/>
              </a:spcBef>
              <a:spcAft>
                <a:spcPts val="0"/>
              </a:spcAft>
              <a:buClr>
                <a:srgbClr val="434343"/>
              </a:buClr>
              <a:buSzPts val="1800"/>
              <a:buFont typeface="Roboto"/>
              <a:buChar char="○"/>
            </a:pPr>
            <a:r>
              <a:rPr lang="en" sz="1800">
                <a:solidFill>
                  <a:srgbClr val="434343"/>
                </a:solidFill>
                <a:latin typeface="Roboto"/>
                <a:ea typeface="Roboto"/>
                <a:cs typeface="Roboto"/>
                <a:sym typeface="Roboto"/>
              </a:rPr>
              <a:t>Copy image + paste</a:t>
            </a:r>
            <a:endParaRPr sz="1800">
              <a:solidFill>
                <a:srgbClr val="434343"/>
              </a:solidFill>
              <a:latin typeface="Roboto"/>
              <a:ea typeface="Roboto"/>
              <a:cs typeface="Roboto"/>
              <a:sym typeface="Roboto"/>
            </a:endParaRPr>
          </a:p>
          <a:p>
            <a:pPr indent="-342900" lvl="0" marL="457200" rtl="0" algn="l">
              <a:lnSpc>
                <a:spcPct val="150000"/>
              </a:lnSpc>
              <a:spcBef>
                <a:spcPts val="0"/>
              </a:spcBef>
              <a:spcAft>
                <a:spcPts val="0"/>
              </a:spcAft>
              <a:buClr>
                <a:srgbClr val="434343"/>
              </a:buClr>
              <a:buSzPts val="1800"/>
              <a:buFont typeface="Roboto"/>
              <a:buChar char="●"/>
            </a:pPr>
            <a:r>
              <a:rPr lang="en" sz="1800">
                <a:solidFill>
                  <a:srgbClr val="434343"/>
                </a:solidFill>
                <a:latin typeface="Roboto"/>
                <a:ea typeface="Roboto"/>
                <a:cs typeface="Roboto"/>
                <a:sym typeface="Roboto"/>
              </a:rPr>
              <a:t>Websites:</a:t>
            </a:r>
            <a:endParaRPr sz="1800">
              <a:solidFill>
                <a:srgbClr val="434343"/>
              </a:solidFill>
              <a:latin typeface="Roboto"/>
              <a:ea typeface="Roboto"/>
              <a:cs typeface="Roboto"/>
              <a:sym typeface="Roboto"/>
            </a:endParaRPr>
          </a:p>
          <a:p>
            <a:pPr indent="-342900" lvl="1" marL="914400" rtl="0" algn="l">
              <a:lnSpc>
                <a:spcPct val="150000"/>
              </a:lnSpc>
              <a:spcBef>
                <a:spcPts val="0"/>
              </a:spcBef>
              <a:spcAft>
                <a:spcPts val="0"/>
              </a:spcAft>
              <a:buClr>
                <a:srgbClr val="434343"/>
              </a:buClr>
              <a:buSzPts val="1800"/>
              <a:buFont typeface="Roboto"/>
              <a:buChar char="○"/>
            </a:pPr>
            <a:r>
              <a:rPr lang="en" sz="1800" u="sng">
                <a:solidFill>
                  <a:srgbClr val="434343"/>
                </a:solidFill>
                <a:latin typeface="Roboto"/>
                <a:ea typeface="Roboto"/>
                <a:cs typeface="Roboto"/>
                <a:sym typeface="Roboto"/>
                <a:hlinkClick r:id="rId3">
                  <a:extLst>
                    <a:ext uri="{A12FA001-AC4F-418D-AE19-62706E023703}">
                      <ahyp:hlinkClr val="tx"/>
                    </a:ext>
                  </a:extLst>
                </a:hlinkClick>
              </a:rPr>
              <a:t>https://icons8.com/</a:t>
            </a:r>
            <a:endParaRPr sz="1800">
              <a:solidFill>
                <a:srgbClr val="434343"/>
              </a:solidFill>
              <a:latin typeface="Roboto"/>
              <a:ea typeface="Roboto"/>
              <a:cs typeface="Roboto"/>
              <a:sym typeface="Roboto"/>
            </a:endParaRPr>
          </a:p>
          <a:p>
            <a:pPr indent="0" lvl="0" marL="0" rtl="0" algn="l">
              <a:lnSpc>
                <a:spcPct val="150000"/>
              </a:lnSpc>
              <a:spcBef>
                <a:spcPts val="1200"/>
              </a:spcBef>
              <a:spcAft>
                <a:spcPts val="0"/>
              </a:spcAft>
              <a:buClr>
                <a:schemeClr val="dk1"/>
              </a:buClr>
              <a:buSzPts val="1100"/>
              <a:buFont typeface="Arial"/>
              <a:buNone/>
            </a:pPr>
            <a:r>
              <a:rPr b="1" i="1" lang="en" sz="1800">
                <a:solidFill>
                  <a:srgbClr val="0B5394"/>
                </a:solidFill>
                <a:latin typeface="Roboto"/>
                <a:ea typeface="Roboto"/>
                <a:cs typeface="Roboto"/>
                <a:sym typeface="Roboto"/>
              </a:rPr>
              <a:t>Image search tips:</a:t>
            </a:r>
            <a:endParaRPr b="1" i="1" sz="1800">
              <a:solidFill>
                <a:srgbClr val="0B5394"/>
              </a:solidFill>
              <a:latin typeface="Roboto"/>
              <a:ea typeface="Roboto"/>
              <a:cs typeface="Roboto"/>
              <a:sym typeface="Roboto"/>
            </a:endParaRPr>
          </a:p>
          <a:p>
            <a:pPr indent="-228600" lvl="0" marL="228600" rtl="0" algn="l">
              <a:lnSpc>
                <a:spcPct val="150000"/>
              </a:lnSpc>
              <a:spcBef>
                <a:spcPts val="0"/>
              </a:spcBef>
              <a:spcAft>
                <a:spcPts val="0"/>
              </a:spcAft>
              <a:buClr>
                <a:srgbClr val="434343"/>
              </a:buClr>
              <a:buSzPts val="1800"/>
              <a:buFont typeface="Roboto"/>
              <a:buAutoNum type="arabicParenR"/>
            </a:pPr>
            <a:r>
              <a:rPr lang="en" sz="1800">
                <a:solidFill>
                  <a:srgbClr val="434343"/>
                </a:solidFill>
                <a:latin typeface="Roboto"/>
                <a:ea typeface="Roboto"/>
                <a:cs typeface="Roboto"/>
                <a:sym typeface="Roboto"/>
              </a:rPr>
              <a:t>Use singular, common nouns when searching</a:t>
            </a:r>
            <a:endParaRPr sz="1800">
              <a:solidFill>
                <a:srgbClr val="434343"/>
              </a:solidFill>
              <a:latin typeface="Roboto"/>
              <a:ea typeface="Roboto"/>
              <a:cs typeface="Roboto"/>
              <a:sym typeface="Roboto"/>
            </a:endParaRPr>
          </a:p>
          <a:p>
            <a:pPr indent="-228600" lvl="0" marL="228600" rtl="0" algn="l">
              <a:lnSpc>
                <a:spcPct val="150000"/>
              </a:lnSpc>
              <a:spcBef>
                <a:spcPts val="0"/>
              </a:spcBef>
              <a:spcAft>
                <a:spcPts val="0"/>
              </a:spcAft>
              <a:buClr>
                <a:srgbClr val="434343"/>
              </a:buClr>
              <a:buSzPts val="1800"/>
              <a:buFont typeface="Roboto"/>
              <a:buAutoNum type="arabicParenR"/>
            </a:pPr>
            <a:r>
              <a:rPr lang="en" sz="1800">
                <a:solidFill>
                  <a:srgbClr val="434343"/>
                </a:solidFill>
                <a:latin typeface="Roboto"/>
                <a:ea typeface="Roboto"/>
                <a:cs typeface="Roboto"/>
                <a:sym typeface="Roboto"/>
              </a:rPr>
              <a:t>Try different combinations of words until you find what you want</a:t>
            </a:r>
            <a:endParaRPr sz="1800">
              <a:solidFill>
                <a:srgbClr val="434343"/>
              </a:solidFill>
              <a:latin typeface="Roboto"/>
              <a:ea typeface="Roboto"/>
              <a:cs typeface="Roboto"/>
              <a:sym typeface="Roboto"/>
            </a:endParaRPr>
          </a:p>
          <a:p>
            <a:pPr indent="-228600" lvl="0" marL="228600" rtl="0" algn="l">
              <a:lnSpc>
                <a:spcPct val="150000"/>
              </a:lnSpc>
              <a:spcBef>
                <a:spcPts val="0"/>
              </a:spcBef>
              <a:spcAft>
                <a:spcPts val="0"/>
              </a:spcAft>
              <a:buClr>
                <a:srgbClr val="434343"/>
              </a:buClr>
              <a:buSzPts val="1800"/>
              <a:buFont typeface="Roboto"/>
              <a:buAutoNum type="arabicParenR"/>
            </a:pPr>
            <a:r>
              <a:rPr lang="en" sz="1800">
                <a:solidFill>
                  <a:srgbClr val="434343"/>
                </a:solidFill>
                <a:latin typeface="Roboto"/>
                <a:ea typeface="Roboto"/>
                <a:cs typeface="Roboto"/>
                <a:sym typeface="Roboto"/>
              </a:rPr>
              <a:t>Type the name of the object, along with “black and white” or “icon”</a:t>
            </a:r>
            <a:endParaRPr sz="1800">
              <a:solidFill>
                <a:srgbClr val="434343"/>
              </a:solidFill>
              <a:latin typeface="Roboto"/>
              <a:ea typeface="Roboto"/>
              <a:cs typeface="Roboto"/>
              <a:sym typeface="Roboto"/>
            </a:endParaRPr>
          </a:p>
        </p:txBody>
      </p:sp>
      <p:sp>
        <p:nvSpPr>
          <p:cNvPr id="358" name="Google Shape;358;p38"/>
          <p:cNvSpPr txBox="1"/>
          <p:nvPr>
            <p:ph type="title"/>
          </p:nvPr>
        </p:nvSpPr>
        <p:spPr>
          <a:xfrm>
            <a:off x="0" y="770574"/>
            <a:ext cx="7543800" cy="1292400"/>
          </a:xfrm>
          <a:prstGeom prst="rect">
            <a:avLst/>
          </a:prstGeom>
          <a:effectLst>
            <a:outerShdw blurRad="285750" rotWithShape="0" algn="bl" dir="3720000" dist="95250">
              <a:srgbClr val="6FA8DC">
                <a:alpha val="66000"/>
              </a:srgbClr>
            </a:outerShdw>
          </a:effectLst>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en" sz="4400">
                <a:solidFill>
                  <a:srgbClr val="5D9ED8"/>
                </a:solidFill>
                <a:latin typeface="Righteous"/>
                <a:ea typeface="Righteous"/>
                <a:cs typeface="Righteous"/>
                <a:sym typeface="Righteous"/>
              </a:rPr>
              <a:t>Finding </a:t>
            </a:r>
            <a:r>
              <a:rPr b="1" lang="en" sz="4400">
                <a:solidFill>
                  <a:srgbClr val="5D9ED8"/>
                </a:solidFill>
                <a:latin typeface="Righteous"/>
                <a:ea typeface="Righteous"/>
                <a:cs typeface="Righteous"/>
                <a:sym typeface="Righteous"/>
              </a:rPr>
              <a:t>icons and images</a:t>
            </a:r>
            <a:endParaRPr b="1" sz="4400">
              <a:solidFill>
                <a:srgbClr val="5D9ED8"/>
              </a:solidFill>
              <a:latin typeface="Righteous"/>
              <a:ea typeface="Righteous"/>
              <a:cs typeface="Righteous"/>
              <a:sym typeface="Righteous"/>
            </a:endParaRPr>
          </a:p>
        </p:txBody>
      </p:sp>
      <p:pic>
        <p:nvPicPr>
          <p:cNvPr id="359" name="Google Shape;359;p38"/>
          <p:cNvPicPr preferRelativeResize="0"/>
          <p:nvPr/>
        </p:nvPicPr>
        <p:blipFill>
          <a:blip r:embed="rId4">
            <a:alphaModFix/>
          </a:blip>
          <a:stretch>
            <a:fillRect/>
          </a:stretch>
        </p:blipFill>
        <p:spPr>
          <a:xfrm>
            <a:off x="3230842" y="89602"/>
            <a:ext cx="974182" cy="97418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363" name="Shape 363"/>
        <p:cNvGrpSpPr/>
        <p:nvPr/>
      </p:nvGrpSpPr>
      <p:grpSpPr>
        <a:xfrm>
          <a:off x="0" y="0"/>
          <a:ext cx="0" cy="0"/>
          <a:chOff x="0" y="0"/>
          <a:chExt cx="0" cy="0"/>
        </a:xfrm>
      </p:grpSpPr>
      <p:sp>
        <p:nvSpPr>
          <p:cNvPr id="364" name="Google Shape;364;p39"/>
          <p:cNvSpPr txBox="1"/>
          <p:nvPr>
            <p:ph idx="1" type="body"/>
          </p:nvPr>
        </p:nvSpPr>
        <p:spPr>
          <a:xfrm>
            <a:off x="201558" y="1702872"/>
            <a:ext cx="7140600" cy="8088300"/>
          </a:xfrm>
          <a:prstGeom prst="rect">
            <a:avLst/>
          </a:prstGeom>
        </p:spPr>
        <p:txBody>
          <a:bodyPr anchorCtr="0" anchor="t" bIns="91425" lIns="91425" spcFirstLastPara="1" rIns="91425" wrap="square" tIns="91425">
            <a:normAutofit/>
          </a:bodyPr>
          <a:lstStyle/>
          <a:p>
            <a:pPr indent="0" lvl="0" marL="0" rtl="0" algn="ctr">
              <a:lnSpc>
                <a:spcPct val="150000"/>
              </a:lnSpc>
              <a:spcBef>
                <a:spcPts val="1000"/>
              </a:spcBef>
              <a:spcAft>
                <a:spcPts val="0"/>
              </a:spcAft>
              <a:buNone/>
            </a:pPr>
            <a:r>
              <a:rPr b="1" lang="en" sz="2100">
                <a:solidFill>
                  <a:srgbClr val="0B5394"/>
                </a:solidFill>
                <a:latin typeface="Roboto"/>
                <a:ea typeface="Roboto"/>
                <a:cs typeface="Roboto"/>
                <a:sym typeface="Roboto"/>
              </a:rPr>
              <a:t>T</a:t>
            </a:r>
            <a:r>
              <a:rPr b="1" lang="en" sz="2100">
                <a:solidFill>
                  <a:srgbClr val="0B5394"/>
                </a:solidFill>
                <a:latin typeface="Roboto"/>
                <a:ea typeface="Roboto"/>
                <a:cs typeface="Roboto"/>
                <a:sym typeface="Roboto"/>
              </a:rPr>
              <a:t>ips and tricks to getting a tidy array</a:t>
            </a:r>
            <a:endParaRPr sz="2100">
              <a:solidFill>
                <a:srgbClr val="434343"/>
              </a:solidFill>
              <a:latin typeface="Roboto"/>
              <a:ea typeface="Roboto"/>
              <a:cs typeface="Roboto"/>
              <a:sym typeface="Roboto"/>
            </a:endParaRPr>
          </a:p>
          <a:p>
            <a:pPr indent="-228600" lvl="0" marL="228600" rtl="0" algn="l">
              <a:lnSpc>
                <a:spcPct val="150000"/>
              </a:lnSpc>
              <a:spcBef>
                <a:spcPts val="0"/>
              </a:spcBef>
              <a:spcAft>
                <a:spcPts val="0"/>
              </a:spcAft>
              <a:buClr>
                <a:srgbClr val="434343"/>
              </a:buClr>
              <a:buSzPts val="1800"/>
              <a:buFont typeface="Roboto"/>
              <a:buAutoNum type="arabicParenR"/>
            </a:pPr>
            <a:r>
              <a:rPr lang="en" sz="1800">
                <a:solidFill>
                  <a:srgbClr val="434343"/>
                </a:solidFill>
                <a:latin typeface="Roboto"/>
                <a:ea typeface="Roboto"/>
                <a:cs typeface="Roboto"/>
                <a:sym typeface="Roboto"/>
              </a:rPr>
              <a:t>Hold the </a:t>
            </a:r>
            <a:r>
              <a:rPr b="1" lang="en" sz="1800">
                <a:solidFill>
                  <a:srgbClr val="434343"/>
                </a:solidFill>
                <a:latin typeface="Roboto"/>
                <a:ea typeface="Roboto"/>
                <a:cs typeface="Roboto"/>
                <a:sym typeface="Roboto"/>
              </a:rPr>
              <a:t>Shift</a:t>
            </a:r>
            <a:r>
              <a:rPr lang="en" sz="1800">
                <a:solidFill>
                  <a:srgbClr val="434343"/>
                </a:solidFill>
                <a:latin typeface="Roboto"/>
                <a:ea typeface="Roboto"/>
                <a:cs typeface="Roboto"/>
                <a:sym typeface="Roboto"/>
              </a:rPr>
              <a:t> key while creating shapes to get proportional icons</a:t>
            </a:r>
            <a:endParaRPr sz="1800">
              <a:solidFill>
                <a:srgbClr val="434343"/>
              </a:solidFill>
              <a:latin typeface="Roboto"/>
              <a:ea typeface="Roboto"/>
              <a:cs typeface="Roboto"/>
              <a:sym typeface="Roboto"/>
            </a:endParaRPr>
          </a:p>
          <a:p>
            <a:pPr indent="-228600" lvl="0" marL="228600" rtl="0" algn="l">
              <a:lnSpc>
                <a:spcPct val="150000"/>
              </a:lnSpc>
              <a:spcBef>
                <a:spcPts val="0"/>
              </a:spcBef>
              <a:spcAft>
                <a:spcPts val="0"/>
              </a:spcAft>
              <a:buClr>
                <a:srgbClr val="434343"/>
              </a:buClr>
              <a:buSzPts val="1800"/>
              <a:buFont typeface="Roboto"/>
              <a:buAutoNum type="arabicParenR"/>
            </a:pPr>
            <a:r>
              <a:rPr lang="en" sz="1800">
                <a:solidFill>
                  <a:srgbClr val="434343"/>
                </a:solidFill>
                <a:latin typeface="Roboto"/>
                <a:ea typeface="Roboto"/>
                <a:cs typeface="Roboto"/>
                <a:sym typeface="Roboto"/>
              </a:rPr>
              <a:t>Save time by selecting an image (or multiple images) and typing </a:t>
            </a:r>
            <a:r>
              <a:rPr b="1" lang="en" sz="1800">
                <a:solidFill>
                  <a:srgbClr val="434343"/>
                </a:solidFill>
                <a:latin typeface="Roboto"/>
                <a:ea typeface="Roboto"/>
                <a:cs typeface="Roboto"/>
                <a:sym typeface="Roboto"/>
              </a:rPr>
              <a:t>Ctrl+D</a:t>
            </a:r>
            <a:r>
              <a:rPr lang="en" sz="1800">
                <a:solidFill>
                  <a:srgbClr val="434343"/>
                </a:solidFill>
                <a:latin typeface="Roboto"/>
                <a:ea typeface="Roboto"/>
                <a:cs typeface="Roboto"/>
                <a:sym typeface="Roboto"/>
              </a:rPr>
              <a:t> keys to duplicate</a:t>
            </a:r>
            <a:endParaRPr sz="1800">
              <a:solidFill>
                <a:srgbClr val="434343"/>
              </a:solidFill>
              <a:latin typeface="Roboto"/>
              <a:ea typeface="Roboto"/>
              <a:cs typeface="Roboto"/>
              <a:sym typeface="Roboto"/>
            </a:endParaRPr>
          </a:p>
          <a:p>
            <a:pPr indent="-228600" lvl="0" marL="228600" rtl="0" algn="l">
              <a:lnSpc>
                <a:spcPct val="150000"/>
              </a:lnSpc>
              <a:spcBef>
                <a:spcPts val="0"/>
              </a:spcBef>
              <a:spcAft>
                <a:spcPts val="0"/>
              </a:spcAft>
              <a:buClr>
                <a:srgbClr val="434343"/>
              </a:buClr>
              <a:buSzPts val="1800"/>
              <a:buFont typeface="Roboto"/>
              <a:buAutoNum type="arabicParenR"/>
            </a:pPr>
            <a:r>
              <a:rPr lang="en" sz="1800">
                <a:solidFill>
                  <a:srgbClr val="434343"/>
                </a:solidFill>
                <a:latin typeface="Roboto"/>
                <a:ea typeface="Roboto"/>
                <a:cs typeface="Roboto"/>
                <a:sym typeface="Roboto"/>
              </a:rPr>
              <a:t>To change more than one image or text box at once, hold the </a:t>
            </a:r>
            <a:r>
              <a:rPr b="1" lang="en" sz="1800">
                <a:solidFill>
                  <a:srgbClr val="434343"/>
                </a:solidFill>
                <a:latin typeface="Roboto"/>
                <a:ea typeface="Roboto"/>
                <a:cs typeface="Roboto"/>
                <a:sym typeface="Roboto"/>
              </a:rPr>
              <a:t>Ctrl</a:t>
            </a:r>
            <a:r>
              <a:rPr lang="en" sz="1800">
                <a:solidFill>
                  <a:srgbClr val="434343"/>
                </a:solidFill>
                <a:latin typeface="Roboto"/>
                <a:ea typeface="Roboto"/>
                <a:cs typeface="Roboto"/>
                <a:sym typeface="Roboto"/>
              </a:rPr>
              <a:t> button while selecting images. You can now move, align, or distribute them (see below).</a:t>
            </a:r>
            <a:endParaRPr sz="1800">
              <a:solidFill>
                <a:srgbClr val="434343"/>
              </a:solidFill>
              <a:latin typeface="Roboto"/>
              <a:ea typeface="Roboto"/>
              <a:cs typeface="Roboto"/>
              <a:sym typeface="Roboto"/>
            </a:endParaRPr>
          </a:p>
          <a:p>
            <a:pPr indent="-228600" lvl="0" marL="228600" rtl="0" algn="l">
              <a:lnSpc>
                <a:spcPct val="150000"/>
              </a:lnSpc>
              <a:spcBef>
                <a:spcPts val="0"/>
              </a:spcBef>
              <a:spcAft>
                <a:spcPts val="0"/>
              </a:spcAft>
              <a:buClr>
                <a:srgbClr val="434343"/>
              </a:buClr>
              <a:buSzPts val="1800"/>
              <a:buFont typeface="Roboto"/>
              <a:buAutoNum type="arabicParenR"/>
            </a:pPr>
            <a:r>
              <a:rPr lang="en" sz="1800">
                <a:solidFill>
                  <a:srgbClr val="434343"/>
                </a:solidFill>
                <a:latin typeface="Roboto"/>
                <a:ea typeface="Roboto"/>
                <a:cs typeface="Roboto"/>
                <a:sym typeface="Roboto"/>
              </a:rPr>
              <a:t>To align icons, select images on the page to align and right click. Choose </a:t>
            </a:r>
            <a:r>
              <a:rPr b="1" lang="en" sz="1800">
                <a:solidFill>
                  <a:srgbClr val="434343"/>
                </a:solidFill>
                <a:latin typeface="Roboto"/>
                <a:ea typeface="Roboto"/>
                <a:cs typeface="Roboto"/>
                <a:sym typeface="Roboto"/>
              </a:rPr>
              <a:t>Align Vertically</a:t>
            </a:r>
            <a:r>
              <a:rPr lang="en" sz="1800">
                <a:solidFill>
                  <a:srgbClr val="434343"/>
                </a:solidFill>
                <a:latin typeface="Roboto"/>
                <a:ea typeface="Roboto"/>
                <a:cs typeface="Roboto"/>
                <a:sym typeface="Roboto"/>
              </a:rPr>
              <a:t> for columns and </a:t>
            </a:r>
            <a:r>
              <a:rPr b="1" lang="en" sz="1800">
                <a:solidFill>
                  <a:srgbClr val="434343"/>
                </a:solidFill>
                <a:latin typeface="Roboto"/>
                <a:ea typeface="Roboto"/>
                <a:cs typeface="Roboto"/>
                <a:sym typeface="Roboto"/>
              </a:rPr>
              <a:t>Horizontally</a:t>
            </a:r>
            <a:r>
              <a:rPr lang="en" sz="1800">
                <a:solidFill>
                  <a:srgbClr val="434343"/>
                </a:solidFill>
                <a:latin typeface="Roboto"/>
                <a:ea typeface="Roboto"/>
                <a:cs typeface="Roboto"/>
                <a:sym typeface="Roboto"/>
              </a:rPr>
              <a:t> for rows. </a:t>
            </a:r>
            <a:endParaRPr sz="1800">
              <a:solidFill>
                <a:srgbClr val="434343"/>
              </a:solidFill>
              <a:latin typeface="Roboto"/>
              <a:ea typeface="Roboto"/>
              <a:cs typeface="Roboto"/>
              <a:sym typeface="Roboto"/>
            </a:endParaRPr>
          </a:p>
          <a:p>
            <a:pPr indent="-228600" lvl="0" marL="228600" rtl="0" algn="l">
              <a:lnSpc>
                <a:spcPct val="150000"/>
              </a:lnSpc>
              <a:spcBef>
                <a:spcPts val="0"/>
              </a:spcBef>
              <a:spcAft>
                <a:spcPts val="0"/>
              </a:spcAft>
              <a:buClr>
                <a:srgbClr val="434343"/>
              </a:buClr>
              <a:buSzPts val="1800"/>
              <a:buFont typeface="Roboto"/>
              <a:buAutoNum type="arabicParenR"/>
            </a:pPr>
            <a:r>
              <a:rPr lang="en" sz="1800">
                <a:solidFill>
                  <a:srgbClr val="434343"/>
                </a:solidFill>
                <a:latin typeface="Roboto"/>
                <a:ea typeface="Roboto"/>
                <a:cs typeface="Roboto"/>
                <a:sym typeface="Roboto"/>
              </a:rPr>
              <a:t>To space icons out evenly, select images and right click. Then, choose </a:t>
            </a:r>
            <a:r>
              <a:rPr b="1" lang="en" sz="1800">
                <a:solidFill>
                  <a:srgbClr val="434343"/>
                </a:solidFill>
                <a:latin typeface="Roboto"/>
                <a:ea typeface="Roboto"/>
                <a:cs typeface="Roboto"/>
                <a:sym typeface="Roboto"/>
              </a:rPr>
              <a:t>Distribute</a:t>
            </a:r>
            <a:r>
              <a:rPr lang="en" sz="1800">
                <a:solidFill>
                  <a:srgbClr val="434343"/>
                </a:solidFill>
                <a:latin typeface="Roboto"/>
                <a:ea typeface="Roboto"/>
                <a:cs typeface="Roboto"/>
                <a:sym typeface="Roboto"/>
              </a:rPr>
              <a:t> (rows = horizontal; columns = vertical).</a:t>
            </a:r>
            <a:endParaRPr sz="1800">
              <a:solidFill>
                <a:srgbClr val="434343"/>
              </a:solidFill>
              <a:latin typeface="Roboto"/>
              <a:ea typeface="Roboto"/>
              <a:cs typeface="Roboto"/>
              <a:sym typeface="Roboto"/>
            </a:endParaRPr>
          </a:p>
          <a:p>
            <a:pPr indent="-228600" lvl="0" marL="228600" rtl="0" algn="l">
              <a:lnSpc>
                <a:spcPct val="150000"/>
              </a:lnSpc>
              <a:spcBef>
                <a:spcPts val="0"/>
              </a:spcBef>
              <a:spcAft>
                <a:spcPts val="0"/>
              </a:spcAft>
              <a:buClr>
                <a:srgbClr val="434343"/>
              </a:buClr>
              <a:buSzPts val="1800"/>
              <a:buFont typeface="Roboto"/>
              <a:buAutoNum type="arabicParenR"/>
            </a:pPr>
            <a:r>
              <a:rPr lang="en" sz="1800">
                <a:solidFill>
                  <a:srgbClr val="434343"/>
                </a:solidFill>
                <a:latin typeface="Roboto"/>
                <a:ea typeface="Roboto"/>
                <a:cs typeface="Roboto"/>
                <a:sym typeface="Roboto"/>
              </a:rPr>
              <a:t>Objects are automatically “layered” according to when they were created. So, first objects are on the bottom. Latest are near the top. You can change the order: Right click on an object, choose </a:t>
            </a:r>
            <a:r>
              <a:rPr b="1" lang="en" sz="1800">
                <a:solidFill>
                  <a:srgbClr val="434343"/>
                </a:solidFill>
                <a:latin typeface="Roboto"/>
                <a:ea typeface="Roboto"/>
                <a:cs typeface="Roboto"/>
                <a:sym typeface="Roboto"/>
              </a:rPr>
              <a:t>Order</a:t>
            </a:r>
            <a:r>
              <a:rPr lang="en" sz="1800">
                <a:solidFill>
                  <a:srgbClr val="434343"/>
                </a:solidFill>
                <a:latin typeface="Roboto"/>
                <a:ea typeface="Roboto"/>
                <a:cs typeface="Roboto"/>
                <a:sym typeface="Roboto"/>
              </a:rPr>
              <a:t>, and send it “to the back” (which means that all other objects go on top of it) or “backward” (which means that it just falls behind the last thing created). You can do the same with bringing earlier objects to the front.</a:t>
            </a:r>
            <a:endParaRPr sz="1800">
              <a:solidFill>
                <a:srgbClr val="434343"/>
              </a:solidFill>
              <a:latin typeface="Roboto"/>
              <a:ea typeface="Roboto"/>
              <a:cs typeface="Roboto"/>
              <a:sym typeface="Roboto"/>
            </a:endParaRPr>
          </a:p>
        </p:txBody>
      </p:sp>
      <p:sp>
        <p:nvSpPr>
          <p:cNvPr id="365" name="Google Shape;365;p39"/>
          <p:cNvSpPr txBox="1"/>
          <p:nvPr>
            <p:ph type="title"/>
          </p:nvPr>
        </p:nvSpPr>
        <p:spPr>
          <a:xfrm>
            <a:off x="0" y="770574"/>
            <a:ext cx="7543800" cy="1292400"/>
          </a:xfrm>
          <a:prstGeom prst="rect">
            <a:avLst/>
          </a:prstGeom>
          <a:effectLst>
            <a:outerShdw blurRad="285750" rotWithShape="0" algn="bl" dir="3720000" dist="95250">
              <a:srgbClr val="6FA8DC">
                <a:alpha val="66000"/>
              </a:srgbClr>
            </a:outerShdw>
          </a:effectLst>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en" sz="4400">
                <a:solidFill>
                  <a:srgbClr val="5D9ED8"/>
                </a:solidFill>
                <a:latin typeface="Righteous"/>
                <a:ea typeface="Righteous"/>
                <a:cs typeface="Righteous"/>
                <a:sym typeface="Righteous"/>
              </a:rPr>
              <a:t>Placing</a:t>
            </a:r>
            <a:r>
              <a:rPr b="1" lang="en" sz="4400">
                <a:solidFill>
                  <a:srgbClr val="5D9ED8"/>
                </a:solidFill>
                <a:latin typeface="Righteous"/>
                <a:ea typeface="Righteous"/>
                <a:cs typeface="Righteous"/>
                <a:sym typeface="Righteous"/>
              </a:rPr>
              <a:t> icons and images</a:t>
            </a:r>
            <a:endParaRPr b="1" sz="4400">
              <a:solidFill>
                <a:srgbClr val="5D9ED8"/>
              </a:solidFill>
              <a:latin typeface="Righteous"/>
              <a:ea typeface="Righteous"/>
              <a:cs typeface="Righteous"/>
              <a:sym typeface="Righteous"/>
            </a:endParaRPr>
          </a:p>
        </p:txBody>
      </p:sp>
      <p:pic>
        <p:nvPicPr>
          <p:cNvPr id="366" name="Google Shape;366;p39"/>
          <p:cNvPicPr preferRelativeResize="0"/>
          <p:nvPr/>
        </p:nvPicPr>
        <p:blipFill>
          <a:blip r:embed="rId3">
            <a:alphaModFix/>
          </a:blip>
          <a:stretch>
            <a:fillRect/>
          </a:stretch>
        </p:blipFill>
        <p:spPr>
          <a:xfrm>
            <a:off x="3230842" y="89602"/>
            <a:ext cx="974182" cy="97418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370" name="Shape 370"/>
        <p:cNvGrpSpPr/>
        <p:nvPr/>
      </p:nvGrpSpPr>
      <p:grpSpPr>
        <a:xfrm>
          <a:off x="0" y="0"/>
          <a:ext cx="0" cy="0"/>
          <a:chOff x="0" y="0"/>
          <a:chExt cx="0" cy="0"/>
        </a:xfrm>
      </p:grpSpPr>
      <p:sp>
        <p:nvSpPr>
          <p:cNvPr id="371" name="Google Shape;371;p40"/>
          <p:cNvSpPr/>
          <p:nvPr/>
        </p:nvSpPr>
        <p:spPr>
          <a:xfrm>
            <a:off x="287538" y="3478798"/>
            <a:ext cx="2652300" cy="2460000"/>
          </a:xfrm>
          <a:prstGeom prst="octagon">
            <a:avLst>
              <a:gd fmla="val 29289" name="adj"/>
            </a:avLst>
          </a:prstGeom>
          <a:gradFill>
            <a:gsLst>
              <a:gs pos="0">
                <a:srgbClr val="00D2E9"/>
              </a:gs>
              <a:gs pos="100000">
                <a:srgbClr val="045962"/>
              </a:gs>
            </a:gsLst>
            <a:path path="circle">
              <a:fillToRect b="50%" l="50%" r="50%" t="50%"/>
            </a:path>
            <a:tileRect/>
          </a:gra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40"/>
          <p:cNvSpPr/>
          <p:nvPr/>
        </p:nvSpPr>
        <p:spPr>
          <a:xfrm>
            <a:off x="4422877" y="3159989"/>
            <a:ext cx="2652300" cy="3097800"/>
          </a:xfrm>
          <a:prstGeom prst="octagon">
            <a:avLst>
              <a:gd fmla="val 29289" name="adj"/>
            </a:avLst>
          </a:prstGeom>
          <a:gradFill>
            <a:gsLst>
              <a:gs pos="0">
                <a:srgbClr val="00D2E9"/>
              </a:gs>
              <a:gs pos="100000">
                <a:srgbClr val="045962"/>
              </a:gs>
            </a:gsLst>
            <a:path path="circle">
              <a:fillToRect b="50%" l="50%" r="50%" t="50%"/>
            </a:path>
            <a:tileRect/>
          </a:gra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40"/>
          <p:cNvSpPr txBox="1"/>
          <p:nvPr>
            <p:ph type="title"/>
          </p:nvPr>
        </p:nvSpPr>
        <p:spPr>
          <a:xfrm>
            <a:off x="70898" y="8086076"/>
            <a:ext cx="7407000" cy="1825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300">
                <a:latin typeface="Roboto"/>
                <a:ea typeface="Roboto"/>
                <a:cs typeface="Roboto"/>
                <a:sym typeface="Roboto"/>
              </a:rPr>
              <a:t>Hold down the ‘Shift’ key to get symmetrical shapes and keep image proportions</a:t>
            </a:r>
            <a:endParaRPr sz="3300">
              <a:latin typeface="Roboto"/>
              <a:ea typeface="Roboto"/>
              <a:cs typeface="Roboto"/>
              <a:sym typeface="Roboto"/>
            </a:endParaRPr>
          </a:p>
        </p:txBody>
      </p:sp>
      <p:cxnSp>
        <p:nvCxnSpPr>
          <p:cNvPr id="374" name="Google Shape;374;p40"/>
          <p:cNvCxnSpPr/>
          <p:nvPr/>
        </p:nvCxnSpPr>
        <p:spPr>
          <a:xfrm rot="10800000">
            <a:off x="2721136" y="6052776"/>
            <a:ext cx="1139400" cy="1986000"/>
          </a:xfrm>
          <a:prstGeom prst="straightConnector1">
            <a:avLst/>
          </a:prstGeom>
          <a:noFill/>
          <a:ln cap="flat" cmpd="sng" w="76200">
            <a:solidFill>
              <a:schemeClr val="dk1"/>
            </a:solidFill>
            <a:prstDash val="solid"/>
            <a:round/>
            <a:headEnd len="med" w="med" type="none"/>
            <a:tailEnd len="med" w="med" type="triangle"/>
          </a:ln>
        </p:spPr>
      </p:cxnSp>
      <p:sp>
        <p:nvSpPr>
          <p:cNvPr id="375" name="Google Shape;375;p40"/>
          <p:cNvSpPr txBox="1"/>
          <p:nvPr>
            <p:ph type="title"/>
          </p:nvPr>
        </p:nvSpPr>
        <p:spPr>
          <a:xfrm>
            <a:off x="808732" y="1744911"/>
            <a:ext cx="6256800" cy="139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500">
                <a:latin typeface="Roboto"/>
                <a:ea typeface="Roboto"/>
                <a:cs typeface="Roboto"/>
                <a:sym typeface="Roboto"/>
              </a:rPr>
              <a:t>Height is longer than width</a:t>
            </a:r>
            <a:endParaRPr sz="3500">
              <a:latin typeface="Roboto"/>
              <a:ea typeface="Roboto"/>
              <a:cs typeface="Roboto"/>
              <a:sym typeface="Roboto"/>
            </a:endParaRPr>
          </a:p>
          <a:p>
            <a:pPr indent="0" lvl="0" marL="0" rtl="0" algn="ctr">
              <a:spcBef>
                <a:spcPts val="0"/>
              </a:spcBef>
              <a:spcAft>
                <a:spcPts val="0"/>
              </a:spcAft>
              <a:buNone/>
            </a:pPr>
            <a:r>
              <a:rPr b="1" lang="en" sz="3800">
                <a:latin typeface="Roboto"/>
                <a:ea typeface="Roboto"/>
                <a:cs typeface="Roboto"/>
                <a:sym typeface="Roboto"/>
              </a:rPr>
              <a:t>≠</a:t>
            </a:r>
            <a:r>
              <a:rPr lang="en" sz="3500">
                <a:latin typeface="Roboto"/>
                <a:ea typeface="Roboto"/>
                <a:cs typeface="Roboto"/>
                <a:sym typeface="Roboto"/>
              </a:rPr>
              <a:t> a symmetrical shape</a:t>
            </a:r>
            <a:endParaRPr sz="3500">
              <a:latin typeface="Roboto"/>
              <a:ea typeface="Roboto"/>
              <a:cs typeface="Roboto"/>
              <a:sym typeface="Roboto"/>
            </a:endParaRPr>
          </a:p>
        </p:txBody>
      </p:sp>
      <p:cxnSp>
        <p:nvCxnSpPr>
          <p:cNvPr id="376" name="Google Shape;376;p40"/>
          <p:cNvCxnSpPr/>
          <p:nvPr/>
        </p:nvCxnSpPr>
        <p:spPr>
          <a:xfrm>
            <a:off x="4422877" y="3032533"/>
            <a:ext cx="1163400" cy="1391700"/>
          </a:xfrm>
          <a:prstGeom prst="straightConnector1">
            <a:avLst/>
          </a:prstGeom>
          <a:noFill/>
          <a:ln cap="flat" cmpd="sng" w="76200">
            <a:solidFill>
              <a:schemeClr val="dk1"/>
            </a:solidFill>
            <a:prstDash val="solid"/>
            <a:round/>
            <a:headEnd len="med" w="med" type="none"/>
            <a:tailEnd len="med" w="med" type="triangle"/>
          </a:ln>
        </p:spPr>
      </p:cxnSp>
      <p:sp>
        <p:nvSpPr>
          <p:cNvPr id="377" name="Google Shape;377;p40"/>
          <p:cNvSpPr txBox="1"/>
          <p:nvPr>
            <p:ph type="title"/>
          </p:nvPr>
        </p:nvSpPr>
        <p:spPr>
          <a:xfrm>
            <a:off x="0" y="770574"/>
            <a:ext cx="7543800" cy="1292400"/>
          </a:xfrm>
          <a:prstGeom prst="rect">
            <a:avLst/>
          </a:prstGeom>
          <a:effectLst>
            <a:outerShdw blurRad="285750" rotWithShape="0" algn="bl" dir="3720000" dist="95250">
              <a:srgbClr val="6FA8DC">
                <a:alpha val="66000"/>
              </a:srgbClr>
            </a:outerShdw>
          </a:effectLst>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en" sz="4400">
                <a:solidFill>
                  <a:srgbClr val="5D9ED8"/>
                </a:solidFill>
                <a:latin typeface="Righteous"/>
                <a:ea typeface="Righteous"/>
                <a:cs typeface="Righteous"/>
                <a:sym typeface="Righteous"/>
              </a:rPr>
              <a:t>Resizing </a:t>
            </a:r>
            <a:r>
              <a:rPr b="1" lang="en" sz="4400">
                <a:solidFill>
                  <a:srgbClr val="5D9ED8"/>
                </a:solidFill>
                <a:latin typeface="Righteous"/>
                <a:ea typeface="Righteous"/>
                <a:cs typeface="Righteous"/>
                <a:sym typeface="Righteous"/>
              </a:rPr>
              <a:t>icons and images</a:t>
            </a:r>
            <a:endParaRPr b="1" sz="4400">
              <a:solidFill>
                <a:srgbClr val="5D9ED8"/>
              </a:solidFill>
              <a:latin typeface="Righteous"/>
              <a:ea typeface="Righteous"/>
              <a:cs typeface="Righteous"/>
              <a:sym typeface="Righteous"/>
            </a:endParaRPr>
          </a:p>
        </p:txBody>
      </p:sp>
      <p:pic>
        <p:nvPicPr>
          <p:cNvPr id="378" name="Google Shape;378;p40"/>
          <p:cNvPicPr preferRelativeResize="0"/>
          <p:nvPr/>
        </p:nvPicPr>
        <p:blipFill>
          <a:blip r:embed="rId3">
            <a:alphaModFix/>
          </a:blip>
          <a:stretch>
            <a:fillRect/>
          </a:stretch>
        </p:blipFill>
        <p:spPr>
          <a:xfrm>
            <a:off x="3230842" y="89602"/>
            <a:ext cx="974182" cy="97418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41"/>
          <p:cNvSpPr txBox="1"/>
          <p:nvPr/>
        </p:nvSpPr>
        <p:spPr>
          <a:xfrm>
            <a:off x="236002" y="1615850"/>
            <a:ext cx="3713100" cy="1842000"/>
          </a:xfrm>
          <a:prstGeom prst="rect">
            <a:avLst/>
          </a:prstGeom>
          <a:solidFill>
            <a:srgbClr val="F3F3F3"/>
          </a:solidFill>
          <a:ln cap="flat" cmpd="sng" w="9525">
            <a:solidFill>
              <a:srgbClr val="434343"/>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b="1" lang="en" sz="1100">
                <a:solidFill>
                  <a:schemeClr val="dk1"/>
                </a:solidFill>
                <a:latin typeface="Montserrat"/>
                <a:ea typeface="Montserrat"/>
                <a:cs typeface="Montserrat"/>
                <a:sym typeface="Montserrat"/>
              </a:rPr>
              <a:t>Task 1: </a:t>
            </a:r>
            <a:r>
              <a:rPr b="1" lang="en" sz="1100">
                <a:solidFill>
                  <a:schemeClr val="dk1"/>
                </a:solidFill>
                <a:latin typeface="Montserrat"/>
                <a:ea typeface="Montserrat"/>
                <a:cs typeface="Montserrat"/>
                <a:sym typeface="Montserrat"/>
              </a:rPr>
              <a:t>Save the Bunnies! </a:t>
            </a:r>
            <a:r>
              <a:rPr b="1" i="1" lang="en" sz="1100">
                <a:solidFill>
                  <a:schemeClr val="dk1"/>
                </a:solidFill>
                <a:latin typeface="Montserrat"/>
                <a:ea typeface="Montserrat"/>
                <a:cs typeface="Montserrat"/>
                <a:sym typeface="Montserrat"/>
              </a:rPr>
              <a:t>Text boxes &amp; Images</a:t>
            </a:r>
            <a:endParaRPr b="1" sz="11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rPr lang="en" sz="1000">
                <a:solidFill>
                  <a:schemeClr val="dk1"/>
                </a:solidFill>
                <a:latin typeface="Montserrat Medium"/>
                <a:ea typeface="Montserrat Medium"/>
                <a:cs typeface="Montserrat Medium"/>
                <a:sym typeface="Montserrat Medium"/>
              </a:rPr>
              <a:t>Goal: Create a box big enough to “house” four bunny images</a:t>
            </a:r>
            <a:endParaRPr sz="1000">
              <a:solidFill>
                <a:schemeClr val="dk1"/>
              </a:solidFill>
              <a:latin typeface="Montserrat Medium"/>
              <a:ea typeface="Montserrat Medium"/>
              <a:cs typeface="Montserrat Medium"/>
              <a:sym typeface="Montserrat Medium"/>
            </a:endParaRPr>
          </a:p>
          <a:p>
            <a:pPr indent="0" lvl="0" marL="0" rtl="0" algn="l">
              <a:lnSpc>
                <a:spcPct val="100000"/>
              </a:lnSpc>
              <a:spcBef>
                <a:spcPts val="400"/>
              </a:spcBef>
              <a:spcAft>
                <a:spcPts val="0"/>
              </a:spcAft>
              <a:buClr>
                <a:schemeClr val="dk1"/>
              </a:buClr>
              <a:buSzPts val="1100"/>
              <a:buFont typeface="Arial"/>
              <a:buNone/>
            </a:pPr>
            <a:r>
              <a:rPr lang="en" sz="1000">
                <a:solidFill>
                  <a:schemeClr val="dk1"/>
                </a:solidFill>
                <a:latin typeface="Montserrat Medium"/>
                <a:ea typeface="Montserrat Medium"/>
                <a:cs typeface="Montserrat Medium"/>
                <a:sym typeface="Montserrat Medium"/>
              </a:rPr>
              <a:t>Objectives:</a:t>
            </a:r>
            <a:endParaRPr sz="1000">
              <a:solidFill>
                <a:schemeClr val="dk1"/>
              </a:solidFill>
              <a:latin typeface="Montserrat Medium"/>
              <a:ea typeface="Montserrat Medium"/>
              <a:cs typeface="Montserrat Medium"/>
              <a:sym typeface="Montserrat Medium"/>
            </a:endParaRPr>
          </a:p>
          <a:p>
            <a:pPr indent="-120650" lvl="0" marL="114300" rtl="0" algn="l">
              <a:lnSpc>
                <a:spcPct val="100000"/>
              </a:lnSpc>
              <a:spcBef>
                <a:spcPts val="40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Find four bunny images and add to slide</a:t>
            </a:r>
            <a:endParaRPr sz="1000">
              <a:solidFill>
                <a:schemeClr val="dk1"/>
              </a:solidFill>
              <a:latin typeface="Montserrat Medium"/>
              <a:ea typeface="Montserrat Medium"/>
              <a:cs typeface="Montserrat Medium"/>
              <a:sym typeface="Montserrat Medium"/>
            </a:endParaRPr>
          </a:p>
          <a:p>
            <a:pPr indent="-120650" lvl="0" marL="114300" rtl="0" algn="l">
              <a:lnSpc>
                <a:spcPct val="10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Create a perimeter around the bunnies by adding and formatting a text box to be big enough to hold them</a:t>
            </a:r>
            <a:endParaRPr sz="1000">
              <a:solidFill>
                <a:schemeClr val="dk1"/>
              </a:solidFill>
              <a:latin typeface="Montserrat Medium"/>
              <a:ea typeface="Montserrat Medium"/>
              <a:cs typeface="Montserrat Medium"/>
              <a:sym typeface="Montserrat Medium"/>
            </a:endParaRPr>
          </a:p>
          <a:p>
            <a:pPr indent="-120650" lvl="0" marL="114300" rtl="0" algn="l">
              <a:lnSpc>
                <a:spcPct val="10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Bonus points if the bunnies are similarly sized and/or sitting in straight rows</a:t>
            </a:r>
            <a:endParaRPr>
              <a:latin typeface="Montserrat Medium"/>
              <a:ea typeface="Montserrat Medium"/>
              <a:cs typeface="Montserrat Medium"/>
              <a:sym typeface="Montserrat Medium"/>
            </a:endParaRPr>
          </a:p>
        </p:txBody>
      </p:sp>
      <p:sp>
        <p:nvSpPr>
          <p:cNvPr id="384" name="Google Shape;384;p41"/>
          <p:cNvSpPr txBox="1"/>
          <p:nvPr/>
        </p:nvSpPr>
        <p:spPr>
          <a:xfrm>
            <a:off x="4295775" y="3901850"/>
            <a:ext cx="3051900" cy="2062500"/>
          </a:xfrm>
          <a:prstGeom prst="rect">
            <a:avLst/>
          </a:prstGeom>
          <a:solidFill>
            <a:srgbClr val="F3F3F3"/>
          </a:solidFill>
          <a:ln cap="flat" cmpd="sng" w="9525">
            <a:solidFill>
              <a:srgbClr val="434343"/>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1100">
                <a:solidFill>
                  <a:schemeClr val="dk1"/>
                </a:solidFill>
                <a:latin typeface="Montserrat"/>
                <a:ea typeface="Montserrat"/>
                <a:cs typeface="Montserrat"/>
                <a:sym typeface="Montserrat"/>
              </a:rPr>
              <a:t>Task 2: Tic-Tac-Toe! </a:t>
            </a:r>
            <a:r>
              <a:rPr b="1" i="1" lang="en" sz="1100">
                <a:solidFill>
                  <a:schemeClr val="dk1"/>
                </a:solidFill>
                <a:latin typeface="Montserrat"/>
                <a:ea typeface="Montserrat"/>
                <a:cs typeface="Montserrat"/>
                <a:sym typeface="Montserrat"/>
              </a:rPr>
              <a:t>(Tables and shapes)</a:t>
            </a:r>
            <a:endParaRPr b="1" i="1" sz="11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rPr lang="en" sz="1000">
                <a:solidFill>
                  <a:schemeClr val="dk1"/>
                </a:solidFill>
                <a:latin typeface="Montserrat Medium"/>
                <a:ea typeface="Montserrat Medium"/>
                <a:cs typeface="Montserrat Medium"/>
                <a:sym typeface="Montserrat Medium"/>
              </a:rPr>
              <a:t>Goal: Create and play a game of Tic-Tac-Toe with a friend</a:t>
            </a:r>
            <a:endParaRPr sz="1000">
              <a:solidFill>
                <a:schemeClr val="dk1"/>
              </a:solidFill>
              <a:latin typeface="Montserrat Medium"/>
              <a:ea typeface="Montserrat Medium"/>
              <a:cs typeface="Montserrat Medium"/>
              <a:sym typeface="Montserrat Medium"/>
            </a:endParaRPr>
          </a:p>
          <a:p>
            <a:pPr indent="0" lvl="0" marL="0" rtl="0" algn="l">
              <a:lnSpc>
                <a:spcPct val="100000"/>
              </a:lnSpc>
              <a:spcBef>
                <a:spcPts val="600"/>
              </a:spcBef>
              <a:spcAft>
                <a:spcPts val="0"/>
              </a:spcAft>
              <a:buNone/>
            </a:pPr>
            <a:r>
              <a:rPr lang="en" sz="1000">
                <a:solidFill>
                  <a:schemeClr val="dk1"/>
                </a:solidFill>
                <a:latin typeface="Montserrat Medium"/>
                <a:ea typeface="Montserrat Medium"/>
                <a:cs typeface="Montserrat Medium"/>
                <a:sym typeface="Montserrat Medium"/>
              </a:rPr>
              <a:t>Objectives:</a:t>
            </a:r>
            <a:endParaRPr sz="1000">
              <a:solidFill>
                <a:schemeClr val="dk1"/>
              </a:solidFill>
              <a:latin typeface="Montserrat Medium"/>
              <a:ea typeface="Montserrat Medium"/>
              <a:cs typeface="Montserrat Medium"/>
              <a:sym typeface="Montserrat Medium"/>
            </a:endParaRPr>
          </a:p>
          <a:p>
            <a:pPr indent="-120650" lvl="0" marL="114300" rtl="0" algn="l">
              <a:lnSpc>
                <a:spcPct val="100000"/>
              </a:lnSpc>
              <a:spcBef>
                <a:spcPts val="60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Create a Tic-Tac-Toe grid using table or lines</a:t>
            </a:r>
            <a:endParaRPr sz="1000">
              <a:solidFill>
                <a:schemeClr val="dk1"/>
              </a:solidFill>
              <a:latin typeface="Montserrat Medium"/>
              <a:ea typeface="Montserrat Medium"/>
              <a:cs typeface="Montserrat Medium"/>
              <a:sym typeface="Montserrat Medium"/>
            </a:endParaRPr>
          </a:p>
          <a:p>
            <a:pPr indent="-120650" lvl="0" marL="114300" rtl="0" algn="l">
              <a:lnSpc>
                <a:spcPct val="10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Create your icons using one shape, duplicated up to five icons</a:t>
            </a:r>
            <a:endParaRPr sz="1000">
              <a:solidFill>
                <a:schemeClr val="dk1"/>
              </a:solidFill>
              <a:latin typeface="Montserrat Medium"/>
              <a:ea typeface="Montserrat Medium"/>
              <a:cs typeface="Montserrat Medium"/>
              <a:sym typeface="Montserrat Medium"/>
            </a:endParaRPr>
          </a:p>
          <a:p>
            <a:pPr indent="-120650" lvl="0" marL="114300" rtl="0" algn="l">
              <a:lnSpc>
                <a:spcPct val="10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Take turns placing icons in a grid’s cells until one person gets three in a row</a:t>
            </a:r>
            <a:endParaRPr sz="1000">
              <a:solidFill>
                <a:schemeClr val="dk1"/>
              </a:solidFill>
              <a:latin typeface="Montserrat Medium"/>
              <a:ea typeface="Montserrat Medium"/>
              <a:cs typeface="Montserrat Medium"/>
              <a:sym typeface="Montserrat Medium"/>
            </a:endParaRPr>
          </a:p>
        </p:txBody>
      </p:sp>
      <p:sp>
        <p:nvSpPr>
          <p:cNvPr id="385" name="Google Shape;385;p41"/>
          <p:cNvSpPr txBox="1"/>
          <p:nvPr/>
        </p:nvSpPr>
        <p:spPr>
          <a:xfrm>
            <a:off x="333970" y="6171285"/>
            <a:ext cx="6876000" cy="1739400"/>
          </a:xfrm>
          <a:prstGeom prst="rect">
            <a:avLst/>
          </a:prstGeom>
          <a:solidFill>
            <a:srgbClr val="F3F3F3"/>
          </a:solidFill>
          <a:ln cap="flat" cmpd="sng" w="9525">
            <a:solidFill>
              <a:srgbClr val="434343"/>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1100">
                <a:solidFill>
                  <a:schemeClr val="dk1"/>
                </a:solidFill>
                <a:latin typeface="Montserrat"/>
                <a:ea typeface="Montserrat"/>
                <a:cs typeface="Montserrat"/>
                <a:sym typeface="Montserrat"/>
              </a:rPr>
              <a:t>Task 3: Challenge a friend!</a:t>
            </a:r>
            <a:r>
              <a:rPr b="1" lang="en" sz="1100">
                <a:solidFill>
                  <a:schemeClr val="dk1"/>
                </a:solidFill>
                <a:latin typeface="Montserrat"/>
                <a:ea typeface="Montserrat"/>
                <a:cs typeface="Montserrat"/>
                <a:sym typeface="Montserrat"/>
              </a:rPr>
              <a:t> </a:t>
            </a:r>
            <a:r>
              <a:rPr b="1" i="1" lang="en" sz="1100">
                <a:solidFill>
                  <a:schemeClr val="dk1"/>
                </a:solidFill>
                <a:latin typeface="Montserrat"/>
                <a:ea typeface="Montserrat"/>
                <a:cs typeface="Montserrat"/>
                <a:sym typeface="Montserrat"/>
              </a:rPr>
              <a:t>Typing / editing</a:t>
            </a:r>
            <a:endParaRPr b="1" sz="11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rPr lang="en" sz="1000">
                <a:solidFill>
                  <a:schemeClr val="dk1"/>
                </a:solidFill>
                <a:latin typeface="Montserrat Medium"/>
                <a:ea typeface="Montserrat Medium"/>
                <a:cs typeface="Montserrat Medium"/>
                <a:sym typeface="Montserrat Medium"/>
              </a:rPr>
              <a:t>Goal: </a:t>
            </a:r>
            <a:r>
              <a:rPr lang="en" sz="1000">
                <a:solidFill>
                  <a:schemeClr val="dk1"/>
                </a:solidFill>
                <a:latin typeface="Montserrat Medium"/>
                <a:ea typeface="Montserrat Medium"/>
                <a:cs typeface="Montserrat Medium"/>
                <a:sym typeface="Montserrat Medium"/>
              </a:rPr>
              <a:t>Create a set of challenges for your buddy</a:t>
            </a:r>
            <a:endParaRPr sz="1000">
              <a:solidFill>
                <a:schemeClr val="dk1"/>
              </a:solidFill>
              <a:latin typeface="Montserrat Medium"/>
              <a:ea typeface="Montserrat Medium"/>
              <a:cs typeface="Montserrat Medium"/>
              <a:sym typeface="Montserrat Medium"/>
            </a:endParaRPr>
          </a:p>
          <a:p>
            <a:pPr indent="0" lvl="0" marL="0" rtl="0" algn="l">
              <a:lnSpc>
                <a:spcPct val="100000"/>
              </a:lnSpc>
              <a:spcBef>
                <a:spcPts val="600"/>
              </a:spcBef>
              <a:spcAft>
                <a:spcPts val="0"/>
              </a:spcAft>
              <a:buNone/>
            </a:pPr>
            <a:r>
              <a:rPr lang="en" sz="1000">
                <a:solidFill>
                  <a:schemeClr val="dk1"/>
                </a:solidFill>
                <a:latin typeface="Montserrat Medium"/>
                <a:ea typeface="Montserrat Medium"/>
                <a:cs typeface="Montserrat Medium"/>
                <a:sym typeface="Montserrat Medium"/>
              </a:rPr>
              <a:t>Objectives:</a:t>
            </a:r>
            <a:endParaRPr sz="1000">
              <a:solidFill>
                <a:schemeClr val="dk1"/>
              </a:solidFill>
              <a:latin typeface="Montserrat Medium"/>
              <a:ea typeface="Montserrat Medium"/>
              <a:cs typeface="Montserrat Medium"/>
              <a:sym typeface="Montserrat Medium"/>
            </a:endParaRPr>
          </a:p>
          <a:p>
            <a:pPr indent="-120650" lvl="0" marL="114300" rtl="0" algn="l">
              <a:lnSpc>
                <a:spcPct val="100000"/>
              </a:lnSpc>
              <a:spcBef>
                <a:spcPts val="60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Navigate to classmate’s slide</a:t>
            </a:r>
            <a:endParaRPr sz="1000">
              <a:solidFill>
                <a:schemeClr val="dk1"/>
              </a:solidFill>
              <a:latin typeface="Montserrat Medium"/>
              <a:ea typeface="Montserrat Medium"/>
              <a:cs typeface="Montserrat Medium"/>
              <a:sym typeface="Montserrat Medium"/>
            </a:endParaRPr>
          </a:p>
          <a:p>
            <a:pPr indent="-120650" lvl="0" marL="114300" rtl="0" algn="l">
              <a:lnSpc>
                <a:spcPct val="10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Using a textbox, write one sentence about goal-setting, but leave a blank for your classmate to fill in.</a:t>
            </a:r>
            <a:endParaRPr sz="1000">
              <a:solidFill>
                <a:schemeClr val="dk1"/>
              </a:solidFill>
              <a:latin typeface="Montserrat Medium"/>
              <a:ea typeface="Montserrat Medium"/>
              <a:cs typeface="Montserrat Medium"/>
              <a:sym typeface="Montserrat Medium"/>
            </a:endParaRPr>
          </a:p>
          <a:p>
            <a:pPr indent="-120650" lvl="0" marL="114300" rtl="0" algn="l">
              <a:lnSpc>
                <a:spcPct val="10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In the same textbox, write one math equation with a blank for a number or an operation (either side of the equality sign).</a:t>
            </a:r>
            <a:endParaRPr sz="1000">
              <a:solidFill>
                <a:schemeClr val="dk1"/>
              </a:solidFill>
              <a:latin typeface="Montserrat Medium"/>
              <a:ea typeface="Montserrat Medium"/>
              <a:cs typeface="Montserrat Medium"/>
              <a:sym typeface="Montserrat Medium"/>
            </a:endParaRPr>
          </a:p>
          <a:p>
            <a:pPr indent="-120650" lvl="0" marL="114300" rtl="0" algn="l">
              <a:lnSpc>
                <a:spcPct val="10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Using a second textbox, describe how your classmate must edit the text in it (e.g.: “bold, blue text”; “right aligned, Calibri font”).</a:t>
            </a:r>
            <a:endParaRPr sz="1000">
              <a:solidFill>
                <a:schemeClr val="dk1"/>
              </a:solidFill>
              <a:latin typeface="Montserrat Medium"/>
              <a:ea typeface="Montserrat Medium"/>
              <a:cs typeface="Montserrat Medium"/>
              <a:sym typeface="Montserrat Medium"/>
            </a:endParaRPr>
          </a:p>
        </p:txBody>
      </p:sp>
      <p:sp>
        <p:nvSpPr>
          <p:cNvPr id="386" name="Google Shape;386;p41"/>
          <p:cNvSpPr txBox="1"/>
          <p:nvPr/>
        </p:nvSpPr>
        <p:spPr>
          <a:xfrm>
            <a:off x="4505325" y="1600200"/>
            <a:ext cx="2610000" cy="1908600"/>
          </a:xfrm>
          <a:prstGeom prst="rect">
            <a:avLst/>
          </a:prstGeom>
          <a:solidFill>
            <a:srgbClr val="FFF2CC"/>
          </a:solid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387" name="Google Shape;387;p41"/>
          <p:cNvPicPr preferRelativeResize="0"/>
          <p:nvPr/>
        </p:nvPicPr>
        <p:blipFill rotWithShape="1">
          <a:blip r:embed="rId3">
            <a:alphaModFix/>
          </a:blip>
          <a:srcRect b="9403" l="0" r="0" t="0"/>
          <a:stretch/>
        </p:blipFill>
        <p:spPr>
          <a:xfrm>
            <a:off x="4638675" y="1695450"/>
            <a:ext cx="897175" cy="609575"/>
          </a:xfrm>
          <a:prstGeom prst="rect">
            <a:avLst/>
          </a:prstGeom>
          <a:noFill/>
          <a:ln>
            <a:noFill/>
          </a:ln>
        </p:spPr>
      </p:pic>
      <p:pic>
        <p:nvPicPr>
          <p:cNvPr id="388" name="Google Shape;388;p41"/>
          <p:cNvPicPr preferRelativeResize="0"/>
          <p:nvPr/>
        </p:nvPicPr>
        <p:blipFill>
          <a:blip r:embed="rId4">
            <a:alphaModFix/>
          </a:blip>
          <a:stretch>
            <a:fillRect/>
          </a:stretch>
        </p:blipFill>
        <p:spPr>
          <a:xfrm>
            <a:off x="6085688" y="1695450"/>
            <a:ext cx="914357" cy="609571"/>
          </a:xfrm>
          <a:prstGeom prst="rect">
            <a:avLst/>
          </a:prstGeom>
          <a:noFill/>
          <a:ln>
            <a:noFill/>
          </a:ln>
        </p:spPr>
      </p:pic>
      <p:pic>
        <p:nvPicPr>
          <p:cNvPr id="389" name="Google Shape;389;p41"/>
          <p:cNvPicPr preferRelativeResize="0"/>
          <p:nvPr/>
        </p:nvPicPr>
        <p:blipFill rotWithShape="1">
          <a:blip r:embed="rId5">
            <a:alphaModFix/>
          </a:blip>
          <a:srcRect b="0" l="22492" r="0" t="0"/>
          <a:stretch/>
        </p:blipFill>
        <p:spPr>
          <a:xfrm>
            <a:off x="4724400" y="2876262"/>
            <a:ext cx="599798" cy="517663"/>
          </a:xfrm>
          <a:prstGeom prst="rect">
            <a:avLst/>
          </a:prstGeom>
          <a:noFill/>
          <a:ln>
            <a:noFill/>
          </a:ln>
        </p:spPr>
      </p:pic>
      <p:pic>
        <p:nvPicPr>
          <p:cNvPr id="390" name="Google Shape;390;p41"/>
          <p:cNvPicPr preferRelativeResize="0"/>
          <p:nvPr/>
        </p:nvPicPr>
        <p:blipFill rotWithShape="1">
          <a:blip r:embed="rId6">
            <a:alphaModFix/>
          </a:blip>
          <a:srcRect b="0" l="20923" r="0" t="0"/>
          <a:stretch/>
        </p:blipFill>
        <p:spPr>
          <a:xfrm>
            <a:off x="6438900" y="2921525"/>
            <a:ext cx="561150" cy="472400"/>
          </a:xfrm>
          <a:prstGeom prst="rect">
            <a:avLst/>
          </a:prstGeom>
          <a:noFill/>
          <a:ln>
            <a:noFill/>
          </a:ln>
        </p:spPr>
      </p:pic>
      <p:cxnSp>
        <p:nvCxnSpPr>
          <p:cNvPr id="391" name="Google Shape;391;p41"/>
          <p:cNvCxnSpPr/>
          <p:nvPr/>
        </p:nvCxnSpPr>
        <p:spPr>
          <a:xfrm>
            <a:off x="1762125" y="4000500"/>
            <a:ext cx="0" cy="1676400"/>
          </a:xfrm>
          <a:prstGeom prst="straightConnector1">
            <a:avLst/>
          </a:prstGeom>
          <a:noFill/>
          <a:ln cap="flat" cmpd="sng" w="28575">
            <a:solidFill>
              <a:schemeClr val="dk2"/>
            </a:solidFill>
            <a:prstDash val="solid"/>
            <a:round/>
            <a:headEnd len="med" w="med" type="none"/>
            <a:tailEnd len="med" w="med" type="none"/>
          </a:ln>
        </p:spPr>
      </p:cxnSp>
      <p:cxnSp>
        <p:nvCxnSpPr>
          <p:cNvPr id="392" name="Google Shape;392;p41"/>
          <p:cNvCxnSpPr/>
          <p:nvPr/>
        </p:nvCxnSpPr>
        <p:spPr>
          <a:xfrm>
            <a:off x="2371725" y="4000500"/>
            <a:ext cx="0" cy="1676400"/>
          </a:xfrm>
          <a:prstGeom prst="straightConnector1">
            <a:avLst/>
          </a:prstGeom>
          <a:noFill/>
          <a:ln cap="flat" cmpd="sng" w="28575">
            <a:solidFill>
              <a:schemeClr val="dk2"/>
            </a:solidFill>
            <a:prstDash val="solid"/>
            <a:round/>
            <a:headEnd len="med" w="med" type="none"/>
            <a:tailEnd len="med" w="med" type="none"/>
          </a:ln>
        </p:spPr>
      </p:cxnSp>
      <p:cxnSp>
        <p:nvCxnSpPr>
          <p:cNvPr id="393" name="Google Shape;393;p41"/>
          <p:cNvCxnSpPr/>
          <p:nvPr/>
        </p:nvCxnSpPr>
        <p:spPr>
          <a:xfrm>
            <a:off x="2066925" y="3695700"/>
            <a:ext cx="0" cy="1676400"/>
          </a:xfrm>
          <a:prstGeom prst="straightConnector1">
            <a:avLst/>
          </a:prstGeom>
          <a:noFill/>
          <a:ln cap="flat" cmpd="sng" w="28575">
            <a:solidFill>
              <a:schemeClr val="dk2"/>
            </a:solidFill>
            <a:prstDash val="solid"/>
            <a:round/>
            <a:headEnd len="med" w="med" type="none"/>
            <a:tailEnd len="med" w="med" type="none"/>
          </a:ln>
        </p:spPr>
      </p:cxnSp>
      <p:cxnSp>
        <p:nvCxnSpPr>
          <p:cNvPr id="394" name="Google Shape;394;p41"/>
          <p:cNvCxnSpPr/>
          <p:nvPr/>
        </p:nvCxnSpPr>
        <p:spPr>
          <a:xfrm>
            <a:off x="2066925" y="4305300"/>
            <a:ext cx="0" cy="1676400"/>
          </a:xfrm>
          <a:prstGeom prst="straightConnector1">
            <a:avLst/>
          </a:prstGeom>
          <a:noFill/>
          <a:ln cap="flat" cmpd="sng" w="28575">
            <a:solidFill>
              <a:schemeClr val="dk2"/>
            </a:solidFill>
            <a:prstDash val="solid"/>
            <a:round/>
            <a:headEnd len="med" w="med" type="none"/>
            <a:tailEnd len="med" w="med" type="none"/>
          </a:ln>
        </p:spPr>
      </p:cxnSp>
      <p:sp>
        <p:nvSpPr>
          <p:cNvPr id="395" name="Google Shape;395;p41"/>
          <p:cNvSpPr/>
          <p:nvPr/>
        </p:nvSpPr>
        <p:spPr>
          <a:xfrm>
            <a:off x="1200150" y="4038600"/>
            <a:ext cx="438300" cy="400200"/>
          </a:xfrm>
          <a:prstGeom prst="heart">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41"/>
          <p:cNvSpPr/>
          <p:nvPr/>
        </p:nvSpPr>
        <p:spPr>
          <a:xfrm>
            <a:off x="1809750" y="4648200"/>
            <a:ext cx="438300" cy="400200"/>
          </a:xfrm>
          <a:prstGeom prst="heart">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41"/>
          <p:cNvSpPr/>
          <p:nvPr/>
        </p:nvSpPr>
        <p:spPr>
          <a:xfrm>
            <a:off x="2495550" y="4648200"/>
            <a:ext cx="438300" cy="400200"/>
          </a:xfrm>
          <a:prstGeom prst="heart">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41"/>
          <p:cNvSpPr/>
          <p:nvPr/>
        </p:nvSpPr>
        <p:spPr>
          <a:xfrm>
            <a:off x="2495550" y="4038600"/>
            <a:ext cx="438300" cy="400200"/>
          </a:xfrm>
          <a:prstGeom prst="smileyFace">
            <a:avLst>
              <a:gd fmla="val 4653" name="adj"/>
            </a:avLst>
          </a:prstGeom>
          <a:solidFill>
            <a:srgbClr val="FF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41"/>
          <p:cNvSpPr/>
          <p:nvPr/>
        </p:nvSpPr>
        <p:spPr>
          <a:xfrm>
            <a:off x="2495550" y="5257800"/>
            <a:ext cx="438300" cy="400200"/>
          </a:xfrm>
          <a:prstGeom prst="smileyFace">
            <a:avLst>
              <a:gd fmla="val 4653" name="adj"/>
            </a:avLst>
          </a:prstGeom>
          <a:solidFill>
            <a:srgbClr val="FF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41"/>
          <p:cNvSpPr/>
          <p:nvPr/>
        </p:nvSpPr>
        <p:spPr>
          <a:xfrm>
            <a:off x="1200150" y="4648200"/>
            <a:ext cx="438300" cy="400200"/>
          </a:xfrm>
          <a:prstGeom prst="smileyFace">
            <a:avLst>
              <a:gd fmla="val 4653" name="adj"/>
            </a:avLst>
          </a:prstGeom>
          <a:solidFill>
            <a:srgbClr val="FF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41"/>
          <p:cNvSpPr/>
          <p:nvPr/>
        </p:nvSpPr>
        <p:spPr>
          <a:xfrm>
            <a:off x="1809750" y="5181600"/>
            <a:ext cx="438300" cy="400200"/>
          </a:xfrm>
          <a:prstGeom prst="smileyFace">
            <a:avLst>
              <a:gd fmla="val 4653" name="adj"/>
            </a:avLst>
          </a:prstGeom>
          <a:solidFill>
            <a:srgbClr val="FF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41"/>
          <p:cNvSpPr/>
          <p:nvPr/>
        </p:nvSpPr>
        <p:spPr>
          <a:xfrm>
            <a:off x="1809750" y="4038600"/>
            <a:ext cx="438300" cy="400200"/>
          </a:xfrm>
          <a:prstGeom prst="heart">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41"/>
          <p:cNvSpPr/>
          <p:nvPr/>
        </p:nvSpPr>
        <p:spPr>
          <a:xfrm>
            <a:off x="1200150" y="5257800"/>
            <a:ext cx="438300" cy="400200"/>
          </a:xfrm>
          <a:prstGeom prst="heart">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41"/>
          <p:cNvSpPr txBox="1"/>
          <p:nvPr/>
        </p:nvSpPr>
        <p:spPr>
          <a:xfrm>
            <a:off x="333973" y="8000075"/>
            <a:ext cx="3399900" cy="800400"/>
          </a:xfrm>
          <a:prstGeom prst="rect">
            <a:avLst/>
          </a:prstGeom>
          <a:solidFill>
            <a:srgbClr val="FFF2CC"/>
          </a:solidFill>
          <a:ln cap="flat" cmpd="sng" w="9525">
            <a:solidFill>
              <a:srgbClr val="434343"/>
            </a:solidFill>
            <a:prstDash val="dash"/>
            <a:round/>
            <a:headEnd len="sm" w="sm" type="none"/>
            <a:tailEnd len="sm" w="sm" type="none"/>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1000">
                <a:solidFill>
                  <a:schemeClr val="dk1"/>
                </a:solidFill>
                <a:latin typeface="Montserrat"/>
                <a:ea typeface="Montserrat"/>
                <a:cs typeface="Montserrat"/>
                <a:sym typeface="Montserrat"/>
              </a:rPr>
              <a:t>Student 1:</a:t>
            </a:r>
            <a:endParaRPr b="1" sz="1000">
              <a:solidFill>
                <a:schemeClr val="dk1"/>
              </a:solidFill>
              <a:latin typeface="Montserrat"/>
              <a:ea typeface="Montserrat"/>
              <a:cs typeface="Montserrat"/>
              <a:sym typeface="Montserrat"/>
            </a:endParaRPr>
          </a:p>
          <a:p>
            <a:pPr indent="0" lvl="0" marL="0" rtl="0" algn="l">
              <a:lnSpc>
                <a:spcPct val="100000"/>
              </a:lnSpc>
              <a:spcBef>
                <a:spcPts val="600"/>
              </a:spcBef>
              <a:spcAft>
                <a:spcPts val="0"/>
              </a:spcAft>
              <a:buNone/>
            </a:pPr>
            <a:r>
              <a:rPr lang="en" sz="1000">
                <a:solidFill>
                  <a:schemeClr val="dk1"/>
                </a:solidFill>
                <a:latin typeface="Montserrat Medium"/>
                <a:ea typeface="Montserrat Medium"/>
                <a:cs typeface="Montserrat Medium"/>
                <a:sym typeface="Montserrat Medium"/>
              </a:rPr>
              <a:t>Goals must be ____________, not vague or general.</a:t>
            </a:r>
            <a:endParaRPr sz="1000">
              <a:solidFill>
                <a:schemeClr val="dk1"/>
              </a:solidFill>
              <a:latin typeface="Montserrat Medium"/>
              <a:ea typeface="Montserrat Medium"/>
              <a:cs typeface="Montserrat Medium"/>
              <a:sym typeface="Montserrat Medium"/>
            </a:endParaRPr>
          </a:p>
          <a:p>
            <a:pPr indent="0" lvl="0" marL="0" rtl="0" algn="l">
              <a:lnSpc>
                <a:spcPct val="100000"/>
              </a:lnSpc>
              <a:spcBef>
                <a:spcPts val="600"/>
              </a:spcBef>
              <a:spcAft>
                <a:spcPts val="600"/>
              </a:spcAft>
              <a:buNone/>
            </a:pPr>
            <a:r>
              <a:rPr lang="en" sz="1000">
                <a:solidFill>
                  <a:schemeClr val="dk1"/>
                </a:solidFill>
                <a:latin typeface="Montserrat Medium"/>
                <a:ea typeface="Montserrat Medium"/>
                <a:cs typeface="Montserrat Medium"/>
                <a:sym typeface="Montserrat Medium"/>
              </a:rPr>
              <a:t>12 x __ = 36</a:t>
            </a:r>
            <a:endParaRPr sz="1000">
              <a:solidFill>
                <a:schemeClr val="dk1"/>
              </a:solidFill>
              <a:latin typeface="Montserrat Medium"/>
              <a:ea typeface="Montserrat Medium"/>
              <a:cs typeface="Montserrat Medium"/>
              <a:sym typeface="Montserrat Medium"/>
            </a:endParaRPr>
          </a:p>
        </p:txBody>
      </p:sp>
      <p:sp>
        <p:nvSpPr>
          <p:cNvPr id="405" name="Google Shape;405;p41"/>
          <p:cNvSpPr txBox="1"/>
          <p:nvPr/>
        </p:nvSpPr>
        <p:spPr>
          <a:xfrm>
            <a:off x="3810073" y="8115575"/>
            <a:ext cx="3399900" cy="569400"/>
          </a:xfrm>
          <a:prstGeom prst="rect">
            <a:avLst/>
          </a:prstGeom>
          <a:solidFill>
            <a:srgbClr val="FFF2CC"/>
          </a:solidFill>
          <a:ln cap="flat" cmpd="sng" w="9525">
            <a:solidFill>
              <a:srgbClr val="434343"/>
            </a:solidFill>
            <a:prstDash val="dash"/>
            <a:round/>
            <a:headEnd len="sm" w="sm" type="none"/>
            <a:tailEnd len="sm" w="sm" type="none"/>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1000">
                <a:solidFill>
                  <a:schemeClr val="dk1"/>
                </a:solidFill>
                <a:latin typeface="Montserrat"/>
                <a:ea typeface="Montserrat"/>
                <a:cs typeface="Montserrat"/>
                <a:sym typeface="Montserrat"/>
              </a:rPr>
              <a:t>Student 1:</a:t>
            </a:r>
            <a:endParaRPr b="1" sz="1000">
              <a:solidFill>
                <a:schemeClr val="dk1"/>
              </a:solidFill>
              <a:latin typeface="Montserrat"/>
              <a:ea typeface="Montserrat"/>
              <a:cs typeface="Montserrat"/>
              <a:sym typeface="Montserrat"/>
            </a:endParaRPr>
          </a:p>
          <a:p>
            <a:pPr indent="0" lvl="0" marL="0" rtl="0" algn="l">
              <a:lnSpc>
                <a:spcPct val="100000"/>
              </a:lnSpc>
              <a:spcBef>
                <a:spcPts val="600"/>
              </a:spcBef>
              <a:spcAft>
                <a:spcPts val="600"/>
              </a:spcAft>
              <a:buNone/>
            </a:pPr>
            <a:r>
              <a:rPr lang="en" sz="1000">
                <a:solidFill>
                  <a:schemeClr val="dk1"/>
                </a:solidFill>
                <a:latin typeface="Montserrat Medium"/>
                <a:ea typeface="Montserrat Medium"/>
                <a:cs typeface="Montserrat Medium"/>
                <a:sym typeface="Montserrat Medium"/>
              </a:rPr>
              <a:t>Arial font, blue, center-aligned</a:t>
            </a:r>
            <a:endParaRPr sz="1000">
              <a:solidFill>
                <a:schemeClr val="dk1"/>
              </a:solidFill>
              <a:latin typeface="Montserrat Medium"/>
              <a:ea typeface="Montserrat Medium"/>
              <a:cs typeface="Montserrat Medium"/>
              <a:sym typeface="Montserrat Medium"/>
            </a:endParaRPr>
          </a:p>
        </p:txBody>
      </p:sp>
      <p:sp>
        <p:nvSpPr>
          <p:cNvPr id="406" name="Google Shape;406;p41"/>
          <p:cNvSpPr txBox="1"/>
          <p:nvPr/>
        </p:nvSpPr>
        <p:spPr>
          <a:xfrm>
            <a:off x="333973" y="8914475"/>
            <a:ext cx="3399900" cy="800400"/>
          </a:xfrm>
          <a:prstGeom prst="rect">
            <a:avLst/>
          </a:prstGeom>
          <a:solidFill>
            <a:srgbClr val="FFF2CC"/>
          </a:solidFill>
          <a:ln cap="flat" cmpd="sng" w="9525">
            <a:solidFill>
              <a:srgbClr val="8B6B09"/>
            </a:solidFill>
            <a:prstDash val="dash"/>
            <a:round/>
            <a:headEnd len="sm" w="sm" type="none"/>
            <a:tailEnd len="sm" w="sm" type="none"/>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1000">
                <a:solidFill>
                  <a:schemeClr val="dk1"/>
                </a:solidFill>
                <a:latin typeface="Montserrat"/>
                <a:ea typeface="Montserrat"/>
                <a:cs typeface="Montserrat"/>
                <a:sym typeface="Montserrat"/>
              </a:rPr>
              <a:t>Student 2:</a:t>
            </a:r>
            <a:endParaRPr b="1" sz="1000">
              <a:solidFill>
                <a:schemeClr val="dk1"/>
              </a:solidFill>
              <a:latin typeface="Montserrat"/>
              <a:ea typeface="Montserrat"/>
              <a:cs typeface="Montserrat"/>
              <a:sym typeface="Montserrat"/>
            </a:endParaRPr>
          </a:p>
          <a:p>
            <a:pPr indent="0" lvl="0" marL="0" rtl="0" algn="l">
              <a:lnSpc>
                <a:spcPct val="100000"/>
              </a:lnSpc>
              <a:spcBef>
                <a:spcPts val="600"/>
              </a:spcBef>
              <a:spcAft>
                <a:spcPts val="0"/>
              </a:spcAft>
              <a:buNone/>
            </a:pPr>
            <a:r>
              <a:rPr lang="en" sz="1000">
                <a:solidFill>
                  <a:schemeClr val="dk1"/>
                </a:solidFill>
                <a:latin typeface="Montserrat Medium"/>
                <a:ea typeface="Montserrat Medium"/>
                <a:cs typeface="Montserrat Medium"/>
                <a:sym typeface="Montserrat Medium"/>
              </a:rPr>
              <a:t>Goals must be </a:t>
            </a:r>
            <a:r>
              <a:rPr lang="en" sz="1000">
                <a:solidFill>
                  <a:srgbClr val="0000FF"/>
                </a:solidFill>
                <a:latin typeface="Montserrat Medium"/>
                <a:ea typeface="Montserrat Medium"/>
                <a:cs typeface="Montserrat Medium"/>
                <a:sym typeface="Montserrat Medium"/>
              </a:rPr>
              <a:t>_</a:t>
            </a:r>
            <a:r>
              <a:rPr b="1" lang="en" sz="1000">
                <a:solidFill>
                  <a:srgbClr val="0000FF"/>
                </a:solidFill>
                <a:latin typeface="Montserrat"/>
                <a:ea typeface="Montserrat"/>
                <a:cs typeface="Montserrat"/>
                <a:sym typeface="Montserrat"/>
              </a:rPr>
              <a:t>specific</a:t>
            </a:r>
            <a:r>
              <a:rPr lang="en" sz="1000">
                <a:solidFill>
                  <a:srgbClr val="0000FF"/>
                </a:solidFill>
                <a:latin typeface="Montserrat Medium"/>
                <a:ea typeface="Montserrat Medium"/>
                <a:cs typeface="Montserrat Medium"/>
                <a:sym typeface="Montserrat Medium"/>
              </a:rPr>
              <a:t>_</a:t>
            </a:r>
            <a:r>
              <a:rPr lang="en" sz="1000">
                <a:solidFill>
                  <a:schemeClr val="dk1"/>
                </a:solidFill>
                <a:latin typeface="Montserrat Medium"/>
                <a:ea typeface="Montserrat Medium"/>
                <a:cs typeface="Montserrat Medium"/>
                <a:sym typeface="Montserrat Medium"/>
              </a:rPr>
              <a:t>, not vague or general.</a:t>
            </a:r>
            <a:endParaRPr sz="1000">
              <a:solidFill>
                <a:schemeClr val="dk1"/>
              </a:solidFill>
              <a:latin typeface="Montserrat Medium"/>
              <a:ea typeface="Montserrat Medium"/>
              <a:cs typeface="Montserrat Medium"/>
              <a:sym typeface="Montserrat Medium"/>
            </a:endParaRPr>
          </a:p>
          <a:p>
            <a:pPr indent="0" lvl="0" marL="0" rtl="0" algn="l">
              <a:lnSpc>
                <a:spcPct val="100000"/>
              </a:lnSpc>
              <a:spcBef>
                <a:spcPts val="600"/>
              </a:spcBef>
              <a:spcAft>
                <a:spcPts val="600"/>
              </a:spcAft>
              <a:buNone/>
            </a:pPr>
            <a:r>
              <a:rPr lang="en" sz="1000">
                <a:solidFill>
                  <a:schemeClr val="dk1"/>
                </a:solidFill>
                <a:latin typeface="Montserrat Medium"/>
                <a:ea typeface="Montserrat Medium"/>
                <a:cs typeface="Montserrat Medium"/>
                <a:sym typeface="Montserrat Medium"/>
              </a:rPr>
              <a:t>12 x </a:t>
            </a:r>
            <a:r>
              <a:rPr b="1" lang="en" sz="1000" u="sng">
                <a:solidFill>
                  <a:srgbClr val="0000FF"/>
                </a:solidFill>
                <a:latin typeface="Montserrat"/>
                <a:ea typeface="Montserrat"/>
                <a:cs typeface="Montserrat"/>
                <a:sym typeface="Montserrat"/>
              </a:rPr>
              <a:t>3</a:t>
            </a:r>
            <a:r>
              <a:rPr lang="en" sz="1000">
                <a:solidFill>
                  <a:schemeClr val="dk1"/>
                </a:solidFill>
                <a:latin typeface="Montserrat Medium"/>
                <a:ea typeface="Montserrat Medium"/>
                <a:cs typeface="Montserrat Medium"/>
                <a:sym typeface="Montserrat Medium"/>
              </a:rPr>
              <a:t> = 36</a:t>
            </a:r>
            <a:endParaRPr sz="1000">
              <a:solidFill>
                <a:schemeClr val="dk1"/>
              </a:solidFill>
              <a:latin typeface="Montserrat Medium"/>
              <a:ea typeface="Montserrat Medium"/>
              <a:cs typeface="Montserrat Medium"/>
              <a:sym typeface="Montserrat Medium"/>
            </a:endParaRPr>
          </a:p>
        </p:txBody>
      </p:sp>
      <p:sp>
        <p:nvSpPr>
          <p:cNvPr id="407" name="Google Shape;407;p41"/>
          <p:cNvSpPr txBox="1"/>
          <p:nvPr/>
        </p:nvSpPr>
        <p:spPr>
          <a:xfrm>
            <a:off x="3810073" y="9029975"/>
            <a:ext cx="3399900" cy="569400"/>
          </a:xfrm>
          <a:prstGeom prst="rect">
            <a:avLst/>
          </a:prstGeom>
          <a:solidFill>
            <a:srgbClr val="FFF2CC"/>
          </a:solidFill>
          <a:ln cap="flat" cmpd="sng" w="9525">
            <a:solidFill>
              <a:srgbClr val="8B6B09"/>
            </a:solidFill>
            <a:prstDash val="dash"/>
            <a:round/>
            <a:headEnd len="sm" w="sm" type="none"/>
            <a:tailEnd len="sm" w="sm" type="none"/>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1000">
                <a:solidFill>
                  <a:schemeClr val="dk1"/>
                </a:solidFill>
                <a:latin typeface="Montserrat"/>
                <a:ea typeface="Montserrat"/>
                <a:cs typeface="Montserrat"/>
                <a:sym typeface="Montserrat"/>
              </a:rPr>
              <a:t>Student 2:</a:t>
            </a:r>
            <a:endParaRPr b="1" sz="1000">
              <a:solidFill>
                <a:schemeClr val="dk1"/>
              </a:solidFill>
              <a:latin typeface="Montserrat"/>
              <a:ea typeface="Montserrat"/>
              <a:cs typeface="Montserrat"/>
              <a:sym typeface="Montserrat"/>
            </a:endParaRPr>
          </a:p>
          <a:p>
            <a:pPr indent="0" lvl="0" marL="0" rtl="0" algn="ctr">
              <a:lnSpc>
                <a:spcPct val="100000"/>
              </a:lnSpc>
              <a:spcBef>
                <a:spcPts val="600"/>
              </a:spcBef>
              <a:spcAft>
                <a:spcPts val="600"/>
              </a:spcAft>
              <a:buNone/>
            </a:pPr>
            <a:r>
              <a:rPr lang="en" sz="1000">
                <a:solidFill>
                  <a:srgbClr val="4A86E8"/>
                </a:solidFill>
              </a:rPr>
              <a:t>Arial font, blue, center-aligned</a:t>
            </a:r>
            <a:endParaRPr sz="1000">
              <a:solidFill>
                <a:srgbClr val="4A86E8"/>
              </a:solidFill>
            </a:endParaRPr>
          </a:p>
        </p:txBody>
      </p:sp>
      <p:sp>
        <p:nvSpPr>
          <p:cNvPr id="408" name="Google Shape;408;p41"/>
          <p:cNvSpPr txBox="1"/>
          <p:nvPr>
            <p:ph type="title"/>
          </p:nvPr>
        </p:nvSpPr>
        <p:spPr>
          <a:xfrm>
            <a:off x="0" y="8575"/>
            <a:ext cx="7543800" cy="1292400"/>
          </a:xfrm>
          <a:prstGeom prst="rect">
            <a:avLst/>
          </a:prstGeom>
          <a:effectLst>
            <a:outerShdw blurRad="285750" rotWithShape="0" algn="bl" dir="3720000" dist="95250">
              <a:srgbClr val="6FA8DC">
                <a:alpha val="66000"/>
              </a:srgbClr>
            </a:outerShdw>
          </a:effectLst>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en" sz="3000">
                <a:solidFill>
                  <a:srgbClr val="5D9ED8"/>
                </a:solidFill>
                <a:latin typeface="Righteous"/>
                <a:ea typeface="Righteous"/>
                <a:cs typeface="Righteous"/>
                <a:sym typeface="Righteous"/>
              </a:rPr>
              <a:t>DIGITAL LITERACY TASKS - EXAMPLES</a:t>
            </a:r>
            <a:endParaRPr b="1" sz="3000">
              <a:solidFill>
                <a:srgbClr val="5D9ED8"/>
              </a:solidFill>
              <a:latin typeface="Righteous"/>
              <a:ea typeface="Righteous"/>
              <a:cs typeface="Righteous"/>
              <a:sym typeface="Righteou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graphicFrame>
        <p:nvGraphicFramePr>
          <p:cNvPr id="76" name="Google Shape;76;p15"/>
          <p:cNvGraphicFramePr/>
          <p:nvPr/>
        </p:nvGraphicFramePr>
        <p:xfrm>
          <a:off x="361075" y="1600200"/>
          <a:ext cx="3000000" cy="3000000"/>
        </p:xfrm>
        <a:graphic>
          <a:graphicData uri="http://schemas.openxmlformats.org/drawingml/2006/table">
            <a:tbl>
              <a:tblPr>
                <a:noFill/>
                <a:tableStyleId>{35A92DB5-AD55-4C44-BB15-01A24552780B}</a:tableStyleId>
              </a:tblPr>
              <a:tblGrid>
                <a:gridCol w="5075275"/>
                <a:gridCol w="834025"/>
                <a:gridCol w="912350"/>
              </a:tblGrid>
              <a:tr h="292500">
                <a:tc>
                  <a:txBody>
                    <a:bodyPr/>
                    <a:lstStyle/>
                    <a:p>
                      <a:pPr indent="0" lvl="0" marL="0" marR="0" rtl="0" algn="ctr">
                        <a:lnSpc>
                          <a:spcPct val="100000"/>
                        </a:lnSpc>
                        <a:spcBef>
                          <a:spcPts val="0"/>
                        </a:spcBef>
                        <a:spcAft>
                          <a:spcPts val="0"/>
                        </a:spcAft>
                        <a:buNone/>
                      </a:pPr>
                      <a:r>
                        <a:rPr b="1" lang="en" sz="1100">
                          <a:latin typeface="Century Gothic"/>
                          <a:ea typeface="Century Gothic"/>
                          <a:cs typeface="Century Gothic"/>
                          <a:sym typeface="Century Gothic"/>
                        </a:rPr>
                        <a:t>CONTENT STATEMENTS</a:t>
                      </a:r>
                      <a:endParaRPr b="1" sz="11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A4C2F4"/>
                    </a:solidFill>
                  </a:tcPr>
                </a:tc>
                <a:tc gridSpan="2">
                  <a:txBody>
                    <a:bodyPr/>
                    <a:lstStyle/>
                    <a:p>
                      <a:pPr indent="0" lvl="0" marL="0" marR="0" rtl="0" algn="ctr">
                        <a:lnSpc>
                          <a:spcPct val="100000"/>
                        </a:lnSpc>
                        <a:spcBef>
                          <a:spcPts val="0"/>
                        </a:spcBef>
                        <a:spcAft>
                          <a:spcPts val="0"/>
                        </a:spcAft>
                        <a:buNone/>
                      </a:pPr>
                      <a:r>
                        <a:rPr b="1" lang="en" sz="1100">
                          <a:latin typeface="Century Gothic"/>
                          <a:ea typeface="Century Gothic"/>
                          <a:cs typeface="Century Gothic"/>
                          <a:sym typeface="Century Gothic"/>
                        </a:rPr>
                        <a:t>Agree or disagree?</a:t>
                      </a:r>
                      <a:endParaRPr b="1" sz="11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A4C2F4"/>
                    </a:solidFill>
                  </a:tcPr>
                </a:tc>
                <a:tc hMerge="1"/>
              </a:tr>
              <a:tr h="273450">
                <a:tc>
                  <a:txBody>
                    <a:bodyPr/>
                    <a:lstStyle/>
                    <a:p>
                      <a:pPr indent="0" lvl="0" marL="0" marR="0" rtl="0" algn="ctr">
                        <a:lnSpc>
                          <a:spcPct val="100000"/>
                        </a:lnSpc>
                        <a:spcBef>
                          <a:spcPts val="0"/>
                        </a:spcBef>
                        <a:spcAft>
                          <a:spcPts val="0"/>
                        </a:spcAft>
                        <a:buNone/>
                      </a:pPr>
                      <a:r>
                        <a:rPr lang="en" sz="1000">
                          <a:latin typeface="Century Gothic"/>
                          <a:ea typeface="Century Gothic"/>
                          <a:cs typeface="Century Gothic"/>
                          <a:sym typeface="Century Gothic"/>
                        </a:rPr>
                        <a:t>I feel like I can handle working with “big” numbers.</a:t>
                      </a:r>
                      <a:endParaRPr sz="10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i="1" lang="en" sz="1000">
                          <a:latin typeface="Century Gothic"/>
                          <a:ea typeface="Century Gothic"/>
                          <a:cs typeface="Century Gothic"/>
                          <a:sym typeface="Century Gothic"/>
                        </a:rPr>
                        <a:t>agree</a:t>
                      </a:r>
                      <a:endParaRPr i="1" sz="10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i="1" lang="en" sz="1000">
                          <a:latin typeface="Century Gothic"/>
                          <a:ea typeface="Century Gothic"/>
                          <a:cs typeface="Century Gothic"/>
                          <a:sym typeface="Century Gothic"/>
                        </a:rPr>
                        <a:t>disagree</a:t>
                      </a:r>
                      <a:endParaRPr i="1" sz="10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411450">
                <a:tc>
                  <a:txBody>
                    <a:bodyPr/>
                    <a:lstStyle/>
                    <a:p>
                      <a:pPr indent="0" lvl="0" marL="0" marR="0" rtl="0" algn="ctr">
                        <a:lnSpc>
                          <a:spcPct val="100000"/>
                        </a:lnSpc>
                        <a:spcBef>
                          <a:spcPts val="0"/>
                        </a:spcBef>
                        <a:spcAft>
                          <a:spcPts val="0"/>
                        </a:spcAft>
                        <a:buNone/>
                      </a:pPr>
                      <a:r>
                        <a:rPr lang="en" sz="1000">
                          <a:latin typeface="Century Gothic"/>
                          <a:ea typeface="Century Gothic"/>
                          <a:cs typeface="Century Gothic"/>
                          <a:sym typeface="Century Gothic"/>
                        </a:rPr>
                        <a:t>I feel like I understand numbers at least as well as the average person is expected to.</a:t>
                      </a:r>
                      <a:endParaRPr sz="10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i="1" lang="en" sz="1000">
                          <a:latin typeface="Century Gothic"/>
                          <a:ea typeface="Century Gothic"/>
                          <a:cs typeface="Century Gothic"/>
                          <a:sym typeface="Century Gothic"/>
                        </a:rPr>
                        <a:t>agree</a:t>
                      </a:r>
                      <a:endParaRPr i="1" sz="10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i="1" lang="en" sz="1000">
                          <a:latin typeface="Century Gothic"/>
                          <a:ea typeface="Century Gothic"/>
                          <a:cs typeface="Century Gothic"/>
                          <a:sym typeface="Century Gothic"/>
                        </a:rPr>
                        <a:t>disagree</a:t>
                      </a:r>
                      <a:endParaRPr i="1" sz="10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87625">
                <a:tc>
                  <a:txBody>
                    <a:bodyPr/>
                    <a:lstStyle/>
                    <a:p>
                      <a:pPr indent="0" lvl="0" marL="0" marR="0" rtl="0" algn="ctr">
                        <a:lnSpc>
                          <a:spcPct val="100000"/>
                        </a:lnSpc>
                        <a:spcBef>
                          <a:spcPts val="0"/>
                        </a:spcBef>
                        <a:spcAft>
                          <a:spcPts val="0"/>
                        </a:spcAft>
                        <a:buNone/>
                      </a:pPr>
                      <a:r>
                        <a:rPr lang="en" sz="1000">
                          <a:latin typeface="Century Gothic"/>
                          <a:ea typeface="Century Gothic"/>
                          <a:cs typeface="Century Gothic"/>
                          <a:sym typeface="Century Gothic"/>
                        </a:rPr>
                        <a:t>I know how to break big numbers up into groups of smaller numbers.</a:t>
                      </a:r>
                      <a:endParaRPr sz="10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i="1" lang="en" sz="1000">
                          <a:latin typeface="Century Gothic"/>
                          <a:ea typeface="Century Gothic"/>
                          <a:cs typeface="Century Gothic"/>
                          <a:sym typeface="Century Gothic"/>
                        </a:rPr>
                        <a:t>agree</a:t>
                      </a:r>
                      <a:endParaRPr i="1" sz="10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i="1" lang="en" sz="1000">
                          <a:latin typeface="Century Gothic"/>
                          <a:ea typeface="Century Gothic"/>
                          <a:cs typeface="Century Gothic"/>
                          <a:sym typeface="Century Gothic"/>
                        </a:rPr>
                        <a:t>disagree</a:t>
                      </a:r>
                      <a:endParaRPr i="1" sz="10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35050">
                <a:tc>
                  <a:txBody>
                    <a:bodyPr/>
                    <a:lstStyle/>
                    <a:p>
                      <a:pPr indent="0" lvl="0" marL="0" marR="0" rtl="0" algn="ctr">
                        <a:lnSpc>
                          <a:spcPct val="100000"/>
                        </a:lnSpc>
                        <a:spcBef>
                          <a:spcPts val="0"/>
                        </a:spcBef>
                        <a:spcAft>
                          <a:spcPts val="0"/>
                        </a:spcAft>
                        <a:buNone/>
                      </a:pPr>
                      <a:r>
                        <a:rPr lang="en" sz="1000">
                          <a:latin typeface="Century Gothic"/>
                          <a:ea typeface="Century Gothic"/>
                          <a:cs typeface="Century Gothic"/>
                          <a:sym typeface="Century Gothic"/>
                        </a:rPr>
                        <a:t>I can represent addition or multiplication of whole numbers visually.</a:t>
                      </a:r>
                      <a:endParaRPr sz="10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i="1" lang="en" sz="1000">
                          <a:latin typeface="Century Gothic"/>
                          <a:ea typeface="Century Gothic"/>
                          <a:cs typeface="Century Gothic"/>
                          <a:sym typeface="Century Gothic"/>
                        </a:rPr>
                        <a:t>agree</a:t>
                      </a:r>
                      <a:endParaRPr i="1" sz="10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i="1" lang="en" sz="1000">
                          <a:latin typeface="Century Gothic"/>
                          <a:ea typeface="Century Gothic"/>
                          <a:cs typeface="Century Gothic"/>
                          <a:sym typeface="Century Gothic"/>
                        </a:rPr>
                        <a:t>disagree</a:t>
                      </a:r>
                      <a:endParaRPr i="1" sz="10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44775">
                <a:tc>
                  <a:txBody>
                    <a:bodyPr/>
                    <a:lstStyle/>
                    <a:p>
                      <a:pPr indent="0" lvl="0" marL="0" marR="0" rtl="0" algn="ctr">
                        <a:lnSpc>
                          <a:spcPct val="100000"/>
                        </a:lnSpc>
                        <a:spcBef>
                          <a:spcPts val="0"/>
                        </a:spcBef>
                        <a:spcAft>
                          <a:spcPts val="0"/>
                        </a:spcAft>
                        <a:buNone/>
                      </a:pPr>
                      <a:r>
                        <a:rPr b="1" lang="en" sz="1100">
                          <a:latin typeface="Century Gothic"/>
                          <a:ea typeface="Century Gothic"/>
                          <a:cs typeface="Century Gothic"/>
                          <a:sym typeface="Century Gothic"/>
                        </a:rPr>
                        <a:t>LIFE STATEMENTS</a:t>
                      </a:r>
                      <a:endParaRPr b="1" sz="11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6D7A8"/>
                    </a:solidFill>
                  </a:tcPr>
                </a:tc>
                <a:tc gridSpan="2">
                  <a:txBody>
                    <a:bodyPr/>
                    <a:lstStyle/>
                    <a:p>
                      <a:pPr indent="0" lvl="0" marL="0" rtl="0" algn="ctr">
                        <a:spcBef>
                          <a:spcPts val="0"/>
                        </a:spcBef>
                        <a:spcAft>
                          <a:spcPts val="0"/>
                        </a:spcAft>
                        <a:buNone/>
                      </a:pPr>
                      <a:r>
                        <a:rPr i="1" lang="en" sz="1000">
                          <a:latin typeface="Century Gothic"/>
                          <a:ea typeface="Century Gothic"/>
                          <a:cs typeface="Century Gothic"/>
                          <a:sym typeface="Century Gothic"/>
                        </a:rPr>
                        <a:t>  </a:t>
                      </a:r>
                      <a:endParaRPr i="1" sz="10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6D7A8"/>
                    </a:solidFill>
                  </a:tcPr>
                </a:tc>
                <a:tc hMerge="1"/>
              </a:tr>
              <a:tr h="359175">
                <a:tc>
                  <a:txBody>
                    <a:bodyPr/>
                    <a:lstStyle/>
                    <a:p>
                      <a:pPr indent="0" lvl="0" marL="0" marR="0" rtl="0" algn="ctr">
                        <a:lnSpc>
                          <a:spcPct val="100000"/>
                        </a:lnSpc>
                        <a:spcBef>
                          <a:spcPts val="0"/>
                        </a:spcBef>
                        <a:spcAft>
                          <a:spcPts val="0"/>
                        </a:spcAft>
                        <a:buNone/>
                      </a:pPr>
                      <a:r>
                        <a:rPr lang="en" sz="1000">
                          <a:latin typeface="Century Gothic"/>
                          <a:ea typeface="Century Gothic"/>
                          <a:cs typeface="Century Gothic"/>
                          <a:sym typeface="Century Gothic"/>
                        </a:rPr>
                        <a:t>I can work ahead of time to meet a deadline.</a:t>
                      </a:r>
                      <a:endParaRPr sz="10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i="1" lang="en" sz="1000">
                          <a:latin typeface="Century Gothic"/>
                          <a:ea typeface="Century Gothic"/>
                          <a:cs typeface="Century Gothic"/>
                          <a:sym typeface="Century Gothic"/>
                        </a:rPr>
                        <a:t>agree</a:t>
                      </a:r>
                      <a:endParaRPr i="1" sz="10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i="1" lang="en" sz="1000">
                          <a:latin typeface="Century Gothic"/>
                          <a:ea typeface="Century Gothic"/>
                          <a:cs typeface="Century Gothic"/>
                          <a:sym typeface="Century Gothic"/>
                        </a:rPr>
                        <a:t>disagree</a:t>
                      </a:r>
                      <a:endParaRPr i="1" sz="10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59175">
                <a:tc>
                  <a:txBody>
                    <a:bodyPr/>
                    <a:lstStyle/>
                    <a:p>
                      <a:pPr indent="0" lvl="0" marL="0" marR="0" rtl="0" algn="ctr">
                        <a:lnSpc>
                          <a:spcPct val="100000"/>
                        </a:lnSpc>
                        <a:spcBef>
                          <a:spcPts val="0"/>
                        </a:spcBef>
                        <a:spcAft>
                          <a:spcPts val="0"/>
                        </a:spcAft>
                        <a:buNone/>
                      </a:pPr>
                      <a:r>
                        <a:rPr lang="en" sz="1000">
                          <a:latin typeface="Century Gothic"/>
                          <a:ea typeface="Century Gothic"/>
                          <a:cs typeface="Century Gothic"/>
                          <a:sym typeface="Century Gothic"/>
                        </a:rPr>
                        <a:t>I am good at guessing about how much time something will take.</a:t>
                      </a:r>
                      <a:endParaRPr sz="10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i="1" lang="en" sz="1000">
                          <a:latin typeface="Century Gothic"/>
                          <a:ea typeface="Century Gothic"/>
                          <a:cs typeface="Century Gothic"/>
                          <a:sym typeface="Century Gothic"/>
                        </a:rPr>
                        <a:t>agree</a:t>
                      </a:r>
                      <a:endParaRPr i="1" sz="10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i="1" lang="en" sz="1000">
                          <a:latin typeface="Century Gothic"/>
                          <a:ea typeface="Century Gothic"/>
                          <a:cs typeface="Century Gothic"/>
                          <a:sym typeface="Century Gothic"/>
                        </a:rPr>
                        <a:t>disagree</a:t>
                      </a:r>
                      <a:endParaRPr i="1" sz="10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59175">
                <a:tc>
                  <a:txBody>
                    <a:bodyPr/>
                    <a:lstStyle/>
                    <a:p>
                      <a:pPr indent="0" lvl="0" marL="0" marR="0" rtl="0" algn="ctr">
                        <a:lnSpc>
                          <a:spcPct val="100000"/>
                        </a:lnSpc>
                        <a:spcBef>
                          <a:spcPts val="0"/>
                        </a:spcBef>
                        <a:spcAft>
                          <a:spcPts val="0"/>
                        </a:spcAft>
                        <a:buNone/>
                      </a:pPr>
                      <a:r>
                        <a:rPr lang="en" sz="1000">
                          <a:latin typeface="Century Gothic"/>
                          <a:ea typeface="Century Gothic"/>
                          <a:cs typeface="Century Gothic"/>
                          <a:sym typeface="Century Gothic"/>
                        </a:rPr>
                        <a:t>I have at least one tool that I can use to help me reach a goal.</a:t>
                      </a:r>
                      <a:endParaRPr sz="10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i="1" lang="en" sz="1000">
                          <a:latin typeface="Century Gothic"/>
                          <a:ea typeface="Century Gothic"/>
                          <a:cs typeface="Century Gothic"/>
                          <a:sym typeface="Century Gothic"/>
                        </a:rPr>
                        <a:t>agree</a:t>
                      </a:r>
                      <a:endParaRPr i="1" sz="10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i="1" lang="en" sz="1000">
                          <a:latin typeface="Century Gothic"/>
                          <a:ea typeface="Century Gothic"/>
                          <a:cs typeface="Century Gothic"/>
                          <a:sym typeface="Century Gothic"/>
                        </a:rPr>
                        <a:t>disagree</a:t>
                      </a:r>
                      <a:endParaRPr i="1" sz="10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59175">
                <a:tc>
                  <a:txBody>
                    <a:bodyPr/>
                    <a:lstStyle/>
                    <a:p>
                      <a:pPr indent="0" lvl="0" marL="0" rtl="0" algn="l">
                        <a:lnSpc>
                          <a:spcPct val="115000"/>
                        </a:lnSpc>
                        <a:spcBef>
                          <a:spcPts val="0"/>
                        </a:spcBef>
                        <a:spcAft>
                          <a:spcPts val="0"/>
                        </a:spcAft>
                        <a:buNone/>
                      </a:pPr>
                      <a:r>
                        <a:rPr lang="en" sz="1000">
                          <a:latin typeface="Century Gothic"/>
                          <a:ea typeface="Century Gothic"/>
                          <a:cs typeface="Century Gothic"/>
                          <a:sym typeface="Century Gothic"/>
                        </a:rPr>
                        <a:t>I believe that not achieving one’s goals is due mostly to not knowing how to use the proper tools and not due to lacking work ethic.</a:t>
                      </a:r>
                      <a:endParaRPr sz="10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i="1" lang="en" sz="1000">
                          <a:latin typeface="Century Gothic"/>
                          <a:ea typeface="Century Gothic"/>
                          <a:cs typeface="Century Gothic"/>
                          <a:sym typeface="Century Gothic"/>
                        </a:rPr>
                        <a:t>agree</a:t>
                      </a:r>
                      <a:endParaRPr i="1" sz="10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i="1" lang="en" sz="1000">
                          <a:latin typeface="Century Gothic"/>
                          <a:ea typeface="Century Gothic"/>
                          <a:cs typeface="Century Gothic"/>
                          <a:sym typeface="Century Gothic"/>
                        </a:rPr>
                        <a:t>disagree</a:t>
                      </a:r>
                      <a:endParaRPr i="1" sz="10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
        <p:nvSpPr>
          <p:cNvPr id="77" name="Google Shape;77;p15"/>
          <p:cNvSpPr txBox="1"/>
          <p:nvPr>
            <p:ph type="ctrTitle"/>
          </p:nvPr>
        </p:nvSpPr>
        <p:spPr>
          <a:xfrm>
            <a:off x="591300" y="195200"/>
            <a:ext cx="6361200" cy="900300"/>
          </a:xfrm>
          <a:prstGeom prst="rect">
            <a:avLst/>
          </a:prstGeom>
          <a:ln>
            <a:noFill/>
          </a:ln>
        </p:spPr>
        <p:txBody>
          <a:bodyPr anchorCtr="0" anchor="t" bIns="91425" lIns="91425" spcFirstLastPara="1" rIns="91425" wrap="square" tIns="91425">
            <a:normAutofit/>
          </a:bodyPr>
          <a:lstStyle/>
          <a:p>
            <a:pPr indent="0" lvl="0" marL="0" rtl="0" algn="ctr">
              <a:spcBef>
                <a:spcPts val="0"/>
              </a:spcBef>
              <a:spcAft>
                <a:spcPts val="0"/>
              </a:spcAft>
              <a:buNone/>
            </a:pPr>
            <a:r>
              <a:rPr lang="en" sz="2800" u="sng"/>
              <a:t>Reflection Statements</a:t>
            </a:r>
            <a:r>
              <a:rPr lang="en" sz="2800" u="sng"/>
              <a:t>:</a:t>
            </a:r>
            <a:endParaRPr sz="2800" u="sng"/>
          </a:p>
          <a:p>
            <a:pPr indent="0" lvl="0" marL="0" rtl="0" algn="ctr">
              <a:spcBef>
                <a:spcPts val="0"/>
              </a:spcBef>
              <a:spcAft>
                <a:spcPts val="0"/>
              </a:spcAft>
              <a:buNone/>
            </a:pPr>
            <a:r>
              <a:rPr i="1" lang="en" sz="1800">
                <a:latin typeface="Lato"/>
                <a:ea typeface="Lato"/>
                <a:cs typeface="Lato"/>
                <a:sym typeface="Lato"/>
              </a:rPr>
              <a:t>Pre- &amp; Post-Assessments</a:t>
            </a:r>
            <a:endParaRPr i="1" sz="1200">
              <a:latin typeface="Lato Light"/>
              <a:ea typeface="Lato Light"/>
              <a:cs typeface="Lato Light"/>
              <a:sym typeface="Lato Light"/>
            </a:endParaRPr>
          </a:p>
        </p:txBody>
      </p:sp>
      <p:graphicFrame>
        <p:nvGraphicFramePr>
          <p:cNvPr id="78" name="Google Shape;78;p15"/>
          <p:cNvGraphicFramePr/>
          <p:nvPr/>
        </p:nvGraphicFramePr>
        <p:xfrm>
          <a:off x="361075" y="6172200"/>
          <a:ext cx="3000000" cy="3000000"/>
        </p:xfrm>
        <a:graphic>
          <a:graphicData uri="http://schemas.openxmlformats.org/drawingml/2006/table">
            <a:tbl>
              <a:tblPr>
                <a:noFill/>
                <a:tableStyleId>{35A92DB5-AD55-4C44-BB15-01A24552780B}</a:tableStyleId>
              </a:tblPr>
              <a:tblGrid>
                <a:gridCol w="4900350"/>
                <a:gridCol w="805275"/>
                <a:gridCol w="1116025"/>
              </a:tblGrid>
              <a:tr h="244875">
                <a:tc>
                  <a:txBody>
                    <a:bodyPr/>
                    <a:lstStyle/>
                    <a:p>
                      <a:pPr indent="0" lvl="0" marL="0" marR="0" rtl="0" algn="ctr">
                        <a:lnSpc>
                          <a:spcPct val="100000"/>
                        </a:lnSpc>
                        <a:spcBef>
                          <a:spcPts val="0"/>
                        </a:spcBef>
                        <a:spcAft>
                          <a:spcPts val="0"/>
                        </a:spcAft>
                        <a:buNone/>
                      </a:pPr>
                      <a:r>
                        <a:rPr b="1" lang="en" sz="1100">
                          <a:latin typeface="Century Gothic"/>
                          <a:ea typeface="Century Gothic"/>
                          <a:cs typeface="Century Gothic"/>
                          <a:sym typeface="Century Gothic"/>
                        </a:rPr>
                        <a:t>CONTENT STATEMENTS</a:t>
                      </a:r>
                      <a:endParaRPr b="1" sz="11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A4C2F4"/>
                    </a:solidFill>
                  </a:tcPr>
                </a:tc>
                <a:tc gridSpan="2">
                  <a:txBody>
                    <a:bodyPr/>
                    <a:lstStyle/>
                    <a:p>
                      <a:pPr indent="0" lvl="0" marL="0" marR="0" rtl="0" algn="ctr">
                        <a:lnSpc>
                          <a:spcPct val="100000"/>
                        </a:lnSpc>
                        <a:spcBef>
                          <a:spcPts val="0"/>
                        </a:spcBef>
                        <a:spcAft>
                          <a:spcPts val="0"/>
                        </a:spcAft>
                        <a:buNone/>
                      </a:pPr>
                      <a:r>
                        <a:rPr b="1" lang="en" sz="1100">
                          <a:latin typeface="Century Gothic"/>
                          <a:ea typeface="Century Gothic"/>
                          <a:cs typeface="Century Gothic"/>
                          <a:sym typeface="Century Gothic"/>
                        </a:rPr>
                        <a:t>Agree or disagree?</a:t>
                      </a:r>
                      <a:endParaRPr b="1" sz="11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A4C2F4"/>
                    </a:solidFill>
                  </a:tcPr>
                </a:tc>
                <a:tc hMerge="1"/>
              </a:tr>
              <a:tr h="359175">
                <a:tc>
                  <a:txBody>
                    <a:bodyPr/>
                    <a:lstStyle/>
                    <a:p>
                      <a:pPr indent="0" lvl="0" marL="0" marR="0" rtl="0" algn="ctr">
                        <a:lnSpc>
                          <a:spcPct val="100000"/>
                        </a:lnSpc>
                        <a:spcBef>
                          <a:spcPts val="0"/>
                        </a:spcBef>
                        <a:spcAft>
                          <a:spcPts val="0"/>
                        </a:spcAft>
                        <a:buNone/>
                      </a:pPr>
                      <a:r>
                        <a:rPr lang="en" sz="1000">
                          <a:latin typeface="Century Gothic"/>
                          <a:ea typeface="Century Gothic"/>
                          <a:cs typeface="Century Gothic"/>
                          <a:sym typeface="Century Gothic"/>
                        </a:rPr>
                        <a:t>I feel like I can handle working with “big” numbers.</a:t>
                      </a:r>
                      <a:endParaRPr sz="10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i="1" lang="en" sz="1000">
                          <a:latin typeface="Century Gothic"/>
                          <a:ea typeface="Century Gothic"/>
                          <a:cs typeface="Century Gothic"/>
                          <a:sym typeface="Century Gothic"/>
                        </a:rPr>
                        <a:t>agree</a:t>
                      </a:r>
                      <a:endParaRPr i="1" sz="10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i="1" lang="en" sz="1000">
                          <a:latin typeface="Century Gothic"/>
                          <a:ea typeface="Century Gothic"/>
                          <a:cs typeface="Century Gothic"/>
                          <a:sym typeface="Century Gothic"/>
                        </a:rPr>
                        <a:t>disagree</a:t>
                      </a:r>
                      <a:endParaRPr i="1" sz="10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468400">
                <a:tc>
                  <a:txBody>
                    <a:bodyPr/>
                    <a:lstStyle/>
                    <a:p>
                      <a:pPr indent="0" lvl="0" marL="0" marR="0" rtl="0" algn="ctr">
                        <a:lnSpc>
                          <a:spcPct val="100000"/>
                        </a:lnSpc>
                        <a:spcBef>
                          <a:spcPts val="0"/>
                        </a:spcBef>
                        <a:spcAft>
                          <a:spcPts val="0"/>
                        </a:spcAft>
                        <a:buNone/>
                      </a:pPr>
                      <a:r>
                        <a:rPr lang="en" sz="1000">
                          <a:latin typeface="Century Gothic"/>
                          <a:ea typeface="Century Gothic"/>
                          <a:cs typeface="Century Gothic"/>
                          <a:sym typeface="Century Gothic"/>
                        </a:rPr>
                        <a:t>I feel like I understand numbers at least as well as the average person is expected to.</a:t>
                      </a:r>
                      <a:endParaRPr sz="10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i="1" lang="en" sz="1000">
                          <a:latin typeface="Century Gothic"/>
                          <a:ea typeface="Century Gothic"/>
                          <a:cs typeface="Century Gothic"/>
                          <a:sym typeface="Century Gothic"/>
                        </a:rPr>
                        <a:t>agree</a:t>
                      </a:r>
                      <a:endParaRPr i="1" sz="10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i="1" lang="en" sz="1000">
                          <a:latin typeface="Century Gothic"/>
                          <a:ea typeface="Century Gothic"/>
                          <a:cs typeface="Century Gothic"/>
                          <a:sym typeface="Century Gothic"/>
                        </a:rPr>
                        <a:t>disagree</a:t>
                      </a:r>
                      <a:endParaRPr i="1" sz="10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96950">
                <a:tc>
                  <a:txBody>
                    <a:bodyPr/>
                    <a:lstStyle/>
                    <a:p>
                      <a:pPr indent="0" lvl="0" marL="0" marR="0" rtl="0" algn="ctr">
                        <a:lnSpc>
                          <a:spcPct val="100000"/>
                        </a:lnSpc>
                        <a:spcBef>
                          <a:spcPts val="0"/>
                        </a:spcBef>
                        <a:spcAft>
                          <a:spcPts val="0"/>
                        </a:spcAft>
                        <a:buNone/>
                      </a:pPr>
                      <a:r>
                        <a:rPr lang="en" sz="1000">
                          <a:latin typeface="Century Gothic"/>
                          <a:ea typeface="Century Gothic"/>
                          <a:cs typeface="Century Gothic"/>
                          <a:sym typeface="Century Gothic"/>
                        </a:rPr>
                        <a:t>I know how to break big numbers up into groups of smaller numbers.</a:t>
                      </a:r>
                      <a:endParaRPr sz="10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i="1" lang="en" sz="1000">
                          <a:latin typeface="Century Gothic"/>
                          <a:ea typeface="Century Gothic"/>
                          <a:cs typeface="Century Gothic"/>
                          <a:sym typeface="Century Gothic"/>
                        </a:rPr>
                        <a:t>agree</a:t>
                      </a:r>
                      <a:endParaRPr i="1" sz="10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i="1" lang="en" sz="1000">
                          <a:latin typeface="Century Gothic"/>
                          <a:ea typeface="Century Gothic"/>
                          <a:cs typeface="Century Gothic"/>
                          <a:sym typeface="Century Gothic"/>
                        </a:rPr>
                        <a:t>disagree</a:t>
                      </a:r>
                      <a:endParaRPr i="1" sz="10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35050">
                <a:tc>
                  <a:txBody>
                    <a:bodyPr/>
                    <a:lstStyle/>
                    <a:p>
                      <a:pPr indent="0" lvl="0" marL="0" marR="0" rtl="0" algn="ctr">
                        <a:lnSpc>
                          <a:spcPct val="100000"/>
                        </a:lnSpc>
                        <a:spcBef>
                          <a:spcPts val="0"/>
                        </a:spcBef>
                        <a:spcAft>
                          <a:spcPts val="0"/>
                        </a:spcAft>
                        <a:buNone/>
                      </a:pPr>
                      <a:r>
                        <a:rPr lang="en" sz="1000">
                          <a:latin typeface="Century Gothic"/>
                          <a:ea typeface="Century Gothic"/>
                          <a:cs typeface="Century Gothic"/>
                          <a:sym typeface="Century Gothic"/>
                        </a:rPr>
                        <a:t>I can represent addition or multiplication of whole numbers visually.</a:t>
                      </a:r>
                      <a:endParaRPr sz="10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i="1" lang="en" sz="1000">
                          <a:latin typeface="Century Gothic"/>
                          <a:ea typeface="Century Gothic"/>
                          <a:cs typeface="Century Gothic"/>
                          <a:sym typeface="Century Gothic"/>
                        </a:rPr>
                        <a:t>agree</a:t>
                      </a:r>
                      <a:endParaRPr i="1" sz="10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i="1" lang="en" sz="1000">
                          <a:latin typeface="Century Gothic"/>
                          <a:ea typeface="Century Gothic"/>
                          <a:cs typeface="Century Gothic"/>
                          <a:sym typeface="Century Gothic"/>
                        </a:rPr>
                        <a:t>disagree</a:t>
                      </a:r>
                      <a:endParaRPr i="1" sz="10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44775">
                <a:tc>
                  <a:txBody>
                    <a:bodyPr/>
                    <a:lstStyle/>
                    <a:p>
                      <a:pPr indent="0" lvl="0" marL="0" marR="0" rtl="0" algn="ctr">
                        <a:lnSpc>
                          <a:spcPct val="100000"/>
                        </a:lnSpc>
                        <a:spcBef>
                          <a:spcPts val="0"/>
                        </a:spcBef>
                        <a:spcAft>
                          <a:spcPts val="0"/>
                        </a:spcAft>
                        <a:buNone/>
                      </a:pPr>
                      <a:r>
                        <a:rPr b="1" lang="en" sz="1100">
                          <a:latin typeface="Century Gothic"/>
                          <a:ea typeface="Century Gothic"/>
                          <a:cs typeface="Century Gothic"/>
                          <a:sym typeface="Century Gothic"/>
                        </a:rPr>
                        <a:t>LIFE STATEMENTS</a:t>
                      </a:r>
                      <a:endParaRPr b="1" sz="11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6D7A8"/>
                    </a:solidFill>
                  </a:tcPr>
                </a:tc>
                <a:tc gridSpan="2">
                  <a:txBody>
                    <a:bodyPr/>
                    <a:lstStyle/>
                    <a:p>
                      <a:pPr indent="0" lvl="0" marL="0" rtl="0" algn="ctr">
                        <a:spcBef>
                          <a:spcPts val="0"/>
                        </a:spcBef>
                        <a:spcAft>
                          <a:spcPts val="0"/>
                        </a:spcAft>
                        <a:buNone/>
                      </a:pPr>
                      <a:r>
                        <a:rPr i="1" lang="en" sz="1000">
                          <a:latin typeface="Century Gothic"/>
                          <a:ea typeface="Century Gothic"/>
                          <a:cs typeface="Century Gothic"/>
                          <a:sym typeface="Century Gothic"/>
                        </a:rPr>
                        <a:t>  </a:t>
                      </a:r>
                      <a:endParaRPr i="1" sz="10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6D7A8"/>
                    </a:solidFill>
                  </a:tcPr>
                </a:tc>
                <a:tc hMerge="1"/>
              </a:tr>
              <a:tr h="359175">
                <a:tc>
                  <a:txBody>
                    <a:bodyPr/>
                    <a:lstStyle/>
                    <a:p>
                      <a:pPr indent="0" lvl="0" marL="0" marR="0" rtl="0" algn="ctr">
                        <a:lnSpc>
                          <a:spcPct val="100000"/>
                        </a:lnSpc>
                        <a:spcBef>
                          <a:spcPts val="0"/>
                        </a:spcBef>
                        <a:spcAft>
                          <a:spcPts val="0"/>
                        </a:spcAft>
                        <a:buNone/>
                      </a:pPr>
                      <a:r>
                        <a:rPr lang="en" sz="1000">
                          <a:latin typeface="Century Gothic"/>
                          <a:ea typeface="Century Gothic"/>
                          <a:cs typeface="Century Gothic"/>
                          <a:sym typeface="Century Gothic"/>
                        </a:rPr>
                        <a:t>I can work ahead of time to meet a deadline.</a:t>
                      </a:r>
                      <a:endParaRPr sz="10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i="1" lang="en" sz="1000">
                          <a:latin typeface="Century Gothic"/>
                          <a:ea typeface="Century Gothic"/>
                          <a:cs typeface="Century Gothic"/>
                          <a:sym typeface="Century Gothic"/>
                        </a:rPr>
                        <a:t>agree</a:t>
                      </a:r>
                      <a:endParaRPr i="1" sz="10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i="1" lang="en" sz="1000">
                          <a:latin typeface="Century Gothic"/>
                          <a:ea typeface="Century Gothic"/>
                          <a:cs typeface="Century Gothic"/>
                          <a:sym typeface="Century Gothic"/>
                        </a:rPr>
                        <a:t>disagree</a:t>
                      </a:r>
                      <a:endParaRPr i="1" sz="10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59175">
                <a:tc>
                  <a:txBody>
                    <a:bodyPr/>
                    <a:lstStyle/>
                    <a:p>
                      <a:pPr indent="0" lvl="0" marL="0" marR="0" rtl="0" algn="ctr">
                        <a:lnSpc>
                          <a:spcPct val="100000"/>
                        </a:lnSpc>
                        <a:spcBef>
                          <a:spcPts val="0"/>
                        </a:spcBef>
                        <a:spcAft>
                          <a:spcPts val="0"/>
                        </a:spcAft>
                        <a:buNone/>
                      </a:pPr>
                      <a:r>
                        <a:rPr lang="en" sz="1000">
                          <a:latin typeface="Century Gothic"/>
                          <a:ea typeface="Century Gothic"/>
                          <a:cs typeface="Century Gothic"/>
                          <a:sym typeface="Century Gothic"/>
                        </a:rPr>
                        <a:t>I am good at guessing about how much time something will take.</a:t>
                      </a:r>
                      <a:endParaRPr sz="10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i="1" lang="en" sz="1000">
                          <a:latin typeface="Century Gothic"/>
                          <a:ea typeface="Century Gothic"/>
                          <a:cs typeface="Century Gothic"/>
                          <a:sym typeface="Century Gothic"/>
                        </a:rPr>
                        <a:t>agree</a:t>
                      </a:r>
                      <a:endParaRPr i="1" sz="10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i="1" lang="en" sz="1000">
                          <a:latin typeface="Century Gothic"/>
                          <a:ea typeface="Century Gothic"/>
                          <a:cs typeface="Century Gothic"/>
                          <a:sym typeface="Century Gothic"/>
                        </a:rPr>
                        <a:t>disagree</a:t>
                      </a:r>
                      <a:endParaRPr i="1" sz="10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59175">
                <a:tc>
                  <a:txBody>
                    <a:bodyPr/>
                    <a:lstStyle/>
                    <a:p>
                      <a:pPr indent="0" lvl="0" marL="0" marR="0" rtl="0" algn="ctr">
                        <a:lnSpc>
                          <a:spcPct val="100000"/>
                        </a:lnSpc>
                        <a:spcBef>
                          <a:spcPts val="0"/>
                        </a:spcBef>
                        <a:spcAft>
                          <a:spcPts val="0"/>
                        </a:spcAft>
                        <a:buNone/>
                      </a:pPr>
                      <a:r>
                        <a:rPr lang="en" sz="1000">
                          <a:latin typeface="Century Gothic"/>
                          <a:ea typeface="Century Gothic"/>
                          <a:cs typeface="Century Gothic"/>
                          <a:sym typeface="Century Gothic"/>
                        </a:rPr>
                        <a:t>I have at least one tool that I can use to help me reach a goal.</a:t>
                      </a:r>
                      <a:endParaRPr sz="10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i="1" lang="en" sz="1000">
                          <a:latin typeface="Century Gothic"/>
                          <a:ea typeface="Century Gothic"/>
                          <a:cs typeface="Century Gothic"/>
                          <a:sym typeface="Century Gothic"/>
                        </a:rPr>
                        <a:t>agree</a:t>
                      </a:r>
                      <a:endParaRPr i="1" sz="10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i="1" lang="en" sz="1000">
                          <a:latin typeface="Century Gothic"/>
                          <a:ea typeface="Century Gothic"/>
                          <a:cs typeface="Century Gothic"/>
                          <a:sym typeface="Century Gothic"/>
                        </a:rPr>
                        <a:t>disagree</a:t>
                      </a:r>
                      <a:endParaRPr i="1" sz="10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59175">
                <a:tc>
                  <a:txBody>
                    <a:bodyPr/>
                    <a:lstStyle/>
                    <a:p>
                      <a:pPr indent="0" lvl="0" marL="0" rtl="0" algn="l">
                        <a:lnSpc>
                          <a:spcPct val="115000"/>
                        </a:lnSpc>
                        <a:spcBef>
                          <a:spcPts val="0"/>
                        </a:spcBef>
                        <a:spcAft>
                          <a:spcPts val="0"/>
                        </a:spcAft>
                        <a:buNone/>
                      </a:pPr>
                      <a:r>
                        <a:rPr lang="en" sz="1000">
                          <a:latin typeface="Century Gothic"/>
                          <a:ea typeface="Century Gothic"/>
                          <a:cs typeface="Century Gothic"/>
                          <a:sym typeface="Century Gothic"/>
                        </a:rPr>
                        <a:t>I believe that not achieving one’s goals is due mostly to not knowing how to use the proper tools and not due to lacking work ethic.</a:t>
                      </a:r>
                      <a:endParaRPr sz="10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i="1" lang="en" sz="1000">
                          <a:latin typeface="Century Gothic"/>
                          <a:ea typeface="Century Gothic"/>
                          <a:cs typeface="Century Gothic"/>
                          <a:sym typeface="Century Gothic"/>
                        </a:rPr>
                        <a:t>agree</a:t>
                      </a:r>
                      <a:endParaRPr i="1" sz="10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i="1" lang="en" sz="1000">
                          <a:latin typeface="Century Gothic"/>
                          <a:ea typeface="Century Gothic"/>
                          <a:cs typeface="Century Gothic"/>
                          <a:sym typeface="Century Gothic"/>
                        </a:rPr>
                        <a:t>disagree</a:t>
                      </a:r>
                      <a:endParaRPr i="1" sz="10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cxnSp>
        <p:nvCxnSpPr>
          <p:cNvPr id="79" name="Google Shape;79;p15"/>
          <p:cNvCxnSpPr/>
          <p:nvPr/>
        </p:nvCxnSpPr>
        <p:spPr>
          <a:xfrm>
            <a:off x="185700" y="5695950"/>
            <a:ext cx="7172400" cy="0"/>
          </a:xfrm>
          <a:prstGeom prst="straightConnector1">
            <a:avLst/>
          </a:prstGeom>
          <a:noFill/>
          <a:ln cap="flat" cmpd="sng" w="28575">
            <a:solidFill>
              <a:srgbClr val="8B6B09"/>
            </a:solidFill>
            <a:prstDash val="dash"/>
            <a:round/>
            <a:headEnd len="med" w="med" type="none"/>
            <a:tailEnd len="med" w="med" type="none"/>
          </a:ln>
        </p:spPr>
      </p:cxnSp>
      <p:sp>
        <p:nvSpPr>
          <p:cNvPr id="80" name="Google Shape;80;p15"/>
          <p:cNvSpPr txBox="1"/>
          <p:nvPr/>
        </p:nvSpPr>
        <p:spPr>
          <a:xfrm>
            <a:off x="0" y="1285925"/>
            <a:ext cx="3000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chemeClr val="dk1"/>
                </a:solidFill>
                <a:latin typeface="Graduate"/>
                <a:ea typeface="Graduate"/>
                <a:cs typeface="Graduate"/>
                <a:sym typeface="Graduate"/>
              </a:rPr>
              <a:t>Pre-Lesson</a:t>
            </a:r>
            <a:endParaRPr b="1" sz="1300">
              <a:latin typeface="Graduate"/>
              <a:ea typeface="Graduate"/>
              <a:cs typeface="Graduate"/>
              <a:sym typeface="Graduate"/>
            </a:endParaRPr>
          </a:p>
        </p:txBody>
      </p:sp>
      <p:sp>
        <p:nvSpPr>
          <p:cNvPr id="81" name="Google Shape;81;p15"/>
          <p:cNvSpPr txBox="1"/>
          <p:nvPr/>
        </p:nvSpPr>
        <p:spPr>
          <a:xfrm>
            <a:off x="3050" y="5867400"/>
            <a:ext cx="16542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chemeClr val="dk1"/>
                </a:solidFill>
                <a:latin typeface="Graduate"/>
                <a:ea typeface="Graduate"/>
                <a:cs typeface="Graduate"/>
                <a:sym typeface="Graduate"/>
              </a:rPr>
              <a:t>Post-Lesson</a:t>
            </a:r>
            <a:endParaRPr b="1" sz="1300">
              <a:latin typeface="Graduate"/>
              <a:ea typeface="Graduate"/>
              <a:cs typeface="Graduate"/>
              <a:sym typeface="Graduate"/>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412" name="Shape 412"/>
        <p:cNvGrpSpPr/>
        <p:nvPr/>
      </p:nvGrpSpPr>
      <p:grpSpPr>
        <a:xfrm>
          <a:off x="0" y="0"/>
          <a:ext cx="0" cy="0"/>
          <a:chOff x="0" y="0"/>
          <a:chExt cx="0" cy="0"/>
        </a:xfrm>
      </p:grpSpPr>
      <p:sp>
        <p:nvSpPr>
          <p:cNvPr id="413" name="Google Shape;413;p42"/>
          <p:cNvSpPr txBox="1"/>
          <p:nvPr>
            <p:ph type="title"/>
          </p:nvPr>
        </p:nvSpPr>
        <p:spPr>
          <a:xfrm>
            <a:off x="992166" y="406139"/>
            <a:ext cx="5559600" cy="1292400"/>
          </a:xfrm>
          <a:prstGeom prst="rect">
            <a:avLst/>
          </a:prstGeom>
          <a:effectLst>
            <a:outerShdw blurRad="285750" rotWithShape="0" algn="bl" dir="3720000" dist="95250">
              <a:srgbClr val="3E30E7">
                <a:alpha val="50000"/>
              </a:srgbClr>
            </a:outerShdw>
          </a:effectLst>
        </p:spPr>
        <p:txBody>
          <a:bodyPr anchorCtr="0" anchor="ctr" bIns="91425" lIns="91425" spcFirstLastPara="1" rIns="91425" wrap="square" tIns="91425">
            <a:normAutofit/>
          </a:bodyPr>
          <a:lstStyle/>
          <a:p>
            <a:pPr indent="0" lvl="0" marL="0" rtl="0" algn="ctr">
              <a:spcBef>
                <a:spcPts val="0"/>
              </a:spcBef>
              <a:spcAft>
                <a:spcPts val="0"/>
              </a:spcAft>
              <a:buNone/>
            </a:pPr>
            <a:r>
              <a:rPr b="1" lang="en" sz="5100">
                <a:solidFill>
                  <a:srgbClr val="38761D"/>
                </a:solidFill>
                <a:latin typeface="Righteous"/>
                <a:ea typeface="Righteous"/>
                <a:cs typeface="Righteous"/>
                <a:sym typeface="Righteous"/>
              </a:rPr>
              <a:t>Calendar</a:t>
            </a:r>
            <a:endParaRPr b="1" sz="5100">
              <a:solidFill>
                <a:srgbClr val="38761D"/>
              </a:solidFill>
              <a:latin typeface="Righteous"/>
              <a:ea typeface="Righteous"/>
              <a:cs typeface="Righteous"/>
              <a:sym typeface="Righteous"/>
            </a:endParaRPr>
          </a:p>
        </p:txBody>
      </p:sp>
      <p:sp>
        <p:nvSpPr>
          <p:cNvPr id="414" name="Google Shape;414;p42"/>
          <p:cNvSpPr txBox="1"/>
          <p:nvPr/>
        </p:nvSpPr>
        <p:spPr>
          <a:xfrm>
            <a:off x="4105870" y="2520435"/>
            <a:ext cx="320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 task was done this day</a:t>
            </a:r>
            <a:endParaRPr b="1"/>
          </a:p>
        </p:txBody>
      </p:sp>
      <p:sp>
        <p:nvSpPr>
          <p:cNvPr id="415" name="Google Shape;415;p42"/>
          <p:cNvSpPr txBox="1"/>
          <p:nvPr>
            <p:ph idx="1" type="body"/>
          </p:nvPr>
        </p:nvSpPr>
        <p:spPr>
          <a:xfrm>
            <a:off x="864394" y="1584885"/>
            <a:ext cx="2357400" cy="5259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b="1" i="1" lang="en">
                <a:solidFill>
                  <a:srgbClr val="3E30E7"/>
                </a:solidFill>
                <a:latin typeface="Montserrat"/>
                <a:ea typeface="Montserrat"/>
                <a:cs typeface="Montserrat"/>
                <a:sym typeface="Montserrat"/>
              </a:rPr>
              <a:t>Example</a:t>
            </a:r>
            <a:endParaRPr b="1" i="1">
              <a:solidFill>
                <a:srgbClr val="3E30E7"/>
              </a:solidFill>
              <a:latin typeface="Montserrat"/>
              <a:ea typeface="Montserrat"/>
              <a:cs typeface="Montserrat"/>
              <a:sym typeface="Montserrat"/>
            </a:endParaRPr>
          </a:p>
        </p:txBody>
      </p:sp>
      <p:graphicFrame>
        <p:nvGraphicFramePr>
          <p:cNvPr id="416" name="Google Shape;416;p42"/>
          <p:cNvGraphicFramePr/>
          <p:nvPr/>
        </p:nvGraphicFramePr>
        <p:xfrm>
          <a:off x="864394" y="2475287"/>
          <a:ext cx="3000000" cy="3000000"/>
        </p:xfrm>
        <a:graphic>
          <a:graphicData uri="http://schemas.openxmlformats.org/drawingml/2006/table">
            <a:tbl>
              <a:tblPr>
                <a:noFill/>
                <a:tableStyleId>{691C20DC-1F4F-4ABC-A592-85F6E0798B75}</a:tableStyleId>
              </a:tblPr>
              <a:tblGrid>
                <a:gridCol w="471500"/>
                <a:gridCol w="471500"/>
                <a:gridCol w="471500"/>
                <a:gridCol w="471500"/>
                <a:gridCol w="471500"/>
              </a:tblGrid>
              <a:tr h="437325">
                <a:tc>
                  <a:txBody>
                    <a:bodyPr/>
                    <a:lstStyle/>
                    <a:p>
                      <a:pPr indent="0" lvl="0" marL="0" rtl="0" algn="ctr">
                        <a:spcBef>
                          <a:spcPts val="0"/>
                        </a:spcBef>
                        <a:spcAft>
                          <a:spcPts val="0"/>
                        </a:spcAft>
                        <a:buNone/>
                      </a:pPr>
                      <a:r>
                        <a:rPr lang="en" sz="1300"/>
                        <a:t>1</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3</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4</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7325">
                <a:tc>
                  <a:txBody>
                    <a:bodyPr/>
                    <a:lstStyle/>
                    <a:p>
                      <a:pPr indent="0" lvl="0" marL="0" rtl="0" algn="ctr">
                        <a:spcBef>
                          <a:spcPts val="0"/>
                        </a:spcBef>
                        <a:spcAft>
                          <a:spcPts val="0"/>
                        </a:spcAft>
                        <a:buNone/>
                      </a:pPr>
                      <a:r>
                        <a:rPr lang="en" sz="1300"/>
                        <a:t>8</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9</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10</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11</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7325">
                <a:tc>
                  <a:txBody>
                    <a:bodyPr/>
                    <a:lstStyle/>
                    <a:p>
                      <a:pPr indent="0" lvl="0" marL="0" rtl="0" algn="ctr">
                        <a:spcBef>
                          <a:spcPts val="0"/>
                        </a:spcBef>
                        <a:spcAft>
                          <a:spcPts val="0"/>
                        </a:spcAft>
                        <a:buNone/>
                      </a:pPr>
                      <a:r>
                        <a:rPr lang="en" sz="1300"/>
                        <a:t>15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16</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17</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18</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19</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7325">
                <a:tc>
                  <a:txBody>
                    <a:bodyPr/>
                    <a:lstStyle/>
                    <a:p>
                      <a:pPr indent="0" lvl="0" marL="0" rtl="0" algn="ctr">
                        <a:spcBef>
                          <a:spcPts val="0"/>
                        </a:spcBef>
                        <a:spcAft>
                          <a:spcPts val="0"/>
                        </a:spcAft>
                        <a:buNone/>
                      </a:pPr>
                      <a:r>
                        <a:rPr lang="en" sz="1300"/>
                        <a:t>22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23</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24</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26</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graphicFrame>
        <p:nvGraphicFramePr>
          <p:cNvPr id="417" name="Google Shape;417;p42"/>
          <p:cNvGraphicFramePr/>
          <p:nvPr/>
        </p:nvGraphicFramePr>
        <p:xfrm>
          <a:off x="864394" y="2083543"/>
          <a:ext cx="3000000" cy="3000000"/>
        </p:xfrm>
        <a:graphic>
          <a:graphicData uri="http://schemas.openxmlformats.org/drawingml/2006/table">
            <a:tbl>
              <a:tblPr>
                <a:noFill/>
                <a:tableStyleId>{691C20DC-1F4F-4ABC-A592-85F6E0798B75}</a:tableStyleId>
              </a:tblPr>
              <a:tblGrid>
                <a:gridCol w="471500"/>
                <a:gridCol w="471500"/>
                <a:gridCol w="471500"/>
                <a:gridCol w="471500"/>
                <a:gridCol w="471500"/>
              </a:tblGrid>
              <a:tr h="335250">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M</a:t>
                      </a:r>
                      <a:endParaRPr sz="1100">
                        <a:latin typeface="Montserrat ExtraBold"/>
                        <a:ea typeface="Montserrat ExtraBold"/>
                        <a:cs typeface="Montserrat ExtraBold"/>
                        <a:sym typeface="Montserrat ExtraBold"/>
                      </a:endParaRPr>
                    </a:p>
                  </a:txBody>
                  <a:tcPr marT="87450" marB="8745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T</a:t>
                      </a:r>
                      <a:endParaRPr sz="1100">
                        <a:latin typeface="Montserrat ExtraBold"/>
                        <a:ea typeface="Montserrat ExtraBold"/>
                        <a:cs typeface="Montserrat ExtraBold"/>
                        <a:sym typeface="Montserrat ExtraBold"/>
                      </a:endParaRPr>
                    </a:p>
                  </a:txBody>
                  <a:tcPr marT="87450" marB="8745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W</a:t>
                      </a:r>
                      <a:endParaRPr sz="1100">
                        <a:latin typeface="Montserrat ExtraBold"/>
                        <a:ea typeface="Montserrat ExtraBold"/>
                        <a:cs typeface="Montserrat ExtraBold"/>
                        <a:sym typeface="Montserrat ExtraBold"/>
                      </a:endParaRPr>
                    </a:p>
                  </a:txBody>
                  <a:tcPr marT="87450" marB="8745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TH</a:t>
                      </a:r>
                      <a:endParaRPr sz="1100">
                        <a:latin typeface="Montserrat ExtraBold"/>
                        <a:ea typeface="Montserrat ExtraBold"/>
                        <a:cs typeface="Montserrat ExtraBold"/>
                        <a:sym typeface="Montserrat ExtraBold"/>
                      </a:endParaRPr>
                    </a:p>
                  </a:txBody>
                  <a:tcPr marT="87450" marB="8745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F</a:t>
                      </a:r>
                      <a:endParaRPr sz="1100">
                        <a:latin typeface="Montserrat ExtraBold"/>
                        <a:ea typeface="Montserrat ExtraBold"/>
                        <a:cs typeface="Montserrat ExtraBold"/>
                        <a:sym typeface="Montserrat ExtraBold"/>
                      </a:endParaRPr>
                    </a:p>
                  </a:txBody>
                  <a:tcPr marT="87450" marB="8745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r>
            </a:tbl>
          </a:graphicData>
        </a:graphic>
      </p:graphicFrame>
      <p:sp>
        <p:nvSpPr>
          <p:cNvPr id="418" name="Google Shape;418;p42"/>
          <p:cNvSpPr txBox="1"/>
          <p:nvPr>
            <p:ph idx="1" type="body"/>
          </p:nvPr>
        </p:nvSpPr>
        <p:spPr>
          <a:xfrm>
            <a:off x="334228" y="4766802"/>
            <a:ext cx="1296300" cy="5259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i="1" lang="en">
                <a:solidFill>
                  <a:srgbClr val="0B5394"/>
                </a:solidFill>
                <a:latin typeface="Montserrat"/>
                <a:ea typeface="Montserrat"/>
                <a:cs typeface="Montserrat"/>
                <a:sym typeface="Montserrat"/>
              </a:rPr>
              <a:t>What</a:t>
            </a:r>
            <a:endParaRPr b="1" i="1">
              <a:solidFill>
                <a:srgbClr val="0B5394"/>
              </a:solidFill>
              <a:latin typeface="Montserrat"/>
              <a:ea typeface="Montserrat"/>
              <a:cs typeface="Montserrat"/>
              <a:sym typeface="Montserrat"/>
            </a:endParaRPr>
          </a:p>
        </p:txBody>
      </p:sp>
      <p:sp>
        <p:nvSpPr>
          <p:cNvPr id="419" name="Google Shape;419;p42"/>
          <p:cNvSpPr txBox="1"/>
          <p:nvPr/>
        </p:nvSpPr>
        <p:spPr>
          <a:xfrm>
            <a:off x="1572192" y="4654530"/>
            <a:ext cx="55596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Montserrat Medium"/>
                <a:ea typeface="Montserrat Medium"/>
                <a:cs typeface="Montserrat Medium"/>
                <a:sym typeface="Montserrat Medium"/>
              </a:rPr>
              <a:t>T</a:t>
            </a:r>
            <a:r>
              <a:rPr lang="en" sz="1100">
                <a:latin typeface="Montserrat Medium"/>
                <a:ea typeface="Montserrat Medium"/>
                <a:cs typeface="Montserrat Medium"/>
                <a:sym typeface="Montserrat Medium"/>
              </a:rPr>
              <a:t>his kind of tracking can be used like a series of mini-calendars to record tasks that are completed on a regular basis (chores, homework, showering, etc.).</a:t>
            </a:r>
            <a:endParaRPr sz="1200" u="sng">
              <a:latin typeface="Montserrat Medium"/>
              <a:ea typeface="Montserrat Medium"/>
              <a:cs typeface="Montserrat Medium"/>
              <a:sym typeface="Montserrat Medium"/>
            </a:endParaRPr>
          </a:p>
        </p:txBody>
      </p:sp>
      <p:graphicFrame>
        <p:nvGraphicFramePr>
          <p:cNvPr id="420" name="Google Shape;420;p42"/>
          <p:cNvGraphicFramePr/>
          <p:nvPr/>
        </p:nvGraphicFramePr>
        <p:xfrm>
          <a:off x="3639307" y="2520435"/>
          <a:ext cx="3000000" cy="3000000"/>
        </p:xfrm>
        <a:graphic>
          <a:graphicData uri="http://schemas.openxmlformats.org/drawingml/2006/table">
            <a:tbl>
              <a:tblPr>
                <a:noFill/>
                <a:tableStyleId>{691C20DC-1F4F-4ABC-A592-85F6E0798B75}</a:tableStyleId>
              </a:tblPr>
              <a:tblGrid>
                <a:gridCol w="422375"/>
              </a:tblGrid>
              <a:tr h="382800">
                <a:tc>
                  <a:txBody>
                    <a:bodyPr/>
                    <a:lstStyle/>
                    <a:p>
                      <a:pPr indent="0" lvl="0" marL="0" rtl="0" algn="ctr">
                        <a:spcBef>
                          <a:spcPts val="0"/>
                        </a:spcBef>
                        <a:spcAft>
                          <a:spcPts val="0"/>
                        </a:spcAft>
                        <a:buNone/>
                      </a:pPr>
                      <a:r>
                        <a:rPr lang="en" sz="1300"/>
                        <a:t>1</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r>
            </a:tbl>
          </a:graphicData>
        </a:graphic>
      </p:graphicFrame>
      <p:sp>
        <p:nvSpPr>
          <p:cNvPr id="421" name="Google Shape;421;p42"/>
          <p:cNvSpPr txBox="1"/>
          <p:nvPr>
            <p:ph idx="1" type="body"/>
          </p:nvPr>
        </p:nvSpPr>
        <p:spPr>
          <a:xfrm>
            <a:off x="334228" y="6591057"/>
            <a:ext cx="903300" cy="4983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i="1" lang="en">
                <a:solidFill>
                  <a:srgbClr val="0B5394"/>
                </a:solidFill>
                <a:latin typeface="Montserrat"/>
                <a:ea typeface="Montserrat"/>
                <a:cs typeface="Montserrat"/>
                <a:sym typeface="Montserrat"/>
              </a:rPr>
              <a:t>How</a:t>
            </a:r>
            <a:endParaRPr b="1" i="1">
              <a:solidFill>
                <a:srgbClr val="0B5394"/>
              </a:solidFill>
              <a:latin typeface="Montserrat"/>
              <a:ea typeface="Montserrat"/>
              <a:cs typeface="Montserrat"/>
              <a:sym typeface="Montserrat"/>
            </a:endParaRPr>
          </a:p>
        </p:txBody>
      </p:sp>
      <p:sp>
        <p:nvSpPr>
          <p:cNvPr id="422" name="Google Shape;422;p42"/>
          <p:cNvSpPr txBox="1"/>
          <p:nvPr/>
        </p:nvSpPr>
        <p:spPr>
          <a:xfrm>
            <a:off x="1571625" y="6185157"/>
            <a:ext cx="5560200" cy="17085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Clr>
                <a:schemeClr val="dk1"/>
              </a:buClr>
              <a:buSzPts val="1100"/>
              <a:buFont typeface="Montserrat Medium"/>
              <a:buAutoNum type="arabicPeriod"/>
            </a:pPr>
            <a:r>
              <a:rPr lang="en" sz="1100">
                <a:solidFill>
                  <a:schemeClr val="dk1"/>
                </a:solidFill>
                <a:latin typeface="Montserrat Medium"/>
                <a:ea typeface="Montserrat Medium"/>
                <a:cs typeface="Montserrat Medium"/>
                <a:sym typeface="Montserrat Medium"/>
              </a:rPr>
              <a:t>Decide which days per week you want to include. This will tell you the number of columns your table will need.</a:t>
            </a:r>
            <a:endParaRPr sz="1100">
              <a:solidFill>
                <a:schemeClr val="dk1"/>
              </a:solidFill>
              <a:latin typeface="Montserrat Medium"/>
              <a:ea typeface="Montserrat Medium"/>
              <a:cs typeface="Montserrat Medium"/>
              <a:sym typeface="Montserrat Medium"/>
            </a:endParaRPr>
          </a:p>
          <a:p>
            <a:pPr indent="-298450" lvl="0" marL="457200" rtl="0" algn="l">
              <a:spcBef>
                <a:spcPts val="0"/>
              </a:spcBef>
              <a:spcAft>
                <a:spcPts val="0"/>
              </a:spcAft>
              <a:buClr>
                <a:schemeClr val="dk1"/>
              </a:buClr>
              <a:buSzPts val="1100"/>
              <a:buFont typeface="Montserrat Medium"/>
              <a:buAutoNum type="arabicPeriod"/>
            </a:pPr>
            <a:r>
              <a:rPr lang="en" sz="1100">
                <a:solidFill>
                  <a:schemeClr val="dk1"/>
                </a:solidFill>
                <a:latin typeface="Montserrat Medium"/>
                <a:ea typeface="Montserrat Medium"/>
                <a:cs typeface="Montserrat Medium"/>
                <a:sym typeface="Montserrat Medium"/>
              </a:rPr>
              <a:t>Decide how many weeks you want to track (number of rows).</a:t>
            </a:r>
            <a:endParaRPr sz="1100">
              <a:solidFill>
                <a:schemeClr val="dk1"/>
              </a:solidFill>
              <a:latin typeface="Montserrat Medium"/>
              <a:ea typeface="Montserrat Medium"/>
              <a:cs typeface="Montserrat Medium"/>
              <a:sym typeface="Montserrat Medium"/>
            </a:endParaRPr>
          </a:p>
          <a:p>
            <a:pPr indent="-298450" lvl="0" marL="457200" rtl="0" algn="l">
              <a:spcBef>
                <a:spcPts val="0"/>
              </a:spcBef>
              <a:spcAft>
                <a:spcPts val="0"/>
              </a:spcAft>
              <a:buClr>
                <a:schemeClr val="dk1"/>
              </a:buClr>
              <a:buSzPts val="1100"/>
              <a:buFont typeface="Montserrat Medium"/>
              <a:buAutoNum type="arabicPeriod"/>
            </a:pPr>
            <a:r>
              <a:rPr lang="en" sz="1100">
                <a:solidFill>
                  <a:schemeClr val="dk1"/>
                </a:solidFill>
                <a:latin typeface="Montserrat Medium"/>
                <a:ea typeface="Montserrat Medium"/>
                <a:cs typeface="Montserrat Medium"/>
                <a:sym typeface="Montserrat Medium"/>
              </a:rPr>
              <a:t>A</a:t>
            </a:r>
            <a:r>
              <a:rPr lang="en" sz="1100">
                <a:solidFill>
                  <a:schemeClr val="dk1"/>
                </a:solidFill>
                <a:latin typeface="Montserrat Medium"/>
                <a:ea typeface="Montserrat Medium"/>
                <a:cs typeface="Montserrat Medium"/>
                <a:sym typeface="Montserrat Medium"/>
              </a:rPr>
              <a:t>dd an additional row of cells on top of the table to place the days of the week</a:t>
            </a:r>
            <a:endParaRPr sz="1100">
              <a:solidFill>
                <a:schemeClr val="dk1"/>
              </a:solidFill>
              <a:latin typeface="Montserrat Medium"/>
              <a:ea typeface="Montserrat Medium"/>
              <a:cs typeface="Montserrat Medium"/>
              <a:sym typeface="Montserrat Medium"/>
            </a:endParaRPr>
          </a:p>
          <a:p>
            <a:pPr indent="-298450" lvl="0" marL="457200" rtl="0" algn="l">
              <a:spcBef>
                <a:spcPts val="0"/>
              </a:spcBef>
              <a:spcAft>
                <a:spcPts val="0"/>
              </a:spcAft>
              <a:buClr>
                <a:schemeClr val="dk1"/>
              </a:buClr>
              <a:buSzPts val="1100"/>
              <a:buFont typeface="Montserrat Medium"/>
              <a:buAutoNum type="arabicPeriod"/>
            </a:pPr>
            <a:r>
              <a:rPr lang="en" sz="1100">
                <a:solidFill>
                  <a:schemeClr val="dk1"/>
                </a:solidFill>
                <a:latin typeface="Montserrat Medium"/>
                <a:ea typeface="Montserrat Medium"/>
                <a:cs typeface="Montserrat Medium"/>
                <a:sym typeface="Montserrat Medium"/>
              </a:rPr>
              <a:t>Insert a table with the right number of columns and rows (including the extra row for labeling)</a:t>
            </a:r>
            <a:endParaRPr sz="1100">
              <a:solidFill>
                <a:schemeClr val="dk1"/>
              </a:solidFill>
              <a:latin typeface="Montserrat Medium"/>
              <a:ea typeface="Montserrat Medium"/>
              <a:cs typeface="Montserrat Medium"/>
              <a:sym typeface="Montserrat Medium"/>
            </a:endParaRPr>
          </a:p>
          <a:p>
            <a:pPr indent="-298450" lvl="0" marL="457200" rtl="0" algn="l">
              <a:spcBef>
                <a:spcPts val="0"/>
              </a:spcBef>
              <a:spcAft>
                <a:spcPts val="0"/>
              </a:spcAft>
              <a:buClr>
                <a:schemeClr val="dk1"/>
              </a:buClr>
              <a:buSzPts val="1100"/>
              <a:buFont typeface="Montserrat Medium"/>
              <a:buAutoNum type="arabicPeriod"/>
            </a:pPr>
            <a:r>
              <a:rPr lang="en" sz="1100">
                <a:solidFill>
                  <a:schemeClr val="dk1"/>
                </a:solidFill>
                <a:latin typeface="Montserrat Medium"/>
                <a:ea typeface="Montserrat Medium"/>
                <a:cs typeface="Montserrat Medium"/>
                <a:sym typeface="Montserrat Medium"/>
              </a:rPr>
              <a:t>Label days of the week on top row</a:t>
            </a:r>
            <a:endParaRPr sz="1100">
              <a:solidFill>
                <a:schemeClr val="dk1"/>
              </a:solidFill>
              <a:latin typeface="Montserrat Medium"/>
              <a:ea typeface="Montserrat Medium"/>
              <a:cs typeface="Montserrat Medium"/>
              <a:sym typeface="Montserrat Medium"/>
            </a:endParaRPr>
          </a:p>
          <a:p>
            <a:pPr indent="-298450" lvl="0" marL="457200" rtl="0" algn="l">
              <a:spcBef>
                <a:spcPts val="0"/>
              </a:spcBef>
              <a:spcAft>
                <a:spcPts val="0"/>
              </a:spcAft>
              <a:buClr>
                <a:schemeClr val="dk1"/>
              </a:buClr>
              <a:buSzPts val="1100"/>
              <a:buFont typeface="Montserrat Medium"/>
              <a:buAutoNum type="arabicPeriod"/>
            </a:pPr>
            <a:r>
              <a:rPr i="1" lang="en" sz="1100">
                <a:solidFill>
                  <a:schemeClr val="dk1"/>
                </a:solidFill>
                <a:latin typeface="Montserrat Medium"/>
                <a:ea typeface="Montserrat Medium"/>
                <a:cs typeface="Montserrat Medium"/>
                <a:sym typeface="Montserrat Medium"/>
              </a:rPr>
              <a:t>Optional: </a:t>
            </a:r>
            <a:r>
              <a:rPr lang="en" sz="1100">
                <a:solidFill>
                  <a:schemeClr val="dk1"/>
                </a:solidFill>
                <a:latin typeface="Montserrat Medium"/>
                <a:ea typeface="Montserrat Medium"/>
                <a:cs typeface="Montserrat Medium"/>
                <a:sym typeface="Montserrat Medium"/>
              </a:rPr>
              <a:t>Fill in the cells with each day’s date</a:t>
            </a:r>
            <a:endParaRPr sz="1100">
              <a:solidFill>
                <a:schemeClr val="dk1"/>
              </a:solidFill>
              <a:latin typeface="Montserrat Medium"/>
              <a:ea typeface="Montserrat Medium"/>
              <a:cs typeface="Montserrat Medium"/>
              <a:sym typeface="Montserrat Medium"/>
            </a:endParaRPr>
          </a:p>
        </p:txBody>
      </p:sp>
      <p:sp>
        <p:nvSpPr>
          <p:cNvPr id="423" name="Google Shape;423;p42"/>
          <p:cNvSpPr txBox="1"/>
          <p:nvPr>
            <p:ph idx="1" type="body"/>
          </p:nvPr>
        </p:nvSpPr>
        <p:spPr>
          <a:xfrm>
            <a:off x="334228" y="7683859"/>
            <a:ext cx="1611000" cy="11370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i="1" lang="en">
                <a:solidFill>
                  <a:srgbClr val="0B5394"/>
                </a:solidFill>
                <a:latin typeface="Montserrat"/>
                <a:ea typeface="Montserrat"/>
                <a:cs typeface="Montserrat"/>
                <a:sym typeface="Montserrat"/>
              </a:rPr>
              <a:t>The</a:t>
            </a:r>
            <a:r>
              <a:rPr b="1" i="1" lang="en">
                <a:solidFill>
                  <a:srgbClr val="0B5394"/>
                </a:solidFill>
                <a:latin typeface="Montserrat"/>
                <a:ea typeface="Montserrat"/>
                <a:cs typeface="Montserrat"/>
                <a:sym typeface="Montserrat"/>
              </a:rPr>
              <a:t> math</a:t>
            </a:r>
            <a:endParaRPr b="1" i="1">
              <a:solidFill>
                <a:srgbClr val="0B5394"/>
              </a:solidFill>
              <a:latin typeface="Montserrat"/>
              <a:ea typeface="Montserrat"/>
              <a:cs typeface="Montserrat"/>
              <a:sym typeface="Montserrat"/>
            </a:endParaRPr>
          </a:p>
        </p:txBody>
      </p:sp>
      <p:sp>
        <p:nvSpPr>
          <p:cNvPr id="424" name="Google Shape;424;p42"/>
          <p:cNvSpPr txBox="1"/>
          <p:nvPr/>
        </p:nvSpPr>
        <p:spPr>
          <a:xfrm>
            <a:off x="1571625" y="7961633"/>
            <a:ext cx="5560200" cy="1708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Montserrat Medium"/>
                <a:ea typeface="Montserrat Medium"/>
                <a:cs typeface="Montserrat Medium"/>
                <a:sym typeface="Montserrat Medium"/>
              </a:rPr>
              <a:t>You must decide which days each week you will track this task for completion status. That number becomes the number of columns of your chart. The rows will be how many weeks you will monitor this task, plus the header column for labeling. </a:t>
            </a:r>
            <a:endParaRPr sz="1100">
              <a:solidFill>
                <a:schemeClr val="dk1"/>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100">
              <a:solidFill>
                <a:schemeClr val="dk1"/>
              </a:solidFill>
              <a:latin typeface="Montserrat Medium"/>
              <a:ea typeface="Montserrat Medium"/>
              <a:cs typeface="Montserrat Medium"/>
              <a:sym typeface="Montserrat Medium"/>
            </a:endParaRPr>
          </a:p>
          <a:p>
            <a:pPr indent="0" lvl="0" marL="0" rtl="0" algn="l">
              <a:spcBef>
                <a:spcPts val="0"/>
              </a:spcBef>
              <a:spcAft>
                <a:spcPts val="0"/>
              </a:spcAft>
              <a:buNone/>
            </a:pPr>
            <a:r>
              <a:rPr lang="en" sz="1100">
                <a:solidFill>
                  <a:schemeClr val="dk1"/>
                </a:solidFill>
                <a:latin typeface="Montserrat Medium"/>
                <a:ea typeface="Montserrat Medium"/>
                <a:cs typeface="Montserrat Medium"/>
                <a:sym typeface="Montserrat Medium"/>
              </a:rPr>
              <a:t>For the equation, you will choose how many times a week you are </a:t>
            </a:r>
            <a:r>
              <a:rPr i="1" lang="en" sz="1100">
                <a:solidFill>
                  <a:schemeClr val="dk1"/>
                </a:solidFill>
                <a:latin typeface="Montserrat Medium"/>
                <a:ea typeface="Montserrat Medium"/>
                <a:cs typeface="Montserrat Medium"/>
                <a:sym typeface="Montserrat Medium"/>
              </a:rPr>
              <a:t>aiming </a:t>
            </a:r>
            <a:r>
              <a:rPr lang="en" sz="1100">
                <a:solidFill>
                  <a:schemeClr val="dk1"/>
                </a:solidFill>
                <a:latin typeface="Montserrat Medium"/>
                <a:ea typeface="Montserrat Medium"/>
                <a:cs typeface="Montserrat Medium"/>
                <a:sym typeface="Montserrat Medium"/>
              </a:rPr>
              <a:t>to accomplish this task and multiply that by the number of weeks you’re monitoring it. When you’re recording the progress, you fill in the blanks of your ACTUAL data with the right numbers.</a:t>
            </a:r>
            <a:endParaRPr sz="1100">
              <a:solidFill>
                <a:schemeClr val="dk1"/>
              </a:solidFill>
              <a:latin typeface="Montserrat Medium"/>
              <a:ea typeface="Montserrat Medium"/>
              <a:cs typeface="Montserrat Medium"/>
              <a:sym typeface="Montserrat Medium"/>
            </a:endParaRPr>
          </a:p>
        </p:txBody>
      </p:sp>
      <p:sp>
        <p:nvSpPr>
          <p:cNvPr id="425" name="Google Shape;425;p42"/>
          <p:cNvSpPr txBox="1"/>
          <p:nvPr>
            <p:ph idx="1" type="body"/>
          </p:nvPr>
        </p:nvSpPr>
        <p:spPr>
          <a:xfrm>
            <a:off x="334228" y="5524583"/>
            <a:ext cx="1296300" cy="5259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i="1" lang="en">
                <a:solidFill>
                  <a:srgbClr val="0B5394"/>
                </a:solidFill>
                <a:latin typeface="Montserrat"/>
                <a:ea typeface="Montserrat"/>
                <a:cs typeface="Montserrat"/>
                <a:sym typeface="Montserrat"/>
              </a:rPr>
              <a:t>Why</a:t>
            </a:r>
            <a:endParaRPr b="1" i="1">
              <a:solidFill>
                <a:srgbClr val="0B5394"/>
              </a:solidFill>
              <a:latin typeface="Montserrat"/>
              <a:ea typeface="Montserrat"/>
              <a:cs typeface="Montserrat"/>
              <a:sym typeface="Montserrat"/>
            </a:endParaRPr>
          </a:p>
        </p:txBody>
      </p:sp>
      <p:sp>
        <p:nvSpPr>
          <p:cNvPr id="426" name="Google Shape;426;p42"/>
          <p:cNvSpPr txBox="1"/>
          <p:nvPr/>
        </p:nvSpPr>
        <p:spPr>
          <a:xfrm>
            <a:off x="1572192" y="5383400"/>
            <a:ext cx="55596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Montserrat Medium"/>
                <a:ea typeface="Montserrat Medium"/>
                <a:cs typeface="Montserrat Medium"/>
                <a:sym typeface="Montserrat Medium"/>
              </a:rPr>
              <a:t>Recording the completion of multiple repetitive tasks is much easier when the data is all on one page. This visual gives feedback right away on completion of many tasks over the same time, including which day of the week this progress tends to be made.</a:t>
            </a:r>
            <a:endParaRPr sz="1200" u="sng">
              <a:latin typeface="Montserrat Medium"/>
              <a:ea typeface="Montserrat Medium"/>
              <a:cs typeface="Montserrat Medium"/>
              <a:sym typeface="Montserrat Medium"/>
            </a:endParaRPr>
          </a:p>
        </p:txBody>
      </p:sp>
      <p:sp>
        <p:nvSpPr>
          <p:cNvPr id="427" name="Google Shape;427;p42"/>
          <p:cNvSpPr txBox="1"/>
          <p:nvPr/>
        </p:nvSpPr>
        <p:spPr>
          <a:xfrm>
            <a:off x="3339703" y="3005320"/>
            <a:ext cx="4056900" cy="1031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dk1"/>
                </a:solidFill>
                <a:latin typeface="Montserrat"/>
                <a:ea typeface="Montserrat"/>
                <a:cs typeface="Montserrat"/>
                <a:sym typeface="Montserrat"/>
              </a:rPr>
              <a:t>GOAL</a:t>
            </a:r>
            <a:endParaRPr b="1" sz="1100">
              <a:solidFill>
                <a:schemeClr val="dk1"/>
              </a:solidFill>
              <a:latin typeface="Montserrat"/>
              <a:ea typeface="Montserrat"/>
              <a:cs typeface="Montserrat"/>
              <a:sym typeface="Montserrat"/>
            </a:endParaRPr>
          </a:p>
          <a:p>
            <a:pPr indent="0" lvl="0" marL="0" rtl="0" algn="ctr">
              <a:spcBef>
                <a:spcPts val="0"/>
              </a:spcBef>
              <a:spcAft>
                <a:spcPts val="0"/>
              </a:spcAft>
              <a:buNone/>
            </a:pPr>
            <a:r>
              <a:rPr lang="en" sz="1100">
                <a:solidFill>
                  <a:schemeClr val="dk1"/>
                </a:solidFill>
                <a:latin typeface="Montserrat Medium"/>
                <a:ea typeface="Montserrat Medium"/>
                <a:cs typeface="Montserrat Medium"/>
                <a:sym typeface="Montserrat Medium"/>
              </a:rPr>
              <a:t>___ days x 4 weeks = complete ____ times monthly </a:t>
            </a:r>
            <a:endParaRPr sz="11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11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rPr b="1" lang="en" sz="1100">
                <a:solidFill>
                  <a:schemeClr val="dk1"/>
                </a:solidFill>
                <a:latin typeface="Montserrat"/>
                <a:ea typeface="Montserrat"/>
                <a:cs typeface="Montserrat"/>
                <a:sym typeface="Montserrat"/>
              </a:rPr>
              <a:t>ACTUAL</a:t>
            </a:r>
            <a:endParaRPr b="1" sz="1100">
              <a:solidFill>
                <a:schemeClr val="dk1"/>
              </a:solidFill>
              <a:latin typeface="Montserrat"/>
              <a:ea typeface="Montserrat"/>
              <a:cs typeface="Montserrat"/>
              <a:sym typeface="Montserrat"/>
            </a:endParaRPr>
          </a:p>
          <a:p>
            <a:pPr indent="0" lvl="0" marL="0" rtl="0" algn="ctr">
              <a:spcBef>
                <a:spcPts val="0"/>
              </a:spcBef>
              <a:spcAft>
                <a:spcPts val="0"/>
              </a:spcAft>
              <a:buNone/>
            </a:pPr>
            <a:r>
              <a:rPr lang="en" sz="1100">
                <a:solidFill>
                  <a:schemeClr val="dk1"/>
                </a:solidFill>
                <a:latin typeface="Montserrat Medium"/>
                <a:ea typeface="Montserrat Medium"/>
                <a:cs typeface="Montserrat Medium"/>
                <a:sym typeface="Montserrat Medium"/>
              </a:rPr>
              <a:t>___ days = chore completed ___ times this month</a:t>
            </a:r>
            <a:endParaRPr sz="11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431" name="Shape 431"/>
        <p:cNvGrpSpPr/>
        <p:nvPr/>
      </p:nvGrpSpPr>
      <p:grpSpPr>
        <a:xfrm>
          <a:off x="0" y="0"/>
          <a:ext cx="0" cy="0"/>
          <a:chOff x="0" y="0"/>
          <a:chExt cx="0" cy="0"/>
        </a:xfrm>
      </p:grpSpPr>
      <p:sp>
        <p:nvSpPr>
          <p:cNvPr id="432" name="Google Shape;432;p43"/>
          <p:cNvSpPr txBox="1"/>
          <p:nvPr>
            <p:ph type="title"/>
          </p:nvPr>
        </p:nvSpPr>
        <p:spPr>
          <a:xfrm>
            <a:off x="844748" y="406139"/>
            <a:ext cx="5854200" cy="1292400"/>
          </a:xfrm>
          <a:prstGeom prst="rect">
            <a:avLst/>
          </a:prstGeom>
          <a:effectLst>
            <a:outerShdw blurRad="285750" rotWithShape="0" algn="bl" dir="3720000" dist="95250">
              <a:srgbClr val="3E30E7">
                <a:alpha val="50000"/>
              </a:srgbClr>
            </a:outerShdw>
          </a:effectLst>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sz="5100">
                <a:solidFill>
                  <a:srgbClr val="0B5394"/>
                </a:solidFill>
                <a:latin typeface="Righteous"/>
                <a:ea typeface="Righteous"/>
                <a:cs typeface="Righteous"/>
                <a:sym typeface="Righteous"/>
              </a:rPr>
              <a:t>House</a:t>
            </a:r>
            <a:r>
              <a:rPr b="1" lang="en" sz="5100">
                <a:solidFill>
                  <a:srgbClr val="0B5394"/>
                </a:solidFill>
                <a:latin typeface="Righteous"/>
                <a:ea typeface="Righteous"/>
                <a:cs typeface="Righteous"/>
                <a:sym typeface="Righteous"/>
              </a:rPr>
              <a:t> Chore</a:t>
            </a:r>
            <a:r>
              <a:rPr b="1" lang="en" sz="5100">
                <a:solidFill>
                  <a:srgbClr val="0B5394"/>
                </a:solidFill>
                <a:latin typeface="Righteous"/>
                <a:ea typeface="Righteous"/>
                <a:cs typeface="Righteous"/>
                <a:sym typeface="Righteous"/>
              </a:rPr>
              <a:t> Chart</a:t>
            </a:r>
            <a:endParaRPr b="1" sz="5100">
              <a:solidFill>
                <a:srgbClr val="0B5394"/>
              </a:solidFill>
              <a:latin typeface="Righteous"/>
              <a:ea typeface="Righteous"/>
              <a:cs typeface="Righteous"/>
              <a:sym typeface="Righteous"/>
            </a:endParaRPr>
          </a:p>
          <a:p>
            <a:pPr indent="0" lvl="0" marL="0" rtl="0" algn="ctr">
              <a:spcBef>
                <a:spcPts val="0"/>
              </a:spcBef>
              <a:spcAft>
                <a:spcPts val="0"/>
              </a:spcAft>
              <a:buClr>
                <a:schemeClr val="dk1"/>
              </a:buClr>
              <a:buSzPct val="32038"/>
              <a:buFont typeface="Arial"/>
              <a:buNone/>
            </a:pPr>
            <a:r>
              <a:rPr lang="en" sz="3433">
                <a:solidFill>
                  <a:srgbClr val="0B5394"/>
                </a:solidFill>
                <a:latin typeface="Righteous"/>
                <a:ea typeface="Righteous"/>
                <a:cs typeface="Righteous"/>
                <a:sym typeface="Righteous"/>
              </a:rPr>
              <a:t>(Example blank)</a:t>
            </a:r>
            <a:endParaRPr sz="5100">
              <a:solidFill>
                <a:srgbClr val="0B5394"/>
              </a:solidFill>
              <a:latin typeface="Righteous"/>
              <a:ea typeface="Righteous"/>
              <a:cs typeface="Righteous"/>
              <a:sym typeface="Righteous"/>
            </a:endParaRPr>
          </a:p>
        </p:txBody>
      </p:sp>
      <p:sp>
        <p:nvSpPr>
          <p:cNvPr id="433" name="Google Shape;433;p43"/>
          <p:cNvSpPr txBox="1"/>
          <p:nvPr>
            <p:ph idx="1" type="body"/>
          </p:nvPr>
        </p:nvSpPr>
        <p:spPr>
          <a:xfrm>
            <a:off x="1163895" y="3115511"/>
            <a:ext cx="2004000" cy="5259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b="1" i="1" lang="en">
                <a:solidFill>
                  <a:srgbClr val="3E30E7"/>
                </a:solidFill>
                <a:latin typeface="Montserrat"/>
                <a:ea typeface="Montserrat"/>
                <a:cs typeface="Montserrat"/>
                <a:sym typeface="Montserrat"/>
              </a:rPr>
              <a:t>Laundry</a:t>
            </a:r>
            <a:endParaRPr b="1" i="1">
              <a:solidFill>
                <a:srgbClr val="3E30E7"/>
              </a:solidFill>
              <a:latin typeface="Montserrat"/>
              <a:ea typeface="Montserrat"/>
              <a:cs typeface="Montserrat"/>
              <a:sym typeface="Montserrat"/>
            </a:endParaRPr>
          </a:p>
        </p:txBody>
      </p:sp>
      <p:graphicFrame>
        <p:nvGraphicFramePr>
          <p:cNvPr id="434" name="Google Shape;434;p43"/>
          <p:cNvGraphicFramePr/>
          <p:nvPr/>
        </p:nvGraphicFramePr>
        <p:xfrm>
          <a:off x="987241" y="3495704"/>
          <a:ext cx="3000000" cy="3000000"/>
        </p:xfrm>
        <a:graphic>
          <a:graphicData uri="http://schemas.openxmlformats.org/drawingml/2006/table">
            <a:tbl>
              <a:tblPr>
                <a:noFill/>
                <a:tableStyleId>{691C20DC-1F4F-4ABC-A592-85F6E0798B75}</a:tableStyleId>
              </a:tblPr>
              <a:tblGrid>
                <a:gridCol w="471500"/>
                <a:gridCol w="471500"/>
                <a:gridCol w="471500"/>
                <a:gridCol w="471500"/>
                <a:gridCol w="471500"/>
              </a:tblGrid>
              <a:tr h="437325">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M</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T</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W</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TH</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F</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r>
              <a:tr h="437325">
                <a:tc>
                  <a:txBody>
                    <a:bodyPr/>
                    <a:lstStyle/>
                    <a:p>
                      <a:pPr indent="0" lvl="0" marL="0" rtl="0" algn="ctr">
                        <a:spcBef>
                          <a:spcPts val="0"/>
                        </a:spcBef>
                        <a:spcAft>
                          <a:spcPts val="0"/>
                        </a:spcAft>
                        <a:buNone/>
                      </a:pPr>
                      <a:r>
                        <a:rPr lang="en" sz="1300"/>
                        <a:t>1</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3</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4</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tcPr>
                </a:tc>
              </a:tr>
              <a:tr h="437325">
                <a:tc>
                  <a:txBody>
                    <a:bodyPr/>
                    <a:lstStyle/>
                    <a:p>
                      <a:pPr indent="0" lvl="0" marL="0" rtl="0" algn="ctr">
                        <a:spcBef>
                          <a:spcPts val="0"/>
                        </a:spcBef>
                        <a:spcAft>
                          <a:spcPts val="0"/>
                        </a:spcAft>
                        <a:buNone/>
                      </a:pPr>
                      <a:r>
                        <a:rPr lang="en" sz="1300"/>
                        <a:t>8</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9</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10</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11</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7325">
                <a:tc>
                  <a:txBody>
                    <a:bodyPr/>
                    <a:lstStyle/>
                    <a:p>
                      <a:pPr indent="0" lvl="0" marL="0" rtl="0" algn="ctr">
                        <a:spcBef>
                          <a:spcPts val="0"/>
                        </a:spcBef>
                        <a:spcAft>
                          <a:spcPts val="0"/>
                        </a:spcAft>
                        <a:buNone/>
                      </a:pPr>
                      <a:r>
                        <a:rPr lang="en" sz="1300"/>
                        <a:t>15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16</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17</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18</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19</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7325">
                <a:tc>
                  <a:txBody>
                    <a:bodyPr/>
                    <a:lstStyle/>
                    <a:p>
                      <a:pPr indent="0" lvl="0" marL="0" rtl="0" algn="ctr">
                        <a:spcBef>
                          <a:spcPts val="0"/>
                        </a:spcBef>
                        <a:spcAft>
                          <a:spcPts val="0"/>
                        </a:spcAft>
                        <a:buNone/>
                      </a:pPr>
                      <a:r>
                        <a:rPr lang="en" sz="1300"/>
                        <a:t>22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23</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24</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26</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
        <p:nvSpPr>
          <p:cNvPr id="435" name="Google Shape;435;p43"/>
          <p:cNvSpPr/>
          <p:nvPr/>
        </p:nvSpPr>
        <p:spPr>
          <a:xfrm>
            <a:off x="2394227" y="1729654"/>
            <a:ext cx="409500" cy="382800"/>
          </a:xfrm>
          <a:prstGeom prst="rect">
            <a:avLst/>
          </a:prstGeom>
          <a:solidFill>
            <a:srgbClr val="3D85C6"/>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43"/>
          <p:cNvSpPr txBox="1"/>
          <p:nvPr/>
        </p:nvSpPr>
        <p:spPr>
          <a:xfrm>
            <a:off x="2892991" y="1718678"/>
            <a:ext cx="2256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 chore was completed</a:t>
            </a:r>
            <a:endParaRPr b="1"/>
          </a:p>
        </p:txBody>
      </p:sp>
      <p:sp>
        <p:nvSpPr>
          <p:cNvPr id="437" name="Google Shape;437;p43"/>
          <p:cNvSpPr txBox="1"/>
          <p:nvPr>
            <p:ph idx="1" type="body"/>
          </p:nvPr>
        </p:nvSpPr>
        <p:spPr>
          <a:xfrm>
            <a:off x="4626806" y="6614085"/>
            <a:ext cx="1669800" cy="5259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b="1" i="1" lang="en">
                <a:solidFill>
                  <a:srgbClr val="3E30E7"/>
                </a:solidFill>
                <a:latin typeface="Montserrat"/>
                <a:ea typeface="Montserrat"/>
                <a:cs typeface="Montserrat"/>
                <a:sym typeface="Montserrat"/>
              </a:rPr>
              <a:t>Vacuum</a:t>
            </a:r>
            <a:endParaRPr b="1" i="1">
              <a:solidFill>
                <a:srgbClr val="3E30E7"/>
              </a:solidFill>
              <a:latin typeface="Montserrat"/>
              <a:ea typeface="Montserrat"/>
              <a:cs typeface="Montserrat"/>
              <a:sym typeface="Montserrat"/>
            </a:endParaRPr>
          </a:p>
        </p:txBody>
      </p:sp>
      <p:graphicFrame>
        <p:nvGraphicFramePr>
          <p:cNvPr id="438" name="Google Shape;438;p43"/>
          <p:cNvGraphicFramePr/>
          <p:nvPr/>
        </p:nvGraphicFramePr>
        <p:xfrm>
          <a:off x="4282936" y="7431600"/>
          <a:ext cx="3000000" cy="3000000"/>
        </p:xfrm>
        <a:graphic>
          <a:graphicData uri="http://schemas.openxmlformats.org/drawingml/2006/table">
            <a:tbl>
              <a:tblPr>
                <a:noFill/>
                <a:tableStyleId>{691C20DC-1F4F-4ABC-A592-85F6E0798B75}</a:tableStyleId>
              </a:tblPr>
              <a:tblGrid>
                <a:gridCol w="471500"/>
                <a:gridCol w="471500"/>
                <a:gridCol w="471500"/>
                <a:gridCol w="471500"/>
                <a:gridCol w="471500"/>
              </a:tblGrid>
              <a:tr h="437325">
                <a:tc>
                  <a:txBody>
                    <a:bodyPr/>
                    <a:lstStyle/>
                    <a:p>
                      <a:pPr indent="0" lvl="0" marL="0" rtl="0" algn="ctr">
                        <a:spcBef>
                          <a:spcPts val="0"/>
                        </a:spcBef>
                        <a:spcAft>
                          <a:spcPts val="0"/>
                        </a:spcAft>
                        <a:buNone/>
                      </a:pPr>
                      <a:r>
                        <a:rPr lang="en" sz="1300"/>
                        <a:t>1</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3</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4</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7325">
                <a:tc>
                  <a:txBody>
                    <a:bodyPr/>
                    <a:lstStyle/>
                    <a:p>
                      <a:pPr indent="0" lvl="0" marL="0" rtl="0" algn="ctr">
                        <a:spcBef>
                          <a:spcPts val="0"/>
                        </a:spcBef>
                        <a:spcAft>
                          <a:spcPts val="0"/>
                        </a:spcAft>
                        <a:buNone/>
                      </a:pPr>
                      <a:r>
                        <a:rPr lang="en" sz="1300"/>
                        <a:t>8</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9</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10</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11</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7325">
                <a:tc>
                  <a:txBody>
                    <a:bodyPr/>
                    <a:lstStyle/>
                    <a:p>
                      <a:pPr indent="0" lvl="0" marL="0" rtl="0" algn="ctr">
                        <a:spcBef>
                          <a:spcPts val="0"/>
                        </a:spcBef>
                        <a:spcAft>
                          <a:spcPts val="0"/>
                        </a:spcAft>
                        <a:buNone/>
                      </a:pPr>
                      <a:r>
                        <a:rPr lang="en" sz="1300"/>
                        <a:t>15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16</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17</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18</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19</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7325">
                <a:tc>
                  <a:txBody>
                    <a:bodyPr/>
                    <a:lstStyle/>
                    <a:p>
                      <a:pPr indent="0" lvl="0" marL="0" rtl="0" algn="ctr">
                        <a:spcBef>
                          <a:spcPts val="0"/>
                        </a:spcBef>
                        <a:spcAft>
                          <a:spcPts val="0"/>
                        </a:spcAft>
                        <a:buNone/>
                      </a:pPr>
                      <a:r>
                        <a:rPr lang="en" sz="1300"/>
                        <a:t>22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23</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24</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26</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
        <p:nvSpPr>
          <p:cNvPr id="439" name="Google Shape;439;p43"/>
          <p:cNvSpPr txBox="1"/>
          <p:nvPr>
            <p:ph idx="1" type="body"/>
          </p:nvPr>
        </p:nvSpPr>
        <p:spPr>
          <a:xfrm>
            <a:off x="987241" y="6614085"/>
            <a:ext cx="2357400" cy="5259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b="1" i="1" lang="en">
                <a:solidFill>
                  <a:srgbClr val="3E30E7"/>
                </a:solidFill>
                <a:latin typeface="Montserrat"/>
                <a:ea typeface="Montserrat"/>
                <a:cs typeface="Montserrat"/>
                <a:sym typeface="Montserrat"/>
              </a:rPr>
              <a:t>Tr</a:t>
            </a:r>
            <a:r>
              <a:rPr b="1" i="1" lang="en">
                <a:solidFill>
                  <a:srgbClr val="3E30E7"/>
                </a:solidFill>
                <a:latin typeface="Montserrat"/>
                <a:ea typeface="Montserrat"/>
                <a:cs typeface="Montserrat"/>
                <a:sym typeface="Montserrat"/>
              </a:rPr>
              <a:t>ash / Dusting</a:t>
            </a:r>
            <a:endParaRPr b="1" i="1">
              <a:solidFill>
                <a:srgbClr val="3E30E7"/>
              </a:solidFill>
              <a:latin typeface="Montserrat"/>
              <a:ea typeface="Montserrat"/>
              <a:cs typeface="Montserrat"/>
              <a:sym typeface="Montserrat"/>
            </a:endParaRPr>
          </a:p>
        </p:txBody>
      </p:sp>
      <p:graphicFrame>
        <p:nvGraphicFramePr>
          <p:cNvPr id="440" name="Google Shape;440;p43"/>
          <p:cNvGraphicFramePr/>
          <p:nvPr/>
        </p:nvGraphicFramePr>
        <p:xfrm>
          <a:off x="987241" y="7431600"/>
          <a:ext cx="3000000" cy="3000000"/>
        </p:xfrm>
        <a:graphic>
          <a:graphicData uri="http://schemas.openxmlformats.org/drawingml/2006/table">
            <a:tbl>
              <a:tblPr>
                <a:noFill/>
                <a:tableStyleId>{691C20DC-1F4F-4ABC-A592-85F6E0798B75}</a:tableStyleId>
              </a:tblPr>
              <a:tblGrid>
                <a:gridCol w="471500"/>
                <a:gridCol w="471500"/>
                <a:gridCol w="471500"/>
                <a:gridCol w="471500"/>
                <a:gridCol w="471500"/>
              </a:tblGrid>
              <a:tr h="437325">
                <a:tc>
                  <a:txBody>
                    <a:bodyPr/>
                    <a:lstStyle/>
                    <a:p>
                      <a:pPr indent="0" lvl="0" marL="0" rtl="0" algn="ctr">
                        <a:spcBef>
                          <a:spcPts val="0"/>
                        </a:spcBef>
                        <a:spcAft>
                          <a:spcPts val="0"/>
                        </a:spcAft>
                        <a:buNone/>
                      </a:pPr>
                      <a:r>
                        <a:rPr lang="en" sz="1300"/>
                        <a:t>1</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3</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4</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7325">
                <a:tc>
                  <a:txBody>
                    <a:bodyPr/>
                    <a:lstStyle/>
                    <a:p>
                      <a:pPr indent="0" lvl="0" marL="0" rtl="0" algn="ctr">
                        <a:spcBef>
                          <a:spcPts val="0"/>
                        </a:spcBef>
                        <a:spcAft>
                          <a:spcPts val="0"/>
                        </a:spcAft>
                        <a:buNone/>
                      </a:pPr>
                      <a:r>
                        <a:rPr lang="en" sz="1300"/>
                        <a:t>8</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9</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10</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11</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7325">
                <a:tc>
                  <a:txBody>
                    <a:bodyPr/>
                    <a:lstStyle/>
                    <a:p>
                      <a:pPr indent="0" lvl="0" marL="0" rtl="0" algn="ctr">
                        <a:spcBef>
                          <a:spcPts val="0"/>
                        </a:spcBef>
                        <a:spcAft>
                          <a:spcPts val="0"/>
                        </a:spcAft>
                        <a:buNone/>
                      </a:pPr>
                      <a:r>
                        <a:rPr lang="en" sz="1300"/>
                        <a:t>15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16</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17</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18</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19</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7325">
                <a:tc>
                  <a:txBody>
                    <a:bodyPr/>
                    <a:lstStyle/>
                    <a:p>
                      <a:pPr indent="0" lvl="0" marL="0" rtl="0" algn="ctr">
                        <a:spcBef>
                          <a:spcPts val="0"/>
                        </a:spcBef>
                        <a:spcAft>
                          <a:spcPts val="0"/>
                        </a:spcAft>
                        <a:buNone/>
                      </a:pPr>
                      <a:r>
                        <a:rPr lang="en" sz="1300"/>
                        <a:t>22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23</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24</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26</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graphicFrame>
        <p:nvGraphicFramePr>
          <p:cNvPr id="441" name="Google Shape;441;p43"/>
          <p:cNvGraphicFramePr/>
          <p:nvPr/>
        </p:nvGraphicFramePr>
        <p:xfrm>
          <a:off x="1037644" y="7039857"/>
          <a:ext cx="3000000" cy="3000000"/>
        </p:xfrm>
        <a:graphic>
          <a:graphicData uri="http://schemas.openxmlformats.org/drawingml/2006/table">
            <a:tbl>
              <a:tblPr>
                <a:noFill/>
                <a:tableStyleId>{691C20DC-1F4F-4ABC-A592-85F6E0798B75}</a:tableStyleId>
              </a:tblPr>
              <a:tblGrid>
                <a:gridCol w="451325"/>
                <a:gridCol w="451325"/>
                <a:gridCol w="451325"/>
                <a:gridCol w="451325"/>
                <a:gridCol w="451325"/>
              </a:tblGrid>
              <a:tr h="249425">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M</a:t>
                      </a:r>
                      <a:endParaRPr sz="1100">
                        <a:latin typeface="Montserrat ExtraBold"/>
                        <a:ea typeface="Montserrat ExtraBold"/>
                        <a:cs typeface="Montserrat ExtraBold"/>
                        <a:sym typeface="Montserrat ExtraBold"/>
                      </a:endParaRPr>
                    </a:p>
                  </a:txBody>
                  <a:tcPr marT="87450" marB="8745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T</a:t>
                      </a:r>
                      <a:endParaRPr sz="1100">
                        <a:latin typeface="Montserrat ExtraBold"/>
                        <a:ea typeface="Montserrat ExtraBold"/>
                        <a:cs typeface="Montserrat ExtraBold"/>
                        <a:sym typeface="Montserrat ExtraBold"/>
                      </a:endParaRPr>
                    </a:p>
                  </a:txBody>
                  <a:tcPr marT="87450" marB="8745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W</a:t>
                      </a:r>
                      <a:endParaRPr sz="1100">
                        <a:latin typeface="Montserrat ExtraBold"/>
                        <a:ea typeface="Montserrat ExtraBold"/>
                        <a:cs typeface="Montserrat ExtraBold"/>
                        <a:sym typeface="Montserrat ExtraBold"/>
                      </a:endParaRPr>
                    </a:p>
                  </a:txBody>
                  <a:tcPr marT="87450" marB="8745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TH</a:t>
                      </a:r>
                      <a:endParaRPr sz="1100">
                        <a:latin typeface="Montserrat ExtraBold"/>
                        <a:ea typeface="Montserrat ExtraBold"/>
                        <a:cs typeface="Montserrat ExtraBold"/>
                        <a:sym typeface="Montserrat ExtraBold"/>
                      </a:endParaRPr>
                    </a:p>
                  </a:txBody>
                  <a:tcPr marT="87450" marB="8745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F</a:t>
                      </a:r>
                      <a:endParaRPr sz="1100">
                        <a:latin typeface="Montserrat ExtraBold"/>
                        <a:ea typeface="Montserrat ExtraBold"/>
                        <a:cs typeface="Montserrat ExtraBold"/>
                        <a:sym typeface="Montserrat ExtraBold"/>
                      </a:endParaRPr>
                    </a:p>
                  </a:txBody>
                  <a:tcPr marT="87450" marB="8745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r>
            </a:tbl>
          </a:graphicData>
        </a:graphic>
      </p:graphicFrame>
      <p:graphicFrame>
        <p:nvGraphicFramePr>
          <p:cNvPr id="442" name="Google Shape;442;p43"/>
          <p:cNvGraphicFramePr/>
          <p:nvPr/>
        </p:nvGraphicFramePr>
        <p:xfrm>
          <a:off x="4333338" y="7039857"/>
          <a:ext cx="3000000" cy="3000000"/>
        </p:xfrm>
        <a:graphic>
          <a:graphicData uri="http://schemas.openxmlformats.org/drawingml/2006/table">
            <a:tbl>
              <a:tblPr>
                <a:noFill/>
                <a:tableStyleId>{691C20DC-1F4F-4ABC-A592-85F6E0798B75}</a:tableStyleId>
              </a:tblPr>
              <a:tblGrid>
                <a:gridCol w="451325"/>
                <a:gridCol w="451325"/>
                <a:gridCol w="451325"/>
                <a:gridCol w="451325"/>
                <a:gridCol w="451325"/>
              </a:tblGrid>
              <a:tr h="249425">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M</a:t>
                      </a:r>
                      <a:endParaRPr sz="1100">
                        <a:latin typeface="Montserrat ExtraBold"/>
                        <a:ea typeface="Montserrat ExtraBold"/>
                        <a:cs typeface="Montserrat ExtraBold"/>
                        <a:sym typeface="Montserrat ExtraBold"/>
                      </a:endParaRPr>
                    </a:p>
                  </a:txBody>
                  <a:tcPr marT="87450" marB="8745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T</a:t>
                      </a:r>
                      <a:endParaRPr sz="1100">
                        <a:latin typeface="Montserrat ExtraBold"/>
                        <a:ea typeface="Montserrat ExtraBold"/>
                        <a:cs typeface="Montserrat ExtraBold"/>
                        <a:sym typeface="Montserrat ExtraBold"/>
                      </a:endParaRPr>
                    </a:p>
                  </a:txBody>
                  <a:tcPr marT="87450" marB="8745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W</a:t>
                      </a:r>
                      <a:endParaRPr sz="1100">
                        <a:latin typeface="Montserrat ExtraBold"/>
                        <a:ea typeface="Montserrat ExtraBold"/>
                        <a:cs typeface="Montserrat ExtraBold"/>
                        <a:sym typeface="Montserrat ExtraBold"/>
                      </a:endParaRPr>
                    </a:p>
                  </a:txBody>
                  <a:tcPr marT="87450" marB="8745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TH</a:t>
                      </a:r>
                      <a:endParaRPr sz="1100">
                        <a:latin typeface="Montserrat ExtraBold"/>
                        <a:ea typeface="Montserrat ExtraBold"/>
                        <a:cs typeface="Montserrat ExtraBold"/>
                        <a:sym typeface="Montserrat ExtraBold"/>
                      </a:endParaRPr>
                    </a:p>
                  </a:txBody>
                  <a:tcPr marT="87450" marB="8745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F</a:t>
                      </a:r>
                      <a:endParaRPr sz="1100">
                        <a:latin typeface="Montserrat ExtraBold"/>
                        <a:ea typeface="Montserrat ExtraBold"/>
                        <a:cs typeface="Montserrat ExtraBold"/>
                        <a:sym typeface="Montserrat ExtraBold"/>
                      </a:endParaRPr>
                    </a:p>
                  </a:txBody>
                  <a:tcPr marT="87450" marB="8745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r>
            </a:tbl>
          </a:graphicData>
        </a:graphic>
      </p:graphicFrame>
      <p:sp>
        <p:nvSpPr>
          <p:cNvPr id="443" name="Google Shape;443;p43"/>
          <p:cNvSpPr txBox="1"/>
          <p:nvPr>
            <p:ph idx="1" type="body"/>
          </p:nvPr>
        </p:nvSpPr>
        <p:spPr>
          <a:xfrm>
            <a:off x="4542888" y="3115511"/>
            <a:ext cx="2004000" cy="5259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b="1" i="1" lang="en">
                <a:solidFill>
                  <a:srgbClr val="3E30E7"/>
                </a:solidFill>
                <a:latin typeface="Montserrat"/>
                <a:ea typeface="Montserrat"/>
                <a:cs typeface="Montserrat"/>
                <a:sym typeface="Montserrat"/>
              </a:rPr>
              <a:t>Dishes</a:t>
            </a:r>
            <a:endParaRPr b="1" i="1">
              <a:solidFill>
                <a:srgbClr val="3E30E7"/>
              </a:solidFill>
              <a:latin typeface="Montserrat"/>
              <a:ea typeface="Montserrat"/>
              <a:cs typeface="Montserrat"/>
              <a:sym typeface="Montserrat"/>
            </a:endParaRPr>
          </a:p>
        </p:txBody>
      </p:sp>
      <p:graphicFrame>
        <p:nvGraphicFramePr>
          <p:cNvPr id="444" name="Google Shape;444;p43"/>
          <p:cNvGraphicFramePr/>
          <p:nvPr/>
        </p:nvGraphicFramePr>
        <p:xfrm>
          <a:off x="4366235" y="3495704"/>
          <a:ext cx="3000000" cy="3000000"/>
        </p:xfrm>
        <a:graphic>
          <a:graphicData uri="http://schemas.openxmlformats.org/drawingml/2006/table">
            <a:tbl>
              <a:tblPr>
                <a:noFill/>
                <a:tableStyleId>{691C20DC-1F4F-4ABC-A592-85F6E0798B75}</a:tableStyleId>
              </a:tblPr>
              <a:tblGrid>
                <a:gridCol w="471500"/>
                <a:gridCol w="471500"/>
                <a:gridCol w="471500"/>
                <a:gridCol w="471500"/>
                <a:gridCol w="471500"/>
              </a:tblGrid>
              <a:tr h="437325">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M</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T</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W</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TH</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F</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r>
              <a:tr h="437325">
                <a:tc>
                  <a:txBody>
                    <a:bodyPr/>
                    <a:lstStyle/>
                    <a:p>
                      <a:pPr indent="0" lvl="0" marL="0" rtl="0" algn="ctr">
                        <a:spcBef>
                          <a:spcPts val="0"/>
                        </a:spcBef>
                        <a:spcAft>
                          <a:spcPts val="0"/>
                        </a:spcAft>
                        <a:buNone/>
                      </a:pPr>
                      <a:r>
                        <a:rPr lang="en" sz="1300"/>
                        <a:t>1</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3</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4</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tcPr>
                </a:tc>
              </a:tr>
              <a:tr h="437325">
                <a:tc>
                  <a:txBody>
                    <a:bodyPr/>
                    <a:lstStyle/>
                    <a:p>
                      <a:pPr indent="0" lvl="0" marL="0" rtl="0" algn="ctr">
                        <a:spcBef>
                          <a:spcPts val="0"/>
                        </a:spcBef>
                        <a:spcAft>
                          <a:spcPts val="0"/>
                        </a:spcAft>
                        <a:buNone/>
                      </a:pPr>
                      <a:r>
                        <a:rPr lang="en" sz="1300"/>
                        <a:t>8</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9</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10</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11</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7325">
                <a:tc>
                  <a:txBody>
                    <a:bodyPr/>
                    <a:lstStyle/>
                    <a:p>
                      <a:pPr indent="0" lvl="0" marL="0" rtl="0" algn="ctr">
                        <a:spcBef>
                          <a:spcPts val="0"/>
                        </a:spcBef>
                        <a:spcAft>
                          <a:spcPts val="0"/>
                        </a:spcAft>
                        <a:buNone/>
                      </a:pPr>
                      <a:r>
                        <a:rPr lang="en" sz="1300"/>
                        <a:t>15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16</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17</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18</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19</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7325">
                <a:tc>
                  <a:txBody>
                    <a:bodyPr/>
                    <a:lstStyle/>
                    <a:p>
                      <a:pPr indent="0" lvl="0" marL="0" rtl="0" algn="ctr">
                        <a:spcBef>
                          <a:spcPts val="0"/>
                        </a:spcBef>
                        <a:spcAft>
                          <a:spcPts val="0"/>
                        </a:spcAft>
                        <a:buNone/>
                      </a:pPr>
                      <a:r>
                        <a:rPr lang="en" sz="1300"/>
                        <a:t>22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23</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24</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26</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
        <p:nvSpPr>
          <p:cNvPr id="445" name="Google Shape;445;p43"/>
          <p:cNvSpPr txBox="1"/>
          <p:nvPr/>
        </p:nvSpPr>
        <p:spPr>
          <a:xfrm>
            <a:off x="3860304" y="5920798"/>
            <a:ext cx="34575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dk1"/>
                </a:solidFill>
                <a:latin typeface="Montserrat"/>
                <a:ea typeface="Montserrat"/>
                <a:cs typeface="Montserrat"/>
                <a:sym typeface="Montserrat"/>
              </a:rPr>
              <a:t>ACTUAL</a:t>
            </a:r>
            <a:endParaRPr b="1" sz="1100">
              <a:solidFill>
                <a:schemeClr val="dk1"/>
              </a:solidFill>
              <a:latin typeface="Montserrat"/>
              <a:ea typeface="Montserrat"/>
              <a:cs typeface="Montserrat"/>
              <a:sym typeface="Montserrat"/>
            </a:endParaRPr>
          </a:p>
          <a:p>
            <a:pPr indent="0" lvl="0" marL="0" rtl="0" algn="ctr">
              <a:spcBef>
                <a:spcPts val="0"/>
              </a:spcBef>
              <a:spcAft>
                <a:spcPts val="0"/>
              </a:spcAft>
              <a:buNone/>
            </a:pPr>
            <a:r>
              <a:rPr lang="en" sz="1100">
                <a:solidFill>
                  <a:schemeClr val="dk1"/>
                </a:solidFill>
                <a:latin typeface="Montserrat Medium"/>
                <a:ea typeface="Montserrat Medium"/>
                <a:cs typeface="Montserrat Medium"/>
                <a:sym typeface="Montserrat Medium"/>
              </a:rPr>
              <a:t>___ days = dishes completed ___ times</a:t>
            </a:r>
            <a:endParaRPr sz="1100">
              <a:solidFill>
                <a:schemeClr val="dk1"/>
              </a:solidFill>
              <a:latin typeface="Montserrat Medium"/>
              <a:ea typeface="Montserrat Medium"/>
              <a:cs typeface="Montserrat Medium"/>
              <a:sym typeface="Montserrat Medium"/>
            </a:endParaRPr>
          </a:p>
        </p:txBody>
      </p:sp>
      <p:sp>
        <p:nvSpPr>
          <p:cNvPr id="446" name="Google Shape;446;p43"/>
          <p:cNvSpPr txBox="1"/>
          <p:nvPr/>
        </p:nvSpPr>
        <p:spPr>
          <a:xfrm>
            <a:off x="481310" y="5920798"/>
            <a:ext cx="34575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dk1"/>
                </a:solidFill>
                <a:latin typeface="Montserrat"/>
                <a:ea typeface="Montserrat"/>
                <a:cs typeface="Montserrat"/>
                <a:sym typeface="Montserrat"/>
              </a:rPr>
              <a:t>ACTUAL</a:t>
            </a:r>
            <a:endParaRPr b="1" sz="1100">
              <a:solidFill>
                <a:schemeClr val="dk1"/>
              </a:solidFill>
              <a:latin typeface="Montserrat"/>
              <a:ea typeface="Montserrat"/>
              <a:cs typeface="Montserrat"/>
              <a:sym typeface="Montserrat"/>
            </a:endParaRPr>
          </a:p>
          <a:p>
            <a:pPr indent="0" lvl="0" marL="0" rtl="0" algn="ctr">
              <a:spcBef>
                <a:spcPts val="0"/>
              </a:spcBef>
              <a:spcAft>
                <a:spcPts val="0"/>
              </a:spcAft>
              <a:buNone/>
            </a:pPr>
            <a:r>
              <a:rPr lang="en" sz="1100">
                <a:solidFill>
                  <a:schemeClr val="dk1"/>
                </a:solidFill>
                <a:latin typeface="Montserrat Medium"/>
                <a:ea typeface="Montserrat Medium"/>
                <a:cs typeface="Montserrat Medium"/>
                <a:sym typeface="Montserrat Medium"/>
              </a:rPr>
              <a:t>___ days = laundry completed ___ times</a:t>
            </a:r>
            <a:endParaRPr sz="1100">
              <a:solidFill>
                <a:schemeClr val="dk1"/>
              </a:solidFill>
              <a:latin typeface="Montserrat Medium"/>
              <a:ea typeface="Montserrat Medium"/>
              <a:cs typeface="Montserrat Medium"/>
              <a:sym typeface="Montserrat Medium"/>
            </a:endParaRPr>
          </a:p>
        </p:txBody>
      </p:sp>
      <p:sp>
        <p:nvSpPr>
          <p:cNvPr id="447" name="Google Shape;447;p43"/>
          <p:cNvSpPr txBox="1"/>
          <p:nvPr/>
        </p:nvSpPr>
        <p:spPr>
          <a:xfrm>
            <a:off x="1163895" y="2223052"/>
            <a:ext cx="5339100" cy="91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chemeClr val="dk1"/>
                </a:solidFill>
                <a:latin typeface="Montserrat"/>
                <a:ea typeface="Montserrat"/>
                <a:cs typeface="Montserrat"/>
                <a:sym typeface="Montserrat"/>
              </a:rPr>
              <a:t>GOAL:</a:t>
            </a:r>
            <a:endParaRPr b="1" sz="1300">
              <a:solidFill>
                <a:schemeClr val="dk1"/>
              </a:solidFill>
              <a:latin typeface="Montserrat"/>
              <a:ea typeface="Montserrat"/>
              <a:cs typeface="Montserrat"/>
              <a:sym typeface="Montserrat"/>
            </a:endParaRPr>
          </a:p>
          <a:p>
            <a:pPr indent="0" lvl="0" marL="0" rtl="0" algn="ctr">
              <a:spcBef>
                <a:spcPts val="1000"/>
              </a:spcBef>
              <a:spcAft>
                <a:spcPts val="0"/>
              </a:spcAft>
              <a:buNone/>
            </a:pPr>
            <a:r>
              <a:rPr lang="en" sz="1300" u="sng">
                <a:solidFill>
                  <a:schemeClr val="dk1"/>
                </a:solidFill>
                <a:latin typeface="Montserrat Medium"/>
                <a:ea typeface="Montserrat Medium"/>
                <a:cs typeface="Montserrat Medium"/>
                <a:sym typeface="Montserrat Medium"/>
              </a:rPr>
              <a:t>_3_</a:t>
            </a:r>
            <a:r>
              <a:rPr lang="en" sz="1300">
                <a:solidFill>
                  <a:schemeClr val="dk1"/>
                </a:solidFill>
                <a:latin typeface="Montserrat Medium"/>
                <a:ea typeface="Montserrat Medium"/>
                <a:cs typeface="Montserrat Medium"/>
                <a:sym typeface="Montserrat Medium"/>
              </a:rPr>
              <a:t> days x _</a:t>
            </a:r>
            <a:r>
              <a:rPr lang="en" sz="1300" u="sng">
                <a:solidFill>
                  <a:schemeClr val="dk1"/>
                </a:solidFill>
                <a:latin typeface="Montserrat Medium"/>
                <a:ea typeface="Montserrat Medium"/>
                <a:cs typeface="Montserrat Medium"/>
                <a:sym typeface="Montserrat Medium"/>
              </a:rPr>
              <a:t>4_</a:t>
            </a:r>
            <a:r>
              <a:rPr lang="en" sz="1300">
                <a:solidFill>
                  <a:schemeClr val="dk1"/>
                </a:solidFill>
                <a:latin typeface="Montserrat Medium"/>
                <a:ea typeface="Montserrat Medium"/>
                <a:cs typeface="Montserrat Medium"/>
                <a:sym typeface="Montserrat Medium"/>
              </a:rPr>
              <a:t> weeks = each chore will be completed _</a:t>
            </a:r>
            <a:r>
              <a:rPr lang="en" sz="1300" u="sng">
                <a:solidFill>
                  <a:schemeClr val="dk1"/>
                </a:solidFill>
                <a:latin typeface="Montserrat Medium"/>
                <a:ea typeface="Montserrat Medium"/>
                <a:cs typeface="Montserrat Medium"/>
                <a:sym typeface="Montserrat Medium"/>
              </a:rPr>
              <a:t>12</a:t>
            </a:r>
            <a:r>
              <a:rPr lang="en" sz="1300">
                <a:solidFill>
                  <a:schemeClr val="dk1"/>
                </a:solidFill>
                <a:latin typeface="Montserrat Medium"/>
                <a:ea typeface="Montserrat Medium"/>
                <a:cs typeface="Montserrat Medium"/>
                <a:sym typeface="Montserrat Medium"/>
              </a:rPr>
              <a:t>_ times monthly </a:t>
            </a:r>
            <a:endParaRPr sz="1600"/>
          </a:p>
        </p:txBody>
      </p:sp>
      <p:sp>
        <p:nvSpPr>
          <p:cNvPr id="448" name="Google Shape;448;p43"/>
          <p:cNvSpPr txBox="1"/>
          <p:nvPr/>
        </p:nvSpPr>
        <p:spPr>
          <a:xfrm>
            <a:off x="3860304" y="9273598"/>
            <a:ext cx="34575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dk1"/>
                </a:solidFill>
                <a:latin typeface="Montserrat"/>
                <a:ea typeface="Montserrat"/>
                <a:cs typeface="Montserrat"/>
                <a:sym typeface="Montserrat"/>
              </a:rPr>
              <a:t>ACTUAL</a:t>
            </a:r>
            <a:endParaRPr b="1" sz="1100">
              <a:solidFill>
                <a:schemeClr val="dk1"/>
              </a:solidFill>
              <a:latin typeface="Montserrat"/>
              <a:ea typeface="Montserrat"/>
              <a:cs typeface="Montserrat"/>
              <a:sym typeface="Montserrat"/>
            </a:endParaRPr>
          </a:p>
          <a:p>
            <a:pPr indent="0" lvl="0" marL="0" rtl="0" algn="ctr">
              <a:spcBef>
                <a:spcPts val="0"/>
              </a:spcBef>
              <a:spcAft>
                <a:spcPts val="0"/>
              </a:spcAft>
              <a:buNone/>
            </a:pPr>
            <a:r>
              <a:rPr lang="en" sz="1100">
                <a:solidFill>
                  <a:schemeClr val="dk1"/>
                </a:solidFill>
                <a:latin typeface="Montserrat Medium"/>
                <a:ea typeface="Montserrat Medium"/>
                <a:cs typeface="Montserrat Medium"/>
                <a:sym typeface="Montserrat Medium"/>
              </a:rPr>
              <a:t>___ days = vacuuming </a:t>
            </a:r>
            <a:r>
              <a:rPr lang="en" sz="1100">
                <a:solidFill>
                  <a:schemeClr val="dk1"/>
                </a:solidFill>
                <a:latin typeface="Montserrat Medium"/>
                <a:ea typeface="Montserrat Medium"/>
                <a:cs typeface="Montserrat Medium"/>
                <a:sym typeface="Montserrat Medium"/>
              </a:rPr>
              <a:t>completed </a:t>
            </a:r>
            <a:r>
              <a:rPr lang="en" sz="1100">
                <a:solidFill>
                  <a:schemeClr val="dk1"/>
                </a:solidFill>
                <a:latin typeface="Montserrat Medium"/>
                <a:ea typeface="Montserrat Medium"/>
                <a:cs typeface="Montserrat Medium"/>
                <a:sym typeface="Montserrat Medium"/>
              </a:rPr>
              <a:t>___ times</a:t>
            </a:r>
            <a:endParaRPr sz="1100">
              <a:solidFill>
                <a:schemeClr val="dk1"/>
              </a:solidFill>
              <a:latin typeface="Montserrat Medium"/>
              <a:ea typeface="Montserrat Medium"/>
              <a:cs typeface="Montserrat Medium"/>
              <a:sym typeface="Montserrat Medium"/>
            </a:endParaRPr>
          </a:p>
        </p:txBody>
      </p:sp>
      <p:sp>
        <p:nvSpPr>
          <p:cNvPr id="449" name="Google Shape;449;p43"/>
          <p:cNvSpPr txBox="1"/>
          <p:nvPr/>
        </p:nvSpPr>
        <p:spPr>
          <a:xfrm>
            <a:off x="481310" y="9273598"/>
            <a:ext cx="34575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dk1"/>
                </a:solidFill>
                <a:latin typeface="Montserrat"/>
                <a:ea typeface="Montserrat"/>
                <a:cs typeface="Montserrat"/>
                <a:sym typeface="Montserrat"/>
              </a:rPr>
              <a:t>ACTUAL</a:t>
            </a:r>
            <a:endParaRPr b="1" sz="1100">
              <a:solidFill>
                <a:schemeClr val="dk1"/>
              </a:solidFill>
              <a:latin typeface="Montserrat"/>
              <a:ea typeface="Montserrat"/>
              <a:cs typeface="Montserrat"/>
              <a:sym typeface="Montserrat"/>
            </a:endParaRPr>
          </a:p>
          <a:p>
            <a:pPr indent="0" lvl="0" marL="0" rtl="0" algn="ctr">
              <a:spcBef>
                <a:spcPts val="0"/>
              </a:spcBef>
              <a:spcAft>
                <a:spcPts val="0"/>
              </a:spcAft>
              <a:buNone/>
            </a:pPr>
            <a:r>
              <a:rPr lang="en" sz="1100">
                <a:solidFill>
                  <a:schemeClr val="dk1"/>
                </a:solidFill>
                <a:latin typeface="Montserrat Medium"/>
                <a:ea typeface="Montserrat Medium"/>
                <a:cs typeface="Montserrat Medium"/>
                <a:sym typeface="Montserrat Medium"/>
              </a:rPr>
              <a:t>___ days = trash taken out ___ times</a:t>
            </a:r>
            <a:endParaRPr sz="1100">
              <a:solidFill>
                <a:schemeClr val="dk1"/>
              </a:solidFill>
              <a:latin typeface="Montserrat Medium"/>
              <a:ea typeface="Montserrat Medium"/>
              <a:cs typeface="Montserrat Medium"/>
              <a:sym typeface="Montserrat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1000"/>
                                        <p:tgtEl>
                                          <p:spTgt spid="4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453" name="Shape 453"/>
        <p:cNvGrpSpPr/>
        <p:nvPr/>
      </p:nvGrpSpPr>
      <p:grpSpPr>
        <a:xfrm>
          <a:off x="0" y="0"/>
          <a:ext cx="0" cy="0"/>
          <a:chOff x="0" y="0"/>
          <a:chExt cx="0" cy="0"/>
        </a:xfrm>
      </p:grpSpPr>
      <p:sp>
        <p:nvSpPr>
          <p:cNvPr id="454" name="Google Shape;454;p44"/>
          <p:cNvSpPr txBox="1"/>
          <p:nvPr>
            <p:ph idx="1" type="body"/>
          </p:nvPr>
        </p:nvSpPr>
        <p:spPr>
          <a:xfrm>
            <a:off x="1163895" y="2532415"/>
            <a:ext cx="2004000" cy="5259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b="1" i="1" lang="en">
                <a:solidFill>
                  <a:srgbClr val="3E30E7"/>
                </a:solidFill>
                <a:latin typeface="Montserrat"/>
                <a:ea typeface="Montserrat"/>
                <a:cs typeface="Montserrat"/>
                <a:sym typeface="Montserrat"/>
              </a:rPr>
              <a:t>Laundry</a:t>
            </a:r>
            <a:endParaRPr b="1" i="1">
              <a:solidFill>
                <a:srgbClr val="3E30E7"/>
              </a:solidFill>
              <a:latin typeface="Montserrat"/>
              <a:ea typeface="Montserrat"/>
              <a:cs typeface="Montserrat"/>
              <a:sym typeface="Montserrat"/>
            </a:endParaRPr>
          </a:p>
        </p:txBody>
      </p:sp>
      <p:graphicFrame>
        <p:nvGraphicFramePr>
          <p:cNvPr id="455" name="Google Shape;455;p44"/>
          <p:cNvGraphicFramePr/>
          <p:nvPr/>
        </p:nvGraphicFramePr>
        <p:xfrm>
          <a:off x="987241" y="2912609"/>
          <a:ext cx="3000000" cy="3000000"/>
        </p:xfrm>
        <a:graphic>
          <a:graphicData uri="http://schemas.openxmlformats.org/drawingml/2006/table">
            <a:tbl>
              <a:tblPr>
                <a:noFill/>
                <a:tableStyleId>{691C20DC-1F4F-4ABC-A592-85F6E0798B75}</a:tableStyleId>
              </a:tblPr>
              <a:tblGrid>
                <a:gridCol w="471500"/>
                <a:gridCol w="471500"/>
                <a:gridCol w="471500"/>
                <a:gridCol w="471500"/>
                <a:gridCol w="471500"/>
              </a:tblGrid>
              <a:tr h="437325">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M</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T</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W</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TH</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F</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r>
              <a:tr h="437325">
                <a:tc>
                  <a:txBody>
                    <a:bodyPr/>
                    <a:lstStyle/>
                    <a:p>
                      <a:pPr indent="0" lvl="0" marL="0" rtl="0" algn="ctr">
                        <a:spcBef>
                          <a:spcPts val="0"/>
                        </a:spcBef>
                        <a:spcAft>
                          <a:spcPts val="0"/>
                        </a:spcAft>
                        <a:buNone/>
                      </a:pPr>
                      <a:r>
                        <a:rPr lang="en" sz="1300"/>
                        <a:t>1</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3</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4</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r>
              <a:tr h="437325">
                <a:tc>
                  <a:txBody>
                    <a:bodyPr/>
                    <a:lstStyle/>
                    <a:p>
                      <a:pPr indent="0" lvl="0" marL="0" rtl="0" algn="ctr">
                        <a:spcBef>
                          <a:spcPts val="0"/>
                        </a:spcBef>
                        <a:spcAft>
                          <a:spcPts val="0"/>
                        </a:spcAft>
                        <a:buNone/>
                      </a:pPr>
                      <a:r>
                        <a:rPr lang="en" sz="1300"/>
                        <a:t>8</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9</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10</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11</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12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r>
              <a:tr h="437325">
                <a:tc>
                  <a:txBody>
                    <a:bodyPr/>
                    <a:lstStyle/>
                    <a:p>
                      <a:pPr indent="0" lvl="0" marL="0" rtl="0" algn="ctr">
                        <a:spcBef>
                          <a:spcPts val="0"/>
                        </a:spcBef>
                        <a:spcAft>
                          <a:spcPts val="0"/>
                        </a:spcAft>
                        <a:buNone/>
                      </a:pPr>
                      <a:r>
                        <a:rPr lang="en" sz="1300"/>
                        <a:t>15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16</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17</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18</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19</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r>
              <a:tr h="437325">
                <a:tc>
                  <a:txBody>
                    <a:bodyPr/>
                    <a:lstStyle/>
                    <a:p>
                      <a:pPr indent="0" lvl="0" marL="0" rtl="0" algn="ctr">
                        <a:spcBef>
                          <a:spcPts val="0"/>
                        </a:spcBef>
                        <a:spcAft>
                          <a:spcPts val="0"/>
                        </a:spcAft>
                        <a:buNone/>
                      </a:pPr>
                      <a:r>
                        <a:rPr lang="en" sz="1300"/>
                        <a:t>22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23</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24</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25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26</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
        <p:nvSpPr>
          <p:cNvPr id="456" name="Google Shape;456;p44"/>
          <p:cNvSpPr/>
          <p:nvPr/>
        </p:nvSpPr>
        <p:spPr>
          <a:xfrm>
            <a:off x="2200249" y="1875428"/>
            <a:ext cx="409500" cy="382800"/>
          </a:xfrm>
          <a:prstGeom prst="rect">
            <a:avLst/>
          </a:prstGeom>
          <a:solidFill>
            <a:srgbClr val="FFFF00"/>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44"/>
          <p:cNvSpPr txBox="1"/>
          <p:nvPr/>
        </p:nvSpPr>
        <p:spPr>
          <a:xfrm>
            <a:off x="2699013" y="1864452"/>
            <a:ext cx="264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 chore was completed</a:t>
            </a:r>
            <a:endParaRPr b="1"/>
          </a:p>
        </p:txBody>
      </p:sp>
      <p:sp>
        <p:nvSpPr>
          <p:cNvPr id="458" name="Google Shape;458;p44"/>
          <p:cNvSpPr txBox="1"/>
          <p:nvPr>
            <p:ph idx="1" type="body"/>
          </p:nvPr>
        </p:nvSpPr>
        <p:spPr>
          <a:xfrm>
            <a:off x="4626806" y="6249650"/>
            <a:ext cx="1669800" cy="5259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b="1" i="1" lang="en">
                <a:solidFill>
                  <a:srgbClr val="3E30E7"/>
                </a:solidFill>
                <a:latin typeface="Montserrat"/>
                <a:ea typeface="Montserrat"/>
                <a:cs typeface="Montserrat"/>
                <a:sym typeface="Montserrat"/>
              </a:rPr>
              <a:t>Vacuum</a:t>
            </a:r>
            <a:endParaRPr b="1" i="1">
              <a:solidFill>
                <a:srgbClr val="3E30E7"/>
              </a:solidFill>
              <a:latin typeface="Montserrat"/>
              <a:ea typeface="Montserrat"/>
              <a:cs typeface="Montserrat"/>
              <a:sym typeface="Montserrat"/>
            </a:endParaRPr>
          </a:p>
        </p:txBody>
      </p:sp>
      <p:sp>
        <p:nvSpPr>
          <p:cNvPr id="459" name="Google Shape;459;p44"/>
          <p:cNvSpPr txBox="1"/>
          <p:nvPr>
            <p:ph idx="1" type="body"/>
          </p:nvPr>
        </p:nvSpPr>
        <p:spPr>
          <a:xfrm>
            <a:off x="987241" y="6249650"/>
            <a:ext cx="2357400" cy="5259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b="1" i="1" lang="en">
                <a:solidFill>
                  <a:srgbClr val="3E30E7"/>
                </a:solidFill>
                <a:latin typeface="Montserrat"/>
                <a:ea typeface="Montserrat"/>
                <a:cs typeface="Montserrat"/>
                <a:sym typeface="Montserrat"/>
              </a:rPr>
              <a:t>Trash / Dusting</a:t>
            </a:r>
            <a:endParaRPr b="1" i="1">
              <a:solidFill>
                <a:srgbClr val="3E30E7"/>
              </a:solidFill>
              <a:latin typeface="Montserrat"/>
              <a:ea typeface="Montserrat"/>
              <a:cs typeface="Montserrat"/>
              <a:sym typeface="Montserrat"/>
            </a:endParaRPr>
          </a:p>
        </p:txBody>
      </p:sp>
      <p:sp>
        <p:nvSpPr>
          <p:cNvPr id="460" name="Google Shape;460;p44"/>
          <p:cNvSpPr txBox="1"/>
          <p:nvPr>
            <p:ph idx="1" type="body"/>
          </p:nvPr>
        </p:nvSpPr>
        <p:spPr>
          <a:xfrm>
            <a:off x="4542888" y="2532415"/>
            <a:ext cx="2004000" cy="5259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b="1" i="1" lang="en">
                <a:solidFill>
                  <a:srgbClr val="3E30E7"/>
                </a:solidFill>
                <a:latin typeface="Montserrat"/>
                <a:ea typeface="Montserrat"/>
                <a:cs typeface="Montserrat"/>
                <a:sym typeface="Montserrat"/>
              </a:rPr>
              <a:t>Dishes</a:t>
            </a:r>
            <a:endParaRPr b="1" i="1">
              <a:solidFill>
                <a:srgbClr val="3E30E7"/>
              </a:solidFill>
              <a:latin typeface="Montserrat"/>
              <a:ea typeface="Montserrat"/>
              <a:cs typeface="Montserrat"/>
              <a:sym typeface="Montserrat"/>
            </a:endParaRPr>
          </a:p>
        </p:txBody>
      </p:sp>
      <p:graphicFrame>
        <p:nvGraphicFramePr>
          <p:cNvPr id="461" name="Google Shape;461;p44"/>
          <p:cNvGraphicFramePr/>
          <p:nvPr/>
        </p:nvGraphicFramePr>
        <p:xfrm>
          <a:off x="4366235" y="2912609"/>
          <a:ext cx="3000000" cy="3000000"/>
        </p:xfrm>
        <a:graphic>
          <a:graphicData uri="http://schemas.openxmlformats.org/drawingml/2006/table">
            <a:tbl>
              <a:tblPr>
                <a:noFill/>
                <a:tableStyleId>{691C20DC-1F4F-4ABC-A592-85F6E0798B75}</a:tableStyleId>
              </a:tblPr>
              <a:tblGrid>
                <a:gridCol w="471500"/>
                <a:gridCol w="471500"/>
                <a:gridCol w="471500"/>
                <a:gridCol w="471500"/>
                <a:gridCol w="471500"/>
              </a:tblGrid>
              <a:tr h="437325">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M</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T</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W</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TH</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F</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r>
              <a:tr h="437325">
                <a:tc>
                  <a:txBody>
                    <a:bodyPr/>
                    <a:lstStyle/>
                    <a:p>
                      <a:pPr indent="0" lvl="0" marL="0" rtl="0" algn="ctr">
                        <a:spcBef>
                          <a:spcPts val="0"/>
                        </a:spcBef>
                        <a:spcAft>
                          <a:spcPts val="0"/>
                        </a:spcAft>
                        <a:buNone/>
                      </a:pPr>
                      <a:r>
                        <a:rPr lang="en" sz="1300"/>
                        <a:t>1</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3</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4</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tcPr>
                </a:tc>
              </a:tr>
              <a:tr h="437325">
                <a:tc>
                  <a:txBody>
                    <a:bodyPr/>
                    <a:lstStyle/>
                    <a:p>
                      <a:pPr indent="0" lvl="0" marL="0" rtl="0" algn="ctr">
                        <a:spcBef>
                          <a:spcPts val="0"/>
                        </a:spcBef>
                        <a:spcAft>
                          <a:spcPts val="0"/>
                        </a:spcAft>
                        <a:buNone/>
                      </a:pPr>
                      <a:r>
                        <a:rPr lang="en" sz="1300"/>
                        <a:t>8</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9</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10</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11</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12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7325">
                <a:tc>
                  <a:txBody>
                    <a:bodyPr/>
                    <a:lstStyle/>
                    <a:p>
                      <a:pPr indent="0" lvl="0" marL="0" rtl="0" algn="ctr">
                        <a:spcBef>
                          <a:spcPts val="0"/>
                        </a:spcBef>
                        <a:spcAft>
                          <a:spcPts val="0"/>
                        </a:spcAft>
                        <a:buNone/>
                      </a:pPr>
                      <a:r>
                        <a:rPr lang="en" sz="1300"/>
                        <a:t>15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16</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17</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18</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19</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r>
              <a:tr h="437325">
                <a:tc>
                  <a:txBody>
                    <a:bodyPr/>
                    <a:lstStyle/>
                    <a:p>
                      <a:pPr indent="0" lvl="0" marL="0" rtl="0" algn="ctr">
                        <a:spcBef>
                          <a:spcPts val="0"/>
                        </a:spcBef>
                        <a:spcAft>
                          <a:spcPts val="0"/>
                        </a:spcAft>
                        <a:buNone/>
                      </a:pPr>
                      <a:r>
                        <a:rPr lang="en" sz="1300"/>
                        <a:t>22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23</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24</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26</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
        <p:nvSpPr>
          <p:cNvPr id="462" name="Google Shape;462;p44"/>
          <p:cNvSpPr/>
          <p:nvPr/>
        </p:nvSpPr>
        <p:spPr>
          <a:xfrm>
            <a:off x="2200249" y="1875428"/>
            <a:ext cx="409500" cy="382800"/>
          </a:xfrm>
          <a:prstGeom prst="rect">
            <a:avLst/>
          </a:prstGeom>
          <a:solidFill>
            <a:srgbClr val="00FF00"/>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463" name="Google Shape;463;p44"/>
          <p:cNvGraphicFramePr/>
          <p:nvPr/>
        </p:nvGraphicFramePr>
        <p:xfrm>
          <a:off x="987241" y="6629843"/>
          <a:ext cx="3000000" cy="3000000"/>
        </p:xfrm>
        <a:graphic>
          <a:graphicData uri="http://schemas.openxmlformats.org/drawingml/2006/table">
            <a:tbl>
              <a:tblPr>
                <a:noFill/>
                <a:tableStyleId>{691C20DC-1F4F-4ABC-A592-85F6E0798B75}</a:tableStyleId>
              </a:tblPr>
              <a:tblGrid>
                <a:gridCol w="471500"/>
                <a:gridCol w="471500"/>
                <a:gridCol w="471500"/>
                <a:gridCol w="471500"/>
                <a:gridCol w="471500"/>
              </a:tblGrid>
              <a:tr h="437325">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M</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T</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W</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TH</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F</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r>
              <a:tr h="437325">
                <a:tc>
                  <a:txBody>
                    <a:bodyPr/>
                    <a:lstStyle/>
                    <a:p>
                      <a:pPr indent="0" lvl="0" marL="0" rtl="0" algn="ctr">
                        <a:spcBef>
                          <a:spcPts val="0"/>
                        </a:spcBef>
                        <a:spcAft>
                          <a:spcPts val="0"/>
                        </a:spcAft>
                        <a:buNone/>
                      </a:pPr>
                      <a:r>
                        <a:rPr lang="en" sz="1300"/>
                        <a:t>1</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3</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4</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r>
              <a:tr h="437325">
                <a:tc>
                  <a:txBody>
                    <a:bodyPr/>
                    <a:lstStyle/>
                    <a:p>
                      <a:pPr indent="0" lvl="0" marL="0" rtl="0" algn="ctr">
                        <a:spcBef>
                          <a:spcPts val="0"/>
                        </a:spcBef>
                        <a:spcAft>
                          <a:spcPts val="0"/>
                        </a:spcAft>
                        <a:buNone/>
                      </a:pPr>
                      <a:r>
                        <a:rPr lang="en" sz="1300"/>
                        <a:t>8</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9</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10</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11</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12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r>
              <a:tr h="437325">
                <a:tc>
                  <a:txBody>
                    <a:bodyPr/>
                    <a:lstStyle/>
                    <a:p>
                      <a:pPr indent="0" lvl="0" marL="0" rtl="0" algn="ctr">
                        <a:spcBef>
                          <a:spcPts val="0"/>
                        </a:spcBef>
                        <a:spcAft>
                          <a:spcPts val="0"/>
                        </a:spcAft>
                        <a:buNone/>
                      </a:pPr>
                      <a:r>
                        <a:rPr lang="en" sz="1300"/>
                        <a:t>15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16</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17</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18</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19</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r>
              <a:tr h="437325">
                <a:tc>
                  <a:txBody>
                    <a:bodyPr/>
                    <a:lstStyle/>
                    <a:p>
                      <a:pPr indent="0" lvl="0" marL="0" rtl="0" algn="ctr">
                        <a:spcBef>
                          <a:spcPts val="0"/>
                        </a:spcBef>
                        <a:spcAft>
                          <a:spcPts val="0"/>
                        </a:spcAft>
                        <a:buNone/>
                      </a:pPr>
                      <a:r>
                        <a:rPr lang="en" sz="1300"/>
                        <a:t>22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23</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24</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25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26</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graphicFrame>
        <p:nvGraphicFramePr>
          <p:cNvPr id="464" name="Google Shape;464;p44"/>
          <p:cNvGraphicFramePr/>
          <p:nvPr/>
        </p:nvGraphicFramePr>
        <p:xfrm>
          <a:off x="4366235" y="6629843"/>
          <a:ext cx="3000000" cy="3000000"/>
        </p:xfrm>
        <a:graphic>
          <a:graphicData uri="http://schemas.openxmlformats.org/drawingml/2006/table">
            <a:tbl>
              <a:tblPr>
                <a:noFill/>
                <a:tableStyleId>{691C20DC-1F4F-4ABC-A592-85F6E0798B75}</a:tableStyleId>
              </a:tblPr>
              <a:tblGrid>
                <a:gridCol w="471500"/>
                <a:gridCol w="471500"/>
                <a:gridCol w="471500"/>
                <a:gridCol w="471500"/>
                <a:gridCol w="471500"/>
              </a:tblGrid>
              <a:tr h="437325">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M</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T</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W</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TH</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F</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r>
              <a:tr h="437325">
                <a:tc>
                  <a:txBody>
                    <a:bodyPr/>
                    <a:lstStyle/>
                    <a:p>
                      <a:pPr indent="0" lvl="0" marL="0" rtl="0" algn="ctr">
                        <a:spcBef>
                          <a:spcPts val="0"/>
                        </a:spcBef>
                        <a:spcAft>
                          <a:spcPts val="0"/>
                        </a:spcAft>
                        <a:buNone/>
                      </a:pPr>
                      <a:r>
                        <a:rPr lang="en" sz="1300"/>
                        <a:t>1</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3</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4</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tcPr>
                </a:tc>
              </a:tr>
              <a:tr h="437325">
                <a:tc>
                  <a:txBody>
                    <a:bodyPr/>
                    <a:lstStyle/>
                    <a:p>
                      <a:pPr indent="0" lvl="0" marL="0" rtl="0" algn="ctr">
                        <a:spcBef>
                          <a:spcPts val="0"/>
                        </a:spcBef>
                        <a:spcAft>
                          <a:spcPts val="0"/>
                        </a:spcAft>
                        <a:buNone/>
                      </a:pPr>
                      <a:r>
                        <a:rPr lang="en" sz="1300"/>
                        <a:t>8</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9</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10</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11</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12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7325">
                <a:tc>
                  <a:txBody>
                    <a:bodyPr/>
                    <a:lstStyle/>
                    <a:p>
                      <a:pPr indent="0" lvl="0" marL="0" rtl="0" algn="ctr">
                        <a:spcBef>
                          <a:spcPts val="0"/>
                        </a:spcBef>
                        <a:spcAft>
                          <a:spcPts val="0"/>
                        </a:spcAft>
                        <a:buNone/>
                      </a:pPr>
                      <a:r>
                        <a:rPr lang="en" sz="1300"/>
                        <a:t>15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16</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17</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18</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19</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r>
              <a:tr h="437325">
                <a:tc>
                  <a:txBody>
                    <a:bodyPr/>
                    <a:lstStyle/>
                    <a:p>
                      <a:pPr indent="0" lvl="0" marL="0" rtl="0" algn="ctr">
                        <a:spcBef>
                          <a:spcPts val="0"/>
                        </a:spcBef>
                        <a:spcAft>
                          <a:spcPts val="0"/>
                        </a:spcAft>
                        <a:buNone/>
                      </a:pPr>
                      <a:r>
                        <a:rPr lang="en" sz="1300"/>
                        <a:t>22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23</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24</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25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26</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
        <p:nvSpPr>
          <p:cNvPr id="465" name="Google Shape;465;p44"/>
          <p:cNvSpPr txBox="1"/>
          <p:nvPr/>
        </p:nvSpPr>
        <p:spPr>
          <a:xfrm>
            <a:off x="481310" y="5264815"/>
            <a:ext cx="34575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dk1"/>
                </a:solidFill>
                <a:latin typeface="Montserrat"/>
                <a:ea typeface="Montserrat"/>
                <a:cs typeface="Montserrat"/>
                <a:sym typeface="Montserrat"/>
              </a:rPr>
              <a:t>ACTUAL</a:t>
            </a:r>
            <a:endParaRPr b="1" sz="1100">
              <a:solidFill>
                <a:schemeClr val="dk1"/>
              </a:solidFill>
              <a:latin typeface="Montserrat"/>
              <a:ea typeface="Montserrat"/>
              <a:cs typeface="Montserrat"/>
              <a:sym typeface="Montserrat"/>
            </a:endParaRPr>
          </a:p>
          <a:p>
            <a:pPr indent="0" lvl="0" marL="0" rtl="0" algn="ctr">
              <a:spcBef>
                <a:spcPts val="0"/>
              </a:spcBef>
              <a:spcAft>
                <a:spcPts val="0"/>
              </a:spcAft>
              <a:buNone/>
            </a:pPr>
            <a:r>
              <a:rPr lang="en" sz="1100">
                <a:solidFill>
                  <a:schemeClr val="dk1"/>
                </a:solidFill>
                <a:latin typeface="Montserrat Medium"/>
                <a:ea typeface="Montserrat Medium"/>
                <a:cs typeface="Montserrat Medium"/>
                <a:sym typeface="Montserrat Medium"/>
              </a:rPr>
              <a:t>_</a:t>
            </a:r>
            <a:r>
              <a:rPr lang="en" sz="1100" u="sng">
                <a:latin typeface="Montserrat Medium"/>
                <a:ea typeface="Montserrat Medium"/>
                <a:cs typeface="Montserrat Medium"/>
                <a:sym typeface="Montserrat Medium"/>
              </a:rPr>
              <a:t>12</a:t>
            </a:r>
            <a:r>
              <a:rPr lang="en" sz="1100">
                <a:solidFill>
                  <a:schemeClr val="dk1"/>
                </a:solidFill>
                <a:latin typeface="Montserrat Medium"/>
                <a:ea typeface="Montserrat Medium"/>
                <a:cs typeface="Montserrat Medium"/>
                <a:sym typeface="Montserrat Medium"/>
              </a:rPr>
              <a:t>_ days = laundry completed _</a:t>
            </a:r>
            <a:r>
              <a:rPr lang="en" sz="1100" u="sng">
                <a:solidFill>
                  <a:schemeClr val="dk1"/>
                </a:solidFill>
                <a:latin typeface="Montserrat Medium"/>
                <a:ea typeface="Montserrat Medium"/>
                <a:cs typeface="Montserrat Medium"/>
                <a:sym typeface="Montserrat Medium"/>
              </a:rPr>
              <a:t>12</a:t>
            </a:r>
            <a:r>
              <a:rPr lang="en" sz="1100">
                <a:solidFill>
                  <a:schemeClr val="dk1"/>
                </a:solidFill>
                <a:latin typeface="Montserrat Medium"/>
                <a:ea typeface="Montserrat Medium"/>
                <a:cs typeface="Montserrat Medium"/>
                <a:sym typeface="Montserrat Medium"/>
              </a:rPr>
              <a:t>_ times</a:t>
            </a:r>
            <a:endParaRPr sz="1100">
              <a:solidFill>
                <a:schemeClr val="dk1"/>
              </a:solidFill>
              <a:latin typeface="Montserrat Medium"/>
              <a:ea typeface="Montserrat Medium"/>
              <a:cs typeface="Montserrat Medium"/>
              <a:sym typeface="Montserrat Medium"/>
            </a:endParaRPr>
          </a:p>
        </p:txBody>
      </p:sp>
      <p:sp>
        <p:nvSpPr>
          <p:cNvPr id="466" name="Google Shape;466;p44"/>
          <p:cNvSpPr txBox="1"/>
          <p:nvPr/>
        </p:nvSpPr>
        <p:spPr>
          <a:xfrm>
            <a:off x="3860304" y="5264815"/>
            <a:ext cx="34575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dk1"/>
                </a:solidFill>
                <a:latin typeface="Montserrat"/>
                <a:ea typeface="Montserrat"/>
                <a:cs typeface="Montserrat"/>
                <a:sym typeface="Montserrat"/>
              </a:rPr>
              <a:t>ACTUAL</a:t>
            </a:r>
            <a:endParaRPr b="1" sz="1100">
              <a:solidFill>
                <a:schemeClr val="dk1"/>
              </a:solidFill>
              <a:latin typeface="Montserrat"/>
              <a:ea typeface="Montserrat"/>
              <a:cs typeface="Montserrat"/>
              <a:sym typeface="Montserrat"/>
            </a:endParaRPr>
          </a:p>
          <a:p>
            <a:pPr indent="0" lvl="0" marL="0" rtl="0" algn="ctr">
              <a:spcBef>
                <a:spcPts val="0"/>
              </a:spcBef>
              <a:spcAft>
                <a:spcPts val="0"/>
              </a:spcAft>
              <a:buNone/>
            </a:pPr>
            <a:r>
              <a:rPr lang="en" sz="1100">
                <a:solidFill>
                  <a:schemeClr val="dk1"/>
                </a:solidFill>
                <a:latin typeface="Montserrat Medium"/>
                <a:ea typeface="Montserrat Medium"/>
                <a:cs typeface="Montserrat Medium"/>
                <a:sym typeface="Montserrat Medium"/>
              </a:rPr>
              <a:t>_</a:t>
            </a:r>
            <a:r>
              <a:rPr lang="en" sz="1100" u="sng">
                <a:latin typeface="Montserrat Medium"/>
                <a:ea typeface="Montserrat Medium"/>
                <a:cs typeface="Montserrat Medium"/>
                <a:sym typeface="Montserrat Medium"/>
              </a:rPr>
              <a:t>11</a:t>
            </a:r>
            <a:r>
              <a:rPr lang="en" sz="1100">
                <a:solidFill>
                  <a:schemeClr val="dk1"/>
                </a:solidFill>
                <a:latin typeface="Montserrat Medium"/>
                <a:ea typeface="Montserrat Medium"/>
                <a:cs typeface="Montserrat Medium"/>
                <a:sym typeface="Montserrat Medium"/>
              </a:rPr>
              <a:t>_ days = dishes done _</a:t>
            </a:r>
            <a:r>
              <a:rPr lang="en" sz="1100" u="sng">
                <a:solidFill>
                  <a:schemeClr val="dk1"/>
                </a:solidFill>
                <a:latin typeface="Montserrat Medium"/>
                <a:ea typeface="Montserrat Medium"/>
                <a:cs typeface="Montserrat Medium"/>
                <a:sym typeface="Montserrat Medium"/>
              </a:rPr>
              <a:t>11</a:t>
            </a:r>
            <a:r>
              <a:rPr lang="en" sz="1100">
                <a:solidFill>
                  <a:schemeClr val="dk1"/>
                </a:solidFill>
                <a:latin typeface="Montserrat Medium"/>
                <a:ea typeface="Montserrat Medium"/>
                <a:cs typeface="Montserrat Medium"/>
                <a:sym typeface="Montserrat Medium"/>
              </a:rPr>
              <a:t>_ times</a:t>
            </a:r>
            <a:endParaRPr sz="1100">
              <a:solidFill>
                <a:schemeClr val="dk1"/>
              </a:solidFill>
              <a:latin typeface="Montserrat Medium"/>
              <a:ea typeface="Montserrat Medium"/>
              <a:cs typeface="Montserrat Medium"/>
              <a:sym typeface="Montserrat Medium"/>
            </a:endParaRPr>
          </a:p>
        </p:txBody>
      </p:sp>
      <p:sp>
        <p:nvSpPr>
          <p:cNvPr id="467" name="Google Shape;467;p44"/>
          <p:cNvSpPr txBox="1"/>
          <p:nvPr/>
        </p:nvSpPr>
        <p:spPr>
          <a:xfrm>
            <a:off x="481310" y="8909163"/>
            <a:ext cx="34575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dk1"/>
                </a:solidFill>
                <a:latin typeface="Montserrat"/>
                <a:ea typeface="Montserrat"/>
                <a:cs typeface="Montserrat"/>
                <a:sym typeface="Montserrat"/>
              </a:rPr>
              <a:t>ACTUAL</a:t>
            </a:r>
            <a:endParaRPr b="1" sz="1100">
              <a:solidFill>
                <a:schemeClr val="dk1"/>
              </a:solidFill>
              <a:latin typeface="Montserrat"/>
              <a:ea typeface="Montserrat"/>
              <a:cs typeface="Montserrat"/>
              <a:sym typeface="Montserrat"/>
            </a:endParaRPr>
          </a:p>
          <a:p>
            <a:pPr indent="0" lvl="0" marL="0" rtl="0" algn="ctr">
              <a:spcBef>
                <a:spcPts val="0"/>
              </a:spcBef>
              <a:spcAft>
                <a:spcPts val="0"/>
              </a:spcAft>
              <a:buNone/>
            </a:pPr>
            <a:r>
              <a:rPr lang="en" sz="1100">
                <a:solidFill>
                  <a:schemeClr val="dk1"/>
                </a:solidFill>
                <a:latin typeface="Montserrat Medium"/>
                <a:ea typeface="Montserrat Medium"/>
                <a:cs typeface="Montserrat Medium"/>
                <a:sym typeface="Montserrat Medium"/>
              </a:rPr>
              <a:t>_</a:t>
            </a:r>
            <a:r>
              <a:rPr lang="en" sz="1100" u="sng">
                <a:latin typeface="Montserrat Medium"/>
                <a:ea typeface="Montserrat Medium"/>
                <a:cs typeface="Montserrat Medium"/>
                <a:sym typeface="Montserrat Medium"/>
              </a:rPr>
              <a:t>13</a:t>
            </a:r>
            <a:r>
              <a:rPr lang="en" sz="1100">
                <a:solidFill>
                  <a:schemeClr val="dk1"/>
                </a:solidFill>
                <a:latin typeface="Montserrat Medium"/>
                <a:ea typeface="Montserrat Medium"/>
                <a:cs typeface="Montserrat Medium"/>
                <a:sym typeface="Montserrat Medium"/>
              </a:rPr>
              <a:t>_ days = trash/dusting completed _</a:t>
            </a:r>
            <a:r>
              <a:rPr lang="en" sz="1100" u="sng">
                <a:solidFill>
                  <a:schemeClr val="dk1"/>
                </a:solidFill>
                <a:latin typeface="Montserrat Medium"/>
                <a:ea typeface="Montserrat Medium"/>
                <a:cs typeface="Montserrat Medium"/>
                <a:sym typeface="Montserrat Medium"/>
              </a:rPr>
              <a:t>13</a:t>
            </a:r>
            <a:r>
              <a:rPr lang="en" sz="1100">
                <a:solidFill>
                  <a:schemeClr val="dk1"/>
                </a:solidFill>
                <a:latin typeface="Montserrat Medium"/>
                <a:ea typeface="Montserrat Medium"/>
                <a:cs typeface="Montserrat Medium"/>
                <a:sym typeface="Montserrat Medium"/>
              </a:rPr>
              <a:t>_ times</a:t>
            </a:r>
            <a:endParaRPr sz="1100">
              <a:solidFill>
                <a:schemeClr val="dk1"/>
              </a:solidFill>
              <a:latin typeface="Montserrat Medium"/>
              <a:ea typeface="Montserrat Medium"/>
              <a:cs typeface="Montserrat Medium"/>
              <a:sym typeface="Montserrat Medium"/>
            </a:endParaRPr>
          </a:p>
        </p:txBody>
      </p:sp>
      <p:sp>
        <p:nvSpPr>
          <p:cNvPr id="468" name="Google Shape;468;p44"/>
          <p:cNvSpPr txBox="1"/>
          <p:nvPr/>
        </p:nvSpPr>
        <p:spPr>
          <a:xfrm>
            <a:off x="3860304" y="8909163"/>
            <a:ext cx="34575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dk1"/>
                </a:solidFill>
                <a:latin typeface="Montserrat"/>
                <a:ea typeface="Montserrat"/>
                <a:cs typeface="Montserrat"/>
                <a:sym typeface="Montserrat"/>
              </a:rPr>
              <a:t>ACTUAL</a:t>
            </a:r>
            <a:endParaRPr b="1" sz="1100">
              <a:solidFill>
                <a:schemeClr val="dk1"/>
              </a:solidFill>
              <a:latin typeface="Montserrat"/>
              <a:ea typeface="Montserrat"/>
              <a:cs typeface="Montserrat"/>
              <a:sym typeface="Montserrat"/>
            </a:endParaRPr>
          </a:p>
          <a:p>
            <a:pPr indent="0" lvl="0" marL="0" rtl="0" algn="ctr">
              <a:spcBef>
                <a:spcPts val="0"/>
              </a:spcBef>
              <a:spcAft>
                <a:spcPts val="0"/>
              </a:spcAft>
              <a:buNone/>
            </a:pPr>
            <a:r>
              <a:rPr lang="en" sz="1100">
                <a:solidFill>
                  <a:schemeClr val="dk1"/>
                </a:solidFill>
                <a:latin typeface="Montserrat Medium"/>
                <a:ea typeface="Montserrat Medium"/>
                <a:cs typeface="Montserrat Medium"/>
                <a:sym typeface="Montserrat Medium"/>
              </a:rPr>
              <a:t>_</a:t>
            </a:r>
            <a:r>
              <a:rPr lang="en" sz="1100" u="sng">
                <a:latin typeface="Montserrat Medium"/>
                <a:ea typeface="Montserrat Medium"/>
                <a:cs typeface="Montserrat Medium"/>
                <a:sym typeface="Montserrat Medium"/>
              </a:rPr>
              <a:t>11</a:t>
            </a:r>
            <a:r>
              <a:rPr lang="en" sz="1100">
                <a:solidFill>
                  <a:schemeClr val="dk1"/>
                </a:solidFill>
                <a:latin typeface="Montserrat Medium"/>
                <a:ea typeface="Montserrat Medium"/>
                <a:cs typeface="Montserrat Medium"/>
                <a:sym typeface="Montserrat Medium"/>
              </a:rPr>
              <a:t>_ days = vacuuming completed _</a:t>
            </a:r>
            <a:r>
              <a:rPr lang="en" sz="1100" u="sng">
                <a:solidFill>
                  <a:schemeClr val="dk1"/>
                </a:solidFill>
                <a:latin typeface="Montserrat Medium"/>
                <a:ea typeface="Montserrat Medium"/>
                <a:cs typeface="Montserrat Medium"/>
                <a:sym typeface="Montserrat Medium"/>
              </a:rPr>
              <a:t>11</a:t>
            </a:r>
            <a:r>
              <a:rPr lang="en" sz="1100">
                <a:solidFill>
                  <a:schemeClr val="dk1"/>
                </a:solidFill>
                <a:latin typeface="Montserrat Medium"/>
                <a:ea typeface="Montserrat Medium"/>
                <a:cs typeface="Montserrat Medium"/>
                <a:sym typeface="Montserrat Medium"/>
              </a:rPr>
              <a:t>_ times</a:t>
            </a:r>
            <a:endParaRPr sz="1100">
              <a:solidFill>
                <a:schemeClr val="dk1"/>
              </a:solidFill>
              <a:latin typeface="Montserrat Medium"/>
              <a:ea typeface="Montserrat Medium"/>
              <a:cs typeface="Montserrat Medium"/>
              <a:sym typeface="Montserrat Medium"/>
            </a:endParaRPr>
          </a:p>
        </p:txBody>
      </p:sp>
      <p:sp>
        <p:nvSpPr>
          <p:cNvPr id="469" name="Google Shape;469;p44"/>
          <p:cNvSpPr txBox="1"/>
          <p:nvPr>
            <p:ph type="title"/>
          </p:nvPr>
        </p:nvSpPr>
        <p:spPr>
          <a:xfrm>
            <a:off x="844748" y="406139"/>
            <a:ext cx="5854200" cy="1292400"/>
          </a:xfrm>
          <a:prstGeom prst="rect">
            <a:avLst/>
          </a:prstGeom>
          <a:effectLst>
            <a:outerShdw blurRad="285750" rotWithShape="0" algn="bl" dir="3720000" dist="95250">
              <a:srgbClr val="3E30E7">
                <a:alpha val="50000"/>
              </a:srgbClr>
            </a:outerShdw>
          </a:effectLst>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sz="5100">
                <a:solidFill>
                  <a:srgbClr val="0B5394"/>
                </a:solidFill>
                <a:latin typeface="Righteous"/>
                <a:ea typeface="Righteous"/>
                <a:cs typeface="Righteous"/>
                <a:sym typeface="Righteous"/>
              </a:rPr>
              <a:t>House Chore Chart</a:t>
            </a:r>
            <a:endParaRPr b="1" sz="5100">
              <a:solidFill>
                <a:srgbClr val="0B5394"/>
              </a:solidFill>
              <a:latin typeface="Righteous"/>
              <a:ea typeface="Righteous"/>
              <a:cs typeface="Righteous"/>
              <a:sym typeface="Righteous"/>
            </a:endParaRPr>
          </a:p>
          <a:p>
            <a:pPr indent="0" lvl="0" marL="0" rtl="0" algn="ctr">
              <a:spcBef>
                <a:spcPts val="0"/>
              </a:spcBef>
              <a:spcAft>
                <a:spcPts val="0"/>
              </a:spcAft>
              <a:buNone/>
            </a:pPr>
            <a:r>
              <a:rPr lang="en" sz="3433">
                <a:solidFill>
                  <a:srgbClr val="0B5394"/>
                </a:solidFill>
                <a:latin typeface="Righteous"/>
                <a:ea typeface="Righteous"/>
                <a:cs typeface="Righteous"/>
                <a:sym typeface="Righteous"/>
              </a:rPr>
              <a:t>(Example filled out)</a:t>
            </a:r>
            <a:endParaRPr sz="5100">
              <a:solidFill>
                <a:srgbClr val="0B5394"/>
              </a:solidFill>
              <a:latin typeface="Righteous"/>
              <a:ea typeface="Righteous"/>
              <a:cs typeface="Righteous"/>
              <a:sym typeface="Righteou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1000"/>
                                        <p:tgtEl>
                                          <p:spTgt spid="4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473" name="Shape 473"/>
        <p:cNvGrpSpPr/>
        <p:nvPr/>
      </p:nvGrpSpPr>
      <p:grpSpPr>
        <a:xfrm>
          <a:off x="0" y="0"/>
          <a:ext cx="0" cy="0"/>
          <a:chOff x="0" y="0"/>
          <a:chExt cx="0" cy="0"/>
        </a:xfrm>
      </p:grpSpPr>
      <p:sp>
        <p:nvSpPr>
          <p:cNvPr id="474" name="Google Shape;474;p45"/>
          <p:cNvSpPr txBox="1"/>
          <p:nvPr>
            <p:ph idx="1" type="body"/>
          </p:nvPr>
        </p:nvSpPr>
        <p:spPr>
          <a:xfrm>
            <a:off x="255647" y="3613165"/>
            <a:ext cx="1611000" cy="521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i="1" lang="en">
                <a:solidFill>
                  <a:srgbClr val="0B5394"/>
                </a:solidFill>
                <a:latin typeface="Montserrat"/>
                <a:ea typeface="Montserrat"/>
                <a:cs typeface="Montserrat"/>
                <a:sym typeface="Montserrat"/>
              </a:rPr>
              <a:t>What</a:t>
            </a:r>
            <a:endParaRPr b="1" i="1">
              <a:solidFill>
                <a:srgbClr val="0B5394"/>
              </a:solidFill>
              <a:latin typeface="Montserrat"/>
              <a:ea typeface="Montserrat"/>
              <a:cs typeface="Montserrat"/>
              <a:sym typeface="Montserrat"/>
            </a:endParaRPr>
          </a:p>
        </p:txBody>
      </p:sp>
      <p:sp>
        <p:nvSpPr>
          <p:cNvPr id="475" name="Google Shape;475;p45"/>
          <p:cNvSpPr txBox="1"/>
          <p:nvPr>
            <p:ph idx="1" type="body"/>
          </p:nvPr>
        </p:nvSpPr>
        <p:spPr>
          <a:xfrm>
            <a:off x="275292" y="2016742"/>
            <a:ext cx="1611000" cy="76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i="1" lang="en">
                <a:solidFill>
                  <a:srgbClr val="0B5394"/>
                </a:solidFill>
                <a:latin typeface="Montserrat"/>
                <a:ea typeface="Montserrat"/>
                <a:cs typeface="Montserrat"/>
                <a:sym typeface="Montserrat"/>
              </a:rPr>
              <a:t>Example</a:t>
            </a:r>
            <a:endParaRPr b="1" i="1">
              <a:solidFill>
                <a:srgbClr val="0B5394"/>
              </a:solidFill>
              <a:latin typeface="Montserrat"/>
              <a:ea typeface="Montserrat"/>
              <a:cs typeface="Montserrat"/>
              <a:sym typeface="Montserrat"/>
            </a:endParaRPr>
          </a:p>
        </p:txBody>
      </p:sp>
      <p:sp>
        <p:nvSpPr>
          <p:cNvPr id="476" name="Google Shape;476;p45"/>
          <p:cNvSpPr txBox="1"/>
          <p:nvPr>
            <p:ph idx="1" type="body"/>
          </p:nvPr>
        </p:nvSpPr>
        <p:spPr>
          <a:xfrm>
            <a:off x="255647" y="9033535"/>
            <a:ext cx="1218300" cy="76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i="1" lang="en">
                <a:solidFill>
                  <a:srgbClr val="0B5394"/>
                </a:solidFill>
                <a:latin typeface="Montserrat"/>
                <a:ea typeface="Montserrat"/>
                <a:cs typeface="Montserrat"/>
                <a:sym typeface="Montserrat"/>
              </a:rPr>
              <a:t>The Math</a:t>
            </a:r>
            <a:endParaRPr b="1" i="1">
              <a:solidFill>
                <a:srgbClr val="0B5394"/>
              </a:solidFill>
              <a:latin typeface="Montserrat"/>
              <a:ea typeface="Montserrat"/>
              <a:cs typeface="Montserrat"/>
              <a:sym typeface="Montserrat"/>
            </a:endParaRPr>
          </a:p>
        </p:txBody>
      </p:sp>
      <p:sp>
        <p:nvSpPr>
          <p:cNvPr id="477" name="Google Shape;477;p45"/>
          <p:cNvSpPr txBox="1"/>
          <p:nvPr>
            <p:ph idx="1" type="body"/>
          </p:nvPr>
        </p:nvSpPr>
        <p:spPr>
          <a:xfrm>
            <a:off x="255647" y="5632143"/>
            <a:ext cx="1611000" cy="647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i="1" lang="en">
                <a:solidFill>
                  <a:srgbClr val="0B5394"/>
                </a:solidFill>
                <a:latin typeface="Montserrat"/>
                <a:ea typeface="Montserrat"/>
                <a:cs typeface="Montserrat"/>
                <a:sym typeface="Montserrat"/>
              </a:rPr>
              <a:t>How</a:t>
            </a:r>
            <a:endParaRPr b="1" i="1">
              <a:solidFill>
                <a:srgbClr val="0B5394"/>
              </a:solidFill>
              <a:latin typeface="Montserrat"/>
              <a:ea typeface="Montserrat"/>
              <a:cs typeface="Montserrat"/>
              <a:sym typeface="Montserrat"/>
            </a:endParaRPr>
          </a:p>
        </p:txBody>
      </p:sp>
      <p:grpSp>
        <p:nvGrpSpPr>
          <p:cNvPr id="478" name="Google Shape;478;p45"/>
          <p:cNvGrpSpPr/>
          <p:nvPr/>
        </p:nvGrpSpPr>
        <p:grpSpPr>
          <a:xfrm>
            <a:off x="2024315" y="1939230"/>
            <a:ext cx="4365499" cy="688124"/>
            <a:chOff x="1962950" y="2297581"/>
            <a:chExt cx="4702174" cy="741194"/>
          </a:xfrm>
        </p:grpSpPr>
        <p:pic>
          <p:nvPicPr>
            <p:cNvPr id="479" name="Google Shape;479;p45"/>
            <p:cNvPicPr preferRelativeResize="0"/>
            <p:nvPr/>
          </p:nvPicPr>
          <p:blipFill>
            <a:blip r:embed="rId3">
              <a:alphaModFix/>
            </a:blip>
            <a:stretch>
              <a:fillRect/>
            </a:stretch>
          </p:blipFill>
          <p:spPr>
            <a:xfrm>
              <a:off x="1962950" y="2297581"/>
              <a:ext cx="334146" cy="334152"/>
            </a:xfrm>
            <a:prstGeom prst="rect">
              <a:avLst/>
            </a:prstGeom>
            <a:noFill/>
            <a:ln>
              <a:noFill/>
            </a:ln>
          </p:spPr>
        </p:pic>
        <p:pic>
          <p:nvPicPr>
            <p:cNvPr id="480" name="Google Shape;480;p45"/>
            <p:cNvPicPr preferRelativeResize="0"/>
            <p:nvPr/>
          </p:nvPicPr>
          <p:blipFill>
            <a:blip r:embed="rId3">
              <a:alphaModFix/>
            </a:blip>
            <a:stretch>
              <a:fillRect/>
            </a:stretch>
          </p:blipFill>
          <p:spPr>
            <a:xfrm>
              <a:off x="2448286" y="2297581"/>
              <a:ext cx="334146" cy="334152"/>
            </a:xfrm>
            <a:prstGeom prst="rect">
              <a:avLst/>
            </a:prstGeom>
            <a:noFill/>
            <a:ln>
              <a:noFill/>
            </a:ln>
          </p:spPr>
        </p:pic>
        <p:pic>
          <p:nvPicPr>
            <p:cNvPr id="481" name="Google Shape;481;p45"/>
            <p:cNvPicPr preferRelativeResize="0"/>
            <p:nvPr/>
          </p:nvPicPr>
          <p:blipFill>
            <a:blip r:embed="rId3">
              <a:alphaModFix/>
            </a:blip>
            <a:stretch>
              <a:fillRect/>
            </a:stretch>
          </p:blipFill>
          <p:spPr>
            <a:xfrm>
              <a:off x="2933623" y="2297581"/>
              <a:ext cx="334146" cy="334152"/>
            </a:xfrm>
            <a:prstGeom prst="rect">
              <a:avLst/>
            </a:prstGeom>
            <a:noFill/>
            <a:ln>
              <a:noFill/>
            </a:ln>
          </p:spPr>
        </p:pic>
        <p:pic>
          <p:nvPicPr>
            <p:cNvPr id="482" name="Google Shape;482;p45"/>
            <p:cNvPicPr preferRelativeResize="0"/>
            <p:nvPr/>
          </p:nvPicPr>
          <p:blipFill>
            <a:blip r:embed="rId3">
              <a:alphaModFix/>
            </a:blip>
            <a:stretch>
              <a:fillRect/>
            </a:stretch>
          </p:blipFill>
          <p:spPr>
            <a:xfrm>
              <a:off x="3418959" y="2297581"/>
              <a:ext cx="334146" cy="334152"/>
            </a:xfrm>
            <a:prstGeom prst="rect">
              <a:avLst/>
            </a:prstGeom>
            <a:noFill/>
            <a:ln>
              <a:noFill/>
            </a:ln>
          </p:spPr>
        </p:pic>
        <p:pic>
          <p:nvPicPr>
            <p:cNvPr id="483" name="Google Shape;483;p45"/>
            <p:cNvPicPr preferRelativeResize="0"/>
            <p:nvPr/>
          </p:nvPicPr>
          <p:blipFill>
            <a:blip r:embed="rId3">
              <a:alphaModFix/>
            </a:blip>
            <a:stretch>
              <a:fillRect/>
            </a:stretch>
          </p:blipFill>
          <p:spPr>
            <a:xfrm>
              <a:off x="1962950" y="2704623"/>
              <a:ext cx="334146" cy="334152"/>
            </a:xfrm>
            <a:prstGeom prst="rect">
              <a:avLst/>
            </a:prstGeom>
            <a:noFill/>
            <a:ln>
              <a:noFill/>
            </a:ln>
          </p:spPr>
        </p:pic>
        <p:pic>
          <p:nvPicPr>
            <p:cNvPr id="484" name="Google Shape;484;p45"/>
            <p:cNvPicPr preferRelativeResize="0"/>
            <p:nvPr/>
          </p:nvPicPr>
          <p:blipFill>
            <a:blip r:embed="rId3">
              <a:alphaModFix/>
            </a:blip>
            <a:stretch>
              <a:fillRect/>
            </a:stretch>
          </p:blipFill>
          <p:spPr>
            <a:xfrm>
              <a:off x="2448286" y="2704623"/>
              <a:ext cx="334146" cy="334152"/>
            </a:xfrm>
            <a:prstGeom prst="rect">
              <a:avLst/>
            </a:prstGeom>
            <a:noFill/>
            <a:ln>
              <a:noFill/>
            </a:ln>
          </p:spPr>
        </p:pic>
        <p:pic>
          <p:nvPicPr>
            <p:cNvPr id="485" name="Google Shape;485;p45"/>
            <p:cNvPicPr preferRelativeResize="0"/>
            <p:nvPr/>
          </p:nvPicPr>
          <p:blipFill>
            <a:blip r:embed="rId3">
              <a:alphaModFix/>
            </a:blip>
            <a:stretch>
              <a:fillRect/>
            </a:stretch>
          </p:blipFill>
          <p:spPr>
            <a:xfrm>
              <a:off x="2933623" y="2704623"/>
              <a:ext cx="334146" cy="334152"/>
            </a:xfrm>
            <a:prstGeom prst="rect">
              <a:avLst/>
            </a:prstGeom>
            <a:noFill/>
            <a:ln>
              <a:noFill/>
            </a:ln>
          </p:spPr>
        </p:pic>
        <p:pic>
          <p:nvPicPr>
            <p:cNvPr id="486" name="Google Shape;486;p45"/>
            <p:cNvPicPr preferRelativeResize="0"/>
            <p:nvPr/>
          </p:nvPicPr>
          <p:blipFill>
            <a:blip r:embed="rId3">
              <a:alphaModFix/>
            </a:blip>
            <a:stretch>
              <a:fillRect/>
            </a:stretch>
          </p:blipFill>
          <p:spPr>
            <a:xfrm>
              <a:off x="3418959" y="2704623"/>
              <a:ext cx="334146" cy="334152"/>
            </a:xfrm>
            <a:prstGeom prst="rect">
              <a:avLst/>
            </a:prstGeom>
            <a:noFill/>
            <a:ln>
              <a:noFill/>
            </a:ln>
          </p:spPr>
        </p:pic>
        <p:pic>
          <p:nvPicPr>
            <p:cNvPr id="487" name="Google Shape;487;p45"/>
            <p:cNvPicPr preferRelativeResize="0"/>
            <p:nvPr/>
          </p:nvPicPr>
          <p:blipFill>
            <a:blip r:embed="rId3">
              <a:alphaModFix/>
            </a:blip>
            <a:stretch>
              <a:fillRect/>
            </a:stretch>
          </p:blipFill>
          <p:spPr>
            <a:xfrm>
              <a:off x="3904296" y="2297581"/>
              <a:ext cx="334146" cy="334152"/>
            </a:xfrm>
            <a:prstGeom prst="rect">
              <a:avLst/>
            </a:prstGeom>
            <a:noFill/>
            <a:ln>
              <a:noFill/>
            </a:ln>
          </p:spPr>
        </p:pic>
        <p:pic>
          <p:nvPicPr>
            <p:cNvPr id="488" name="Google Shape;488;p45"/>
            <p:cNvPicPr preferRelativeResize="0"/>
            <p:nvPr/>
          </p:nvPicPr>
          <p:blipFill>
            <a:blip r:embed="rId3">
              <a:alphaModFix/>
            </a:blip>
            <a:stretch>
              <a:fillRect/>
            </a:stretch>
          </p:blipFill>
          <p:spPr>
            <a:xfrm>
              <a:off x="4389632" y="2297581"/>
              <a:ext cx="334146" cy="334152"/>
            </a:xfrm>
            <a:prstGeom prst="rect">
              <a:avLst/>
            </a:prstGeom>
            <a:noFill/>
            <a:ln>
              <a:noFill/>
            </a:ln>
          </p:spPr>
        </p:pic>
        <p:pic>
          <p:nvPicPr>
            <p:cNvPr id="489" name="Google Shape;489;p45"/>
            <p:cNvPicPr preferRelativeResize="0"/>
            <p:nvPr/>
          </p:nvPicPr>
          <p:blipFill>
            <a:blip r:embed="rId3">
              <a:alphaModFix/>
            </a:blip>
            <a:stretch>
              <a:fillRect/>
            </a:stretch>
          </p:blipFill>
          <p:spPr>
            <a:xfrm>
              <a:off x="4874969" y="2297581"/>
              <a:ext cx="334146" cy="334152"/>
            </a:xfrm>
            <a:prstGeom prst="rect">
              <a:avLst/>
            </a:prstGeom>
            <a:noFill/>
            <a:ln>
              <a:noFill/>
            </a:ln>
          </p:spPr>
        </p:pic>
        <p:pic>
          <p:nvPicPr>
            <p:cNvPr id="490" name="Google Shape;490;p45"/>
            <p:cNvPicPr preferRelativeResize="0"/>
            <p:nvPr/>
          </p:nvPicPr>
          <p:blipFill>
            <a:blip r:embed="rId3">
              <a:alphaModFix/>
            </a:blip>
            <a:stretch>
              <a:fillRect/>
            </a:stretch>
          </p:blipFill>
          <p:spPr>
            <a:xfrm>
              <a:off x="5360305" y="2297581"/>
              <a:ext cx="334146" cy="334152"/>
            </a:xfrm>
            <a:prstGeom prst="rect">
              <a:avLst/>
            </a:prstGeom>
            <a:noFill/>
            <a:ln>
              <a:noFill/>
            </a:ln>
          </p:spPr>
        </p:pic>
        <p:pic>
          <p:nvPicPr>
            <p:cNvPr id="491" name="Google Shape;491;p45"/>
            <p:cNvPicPr preferRelativeResize="0"/>
            <p:nvPr/>
          </p:nvPicPr>
          <p:blipFill>
            <a:blip r:embed="rId3">
              <a:alphaModFix/>
            </a:blip>
            <a:stretch>
              <a:fillRect/>
            </a:stretch>
          </p:blipFill>
          <p:spPr>
            <a:xfrm>
              <a:off x="3904296" y="2704623"/>
              <a:ext cx="334146" cy="334152"/>
            </a:xfrm>
            <a:prstGeom prst="rect">
              <a:avLst/>
            </a:prstGeom>
            <a:noFill/>
            <a:ln>
              <a:noFill/>
            </a:ln>
          </p:spPr>
        </p:pic>
        <p:pic>
          <p:nvPicPr>
            <p:cNvPr id="492" name="Google Shape;492;p45"/>
            <p:cNvPicPr preferRelativeResize="0"/>
            <p:nvPr/>
          </p:nvPicPr>
          <p:blipFill>
            <a:blip r:embed="rId3">
              <a:alphaModFix/>
            </a:blip>
            <a:stretch>
              <a:fillRect/>
            </a:stretch>
          </p:blipFill>
          <p:spPr>
            <a:xfrm>
              <a:off x="4389632" y="2704623"/>
              <a:ext cx="334146" cy="334152"/>
            </a:xfrm>
            <a:prstGeom prst="rect">
              <a:avLst/>
            </a:prstGeom>
            <a:noFill/>
            <a:ln>
              <a:noFill/>
            </a:ln>
          </p:spPr>
        </p:pic>
        <p:pic>
          <p:nvPicPr>
            <p:cNvPr id="493" name="Google Shape;493;p45"/>
            <p:cNvPicPr preferRelativeResize="0"/>
            <p:nvPr/>
          </p:nvPicPr>
          <p:blipFill>
            <a:blip r:embed="rId3">
              <a:alphaModFix/>
            </a:blip>
            <a:stretch>
              <a:fillRect/>
            </a:stretch>
          </p:blipFill>
          <p:spPr>
            <a:xfrm>
              <a:off x="4874969" y="2704623"/>
              <a:ext cx="334146" cy="334152"/>
            </a:xfrm>
            <a:prstGeom prst="rect">
              <a:avLst/>
            </a:prstGeom>
            <a:noFill/>
            <a:ln>
              <a:noFill/>
            </a:ln>
          </p:spPr>
        </p:pic>
        <p:pic>
          <p:nvPicPr>
            <p:cNvPr id="494" name="Google Shape;494;p45"/>
            <p:cNvPicPr preferRelativeResize="0"/>
            <p:nvPr/>
          </p:nvPicPr>
          <p:blipFill>
            <a:blip r:embed="rId3">
              <a:alphaModFix/>
            </a:blip>
            <a:stretch>
              <a:fillRect/>
            </a:stretch>
          </p:blipFill>
          <p:spPr>
            <a:xfrm>
              <a:off x="5360305" y="2704623"/>
              <a:ext cx="334146" cy="334152"/>
            </a:xfrm>
            <a:prstGeom prst="rect">
              <a:avLst/>
            </a:prstGeom>
            <a:noFill/>
            <a:ln>
              <a:noFill/>
            </a:ln>
          </p:spPr>
        </p:pic>
        <p:pic>
          <p:nvPicPr>
            <p:cNvPr id="495" name="Google Shape;495;p45"/>
            <p:cNvPicPr preferRelativeResize="0"/>
            <p:nvPr/>
          </p:nvPicPr>
          <p:blipFill>
            <a:blip r:embed="rId3">
              <a:alphaModFix/>
            </a:blip>
            <a:stretch>
              <a:fillRect/>
            </a:stretch>
          </p:blipFill>
          <p:spPr>
            <a:xfrm>
              <a:off x="5845642" y="2297581"/>
              <a:ext cx="334146" cy="334152"/>
            </a:xfrm>
            <a:prstGeom prst="rect">
              <a:avLst/>
            </a:prstGeom>
            <a:noFill/>
            <a:ln>
              <a:noFill/>
            </a:ln>
          </p:spPr>
        </p:pic>
        <p:pic>
          <p:nvPicPr>
            <p:cNvPr id="496" name="Google Shape;496;p45"/>
            <p:cNvPicPr preferRelativeResize="0"/>
            <p:nvPr/>
          </p:nvPicPr>
          <p:blipFill>
            <a:blip r:embed="rId3">
              <a:alphaModFix/>
            </a:blip>
            <a:stretch>
              <a:fillRect/>
            </a:stretch>
          </p:blipFill>
          <p:spPr>
            <a:xfrm>
              <a:off x="6330978" y="2297581"/>
              <a:ext cx="334146" cy="334152"/>
            </a:xfrm>
            <a:prstGeom prst="rect">
              <a:avLst/>
            </a:prstGeom>
            <a:noFill/>
            <a:ln>
              <a:noFill/>
            </a:ln>
          </p:spPr>
        </p:pic>
        <p:pic>
          <p:nvPicPr>
            <p:cNvPr id="497" name="Google Shape;497;p45"/>
            <p:cNvPicPr preferRelativeResize="0"/>
            <p:nvPr/>
          </p:nvPicPr>
          <p:blipFill>
            <a:blip r:embed="rId3">
              <a:alphaModFix/>
            </a:blip>
            <a:stretch>
              <a:fillRect/>
            </a:stretch>
          </p:blipFill>
          <p:spPr>
            <a:xfrm>
              <a:off x="5845642" y="2704623"/>
              <a:ext cx="334146" cy="334152"/>
            </a:xfrm>
            <a:prstGeom prst="rect">
              <a:avLst/>
            </a:prstGeom>
            <a:noFill/>
            <a:ln>
              <a:noFill/>
            </a:ln>
          </p:spPr>
        </p:pic>
        <p:pic>
          <p:nvPicPr>
            <p:cNvPr id="498" name="Google Shape;498;p45"/>
            <p:cNvPicPr preferRelativeResize="0"/>
            <p:nvPr/>
          </p:nvPicPr>
          <p:blipFill>
            <a:blip r:embed="rId3">
              <a:alphaModFix/>
            </a:blip>
            <a:stretch>
              <a:fillRect/>
            </a:stretch>
          </p:blipFill>
          <p:spPr>
            <a:xfrm>
              <a:off x="6330978" y="2704623"/>
              <a:ext cx="334146" cy="334152"/>
            </a:xfrm>
            <a:prstGeom prst="rect">
              <a:avLst/>
            </a:prstGeom>
            <a:noFill/>
            <a:ln>
              <a:noFill/>
            </a:ln>
          </p:spPr>
        </p:pic>
      </p:grpSp>
      <p:sp>
        <p:nvSpPr>
          <p:cNvPr id="499" name="Google Shape;499;p45"/>
          <p:cNvSpPr txBox="1"/>
          <p:nvPr>
            <p:ph type="title"/>
          </p:nvPr>
        </p:nvSpPr>
        <p:spPr>
          <a:xfrm>
            <a:off x="1021814" y="260365"/>
            <a:ext cx="5559600" cy="1292400"/>
          </a:xfrm>
          <a:prstGeom prst="rect">
            <a:avLst/>
          </a:prstGeom>
          <a:effectLst>
            <a:outerShdw blurRad="285750" rotWithShape="0" algn="bl" dir="3720000" dist="95250">
              <a:srgbClr val="3E30E7">
                <a:alpha val="50000"/>
              </a:srgbClr>
            </a:outerShdw>
          </a:effectLst>
        </p:spPr>
        <p:txBody>
          <a:bodyPr anchorCtr="0" anchor="ctr" bIns="91425" lIns="91425" spcFirstLastPara="1" rIns="91425" wrap="square" tIns="91425">
            <a:normAutofit/>
          </a:bodyPr>
          <a:lstStyle/>
          <a:p>
            <a:pPr indent="0" lvl="0" marL="0" rtl="0" algn="ctr">
              <a:spcBef>
                <a:spcPts val="0"/>
              </a:spcBef>
              <a:spcAft>
                <a:spcPts val="0"/>
              </a:spcAft>
              <a:buNone/>
            </a:pPr>
            <a:r>
              <a:rPr b="1" lang="en" sz="5100">
                <a:solidFill>
                  <a:srgbClr val="38761D"/>
                </a:solidFill>
                <a:latin typeface="Righteous"/>
                <a:ea typeface="Righteous"/>
                <a:cs typeface="Righteous"/>
                <a:sym typeface="Righteous"/>
              </a:rPr>
              <a:t>Iconic rate</a:t>
            </a:r>
            <a:endParaRPr b="1" sz="5100">
              <a:solidFill>
                <a:srgbClr val="38761D"/>
              </a:solidFill>
              <a:latin typeface="Righteous"/>
              <a:ea typeface="Righteous"/>
              <a:cs typeface="Righteous"/>
              <a:sym typeface="Righteous"/>
            </a:endParaRPr>
          </a:p>
        </p:txBody>
      </p:sp>
      <p:sp>
        <p:nvSpPr>
          <p:cNvPr id="500" name="Google Shape;500;p45"/>
          <p:cNvSpPr txBox="1"/>
          <p:nvPr/>
        </p:nvSpPr>
        <p:spPr>
          <a:xfrm>
            <a:off x="1365607" y="1385570"/>
            <a:ext cx="48033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000">
                <a:solidFill>
                  <a:schemeClr val="dk1"/>
                </a:solidFill>
                <a:latin typeface="Montserrat Medium"/>
                <a:ea typeface="Montserrat Medium"/>
                <a:cs typeface="Montserrat Medium"/>
                <a:sym typeface="Montserrat Medium"/>
              </a:rPr>
              <a:t>Unit rate format, where 1 icon represents a chosen amount of </a:t>
            </a:r>
            <a:r>
              <a:rPr i="1" lang="en" sz="1000" u="sng">
                <a:solidFill>
                  <a:schemeClr val="dk1"/>
                </a:solidFill>
                <a:latin typeface="Montserrat Medium"/>
                <a:ea typeface="Montserrat Medium"/>
                <a:cs typeface="Montserrat Medium"/>
                <a:sym typeface="Montserrat Medium"/>
              </a:rPr>
              <a:t>incremental progress</a:t>
            </a:r>
            <a:endParaRPr sz="11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1200" u="sng">
              <a:latin typeface="Montserrat Medium"/>
              <a:ea typeface="Montserrat Medium"/>
              <a:cs typeface="Montserrat Medium"/>
              <a:sym typeface="Montserrat Medium"/>
            </a:endParaRPr>
          </a:p>
        </p:txBody>
      </p:sp>
      <p:sp>
        <p:nvSpPr>
          <p:cNvPr id="501" name="Google Shape;501;p45"/>
          <p:cNvSpPr txBox="1"/>
          <p:nvPr/>
        </p:nvSpPr>
        <p:spPr>
          <a:xfrm>
            <a:off x="1474017" y="3613165"/>
            <a:ext cx="57462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Montserrat Medium"/>
                <a:ea typeface="Montserrat Medium"/>
                <a:cs typeface="Montserrat Medium"/>
                <a:sym typeface="Montserrat Medium"/>
              </a:rPr>
              <a:t>This method uses an </a:t>
            </a:r>
            <a:r>
              <a:rPr lang="en" sz="1100" u="sng">
                <a:latin typeface="Montserrat Medium"/>
                <a:ea typeface="Montserrat Medium"/>
                <a:cs typeface="Montserrat Medium"/>
                <a:sym typeface="Montserrat Medium"/>
              </a:rPr>
              <a:t>area model</a:t>
            </a:r>
            <a:r>
              <a:rPr lang="en" sz="1100">
                <a:latin typeface="Montserrat Medium"/>
                <a:ea typeface="Montserrat Medium"/>
                <a:cs typeface="Montserrat Medium"/>
                <a:sym typeface="Montserrat Medium"/>
              </a:rPr>
              <a:t> or an </a:t>
            </a:r>
            <a:r>
              <a:rPr lang="en" sz="1100" u="sng">
                <a:latin typeface="Montserrat Medium"/>
                <a:ea typeface="Montserrat Medium"/>
                <a:cs typeface="Montserrat Medium"/>
                <a:sym typeface="Montserrat Medium"/>
              </a:rPr>
              <a:t>array</a:t>
            </a:r>
            <a:r>
              <a:rPr lang="en" sz="1100">
                <a:latin typeface="Montserrat Medium"/>
                <a:ea typeface="Montserrat Medium"/>
                <a:cs typeface="Montserrat Medium"/>
                <a:sym typeface="Montserrat Medium"/>
              </a:rPr>
              <a:t> of icons/shapes, each of which represent certain amounts of time, space, money, weight, or some other measurable unit. The unit represents the incremental progress made towards a goal on a consistent basis.</a:t>
            </a:r>
            <a:endParaRPr sz="1200" u="sng">
              <a:latin typeface="Montserrat Medium"/>
              <a:ea typeface="Montserrat Medium"/>
              <a:cs typeface="Montserrat Medium"/>
              <a:sym typeface="Montserrat Medium"/>
            </a:endParaRPr>
          </a:p>
        </p:txBody>
      </p:sp>
      <p:sp>
        <p:nvSpPr>
          <p:cNvPr id="502" name="Google Shape;502;p45"/>
          <p:cNvSpPr txBox="1"/>
          <p:nvPr/>
        </p:nvSpPr>
        <p:spPr>
          <a:xfrm>
            <a:off x="2043370" y="2811409"/>
            <a:ext cx="50883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000">
                <a:latin typeface="Montserrat Medium"/>
                <a:ea typeface="Montserrat Medium"/>
                <a:cs typeface="Montserrat Medium"/>
                <a:sym typeface="Montserrat Medium"/>
              </a:rPr>
              <a:t>one icon = </a:t>
            </a:r>
            <a:r>
              <a:rPr i="1" lang="en" sz="1000" u="sng">
                <a:latin typeface="Montserrat Medium"/>
                <a:ea typeface="Montserrat Medium"/>
                <a:cs typeface="Montserrat Medium"/>
                <a:sym typeface="Montserrat Medium"/>
              </a:rPr>
              <a:t>_______________</a:t>
            </a:r>
            <a:endParaRPr i="1" sz="1000" u="sng">
              <a:latin typeface="Montserrat Medium"/>
              <a:ea typeface="Montserrat Medium"/>
              <a:cs typeface="Montserrat Medium"/>
              <a:sym typeface="Montserrat Medium"/>
            </a:endParaRPr>
          </a:p>
          <a:p>
            <a:pPr indent="0" lvl="0" marL="0" rtl="0" algn="l">
              <a:spcBef>
                <a:spcPts val="0"/>
              </a:spcBef>
              <a:spcAft>
                <a:spcPts val="0"/>
              </a:spcAft>
              <a:buNone/>
            </a:pPr>
            <a:r>
              <a:rPr lang="en" sz="1700" u="sng">
                <a:latin typeface="Caveat"/>
                <a:ea typeface="Caveat"/>
                <a:cs typeface="Caveat"/>
                <a:sym typeface="Caveat"/>
              </a:rPr>
              <a:t>              </a:t>
            </a:r>
            <a:r>
              <a:rPr lang="en" sz="1700">
                <a:latin typeface="Montserrat Medium"/>
                <a:ea typeface="Montserrat Medium"/>
                <a:cs typeface="Montserrat Medium"/>
                <a:sym typeface="Montserrat Medium"/>
              </a:rPr>
              <a:t> x </a:t>
            </a:r>
            <a:r>
              <a:rPr lang="en" sz="1700" u="sng">
                <a:latin typeface="Caveat Medium"/>
                <a:ea typeface="Caveat Medium"/>
                <a:cs typeface="Caveat Medium"/>
                <a:sym typeface="Caveat Medium"/>
              </a:rPr>
              <a:t>              </a:t>
            </a:r>
            <a:r>
              <a:rPr lang="en" sz="1700">
                <a:latin typeface="Montserrat Medium"/>
                <a:ea typeface="Montserrat Medium"/>
                <a:cs typeface="Montserrat Medium"/>
                <a:sym typeface="Montserrat Medium"/>
              </a:rPr>
              <a:t> = </a:t>
            </a:r>
            <a:r>
              <a:rPr lang="en" sz="1700" u="sng">
                <a:latin typeface="Caveat Medium"/>
                <a:ea typeface="Caveat Medium"/>
                <a:cs typeface="Caveat Medium"/>
                <a:sym typeface="Caveat Medium"/>
              </a:rPr>
              <a:t>                     </a:t>
            </a:r>
            <a:r>
              <a:rPr lang="en" sz="1700">
                <a:latin typeface="Caveat Medium"/>
                <a:ea typeface="Caveat Medium"/>
                <a:cs typeface="Caveat Medium"/>
                <a:sym typeface="Caveat Medium"/>
              </a:rPr>
              <a:t> of</a:t>
            </a:r>
            <a:r>
              <a:rPr lang="en" sz="1700">
                <a:solidFill>
                  <a:schemeClr val="dk1"/>
                </a:solidFill>
                <a:latin typeface="Caveat Medium"/>
                <a:ea typeface="Caveat Medium"/>
                <a:cs typeface="Caveat Medium"/>
                <a:sym typeface="Caveat Medium"/>
              </a:rPr>
              <a:t> studying </a:t>
            </a:r>
            <a:r>
              <a:rPr lang="en" sz="1700" u="sng">
                <a:solidFill>
                  <a:schemeClr val="dk1"/>
                </a:solidFill>
                <a:latin typeface="Caveat Medium"/>
                <a:ea typeface="Caveat Medium"/>
                <a:cs typeface="Caveat Medium"/>
                <a:sym typeface="Caveat Medium"/>
              </a:rPr>
              <a:t>          </a:t>
            </a:r>
            <a:r>
              <a:rPr lang="en" sz="1700" u="sng">
                <a:solidFill>
                  <a:schemeClr val="dk1"/>
                </a:solidFill>
                <a:latin typeface="Caveat"/>
                <a:ea typeface="Caveat"/>
                <a:cs typeface="Caveat"/>
                <a:sym typeface="Caveat"/>
              </a:rPr>
              <a:t>   </a:t>
            </a:r>
            <a:r>
              <a:rPr lang="en" sz="1700">
                <a:solidFill>
                  <a:schemeClr val="dk1"/>
                </a:solidFill>
                <a:latin typeface="Montserrat Medium"/>
                <a:ea typeface="Montserrat Medium"/>
                <a:cs typeface="Montserrat Medium"/>
                <a:sym typeface="Montserrat Medium"/>
              </a:rPr>
              <a:t> .</a:t>
            </a:r>
            <a:endParaRPr sz="1100" u="sng">
              <a:latin typeface="Montserrat Medium"/>
              <a:ea typeface="Montserrat Medium"/>
              <a:cs typeface="Montserrat Medium"/>
              <a:sym typeface="Montserrat Medium"/>
            </a:endParaRPr>
          </a:p>
        </p:txBody>
      </p:sp>
      <p:sp>
        <p:nvSpPr>
          <p:cNvPr id="503" name="Google Shape;503;p45"/>
          <p:cNvSpPr txBox="1"/>
          <p:nvPr/>
        </p:nvSpPr>
        <p:spPr>
          <a:xfrm>
            <a:off x="1474017" y="9033535"/>
            <a:ext cx="58641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Montserrat Medium"/>
                <a:ea typeface="Montserrat Medium"/>
                <a:cs typeface="Montserrat Medium"/>
                <a:sym typeface="Montserrat Medium"/>
              </a:rPr>
              <a:t>To use this model, the student must choose a goal number that can be factored </a:t>
            </a:r>
            <a:r>
              <a:rPr lang="en" sz="1100" u="sng">
                <a:latin typeface="Montserrat Medium"/>
                <a:ea typeface="Montserrat Medium"/>
                <a:cs typeface="Montserrat Medium"/>
                <a:sym typeface="Montserrat Medium"/>
              </a:rPr>
              <a:t>more than two ways</a:t>
            </a:r>
            <a:r>
              <a:rPr lang="en" sz="1100">
                <a:latin typeface="Montserrat Medium"/>
                <a:ea typeface="Montserrat Medium"/>
                <a:cs typeface="Montserrat Medium"/>
                <a:sym typeface="Montserrat Medium"/>
              </a:rPr>
              <a:t>. This should give you three factors to work with: one unit rate and two side lengths of your area model or array. You will also write an equation that reflects the math of the goal statement.</a:t>
            </a:r>
            <a:endParaRPr i="1" sz="1100">
              <a:latin typeface="Montserrat Medium"/>
              <a:ea typeface="Montserrat Medium"/>
              <a:cs typeface="Montserrat Medium"/>
              <a:sym typeface="Montserrat Medium"/>
            </a:endParaRPr>
          </a:p>
        </p:txBody>
      </p:sp>
      <p:sp>
        <p:nvSpPr>
          <p:cNvPr id="504" name="Google Shape;504;p45"/>
          <p:cNvSpPr txBox="1"/>
          <p:nvPr/>
        </p:nvSpPr>
        <p:spPr>
          <a:xfrm>
            <a:off x="1474017" y="5632143"/>
            <a:ext cx="5746200" cy="343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Montserrat Medium"/>
                <a:ea typeface="Montserrat Medium"/>
                <a:cs typeface="Montserrat Medium"/>
                <a:sym typeface="Montserrat Medium"/>
              </a:rPr>
              <a:t>C</a:t>
            </a:r>
            <a:r>
              <a:rPr lang="en" sz="1100">
                <a:latin typeface="Montserrat Medium"/>
                <a:ea typeface="Montserrat Medium"/>
                <a:cs typeface="Montserrat Medium"/>
                <a:sym typeface="Montserrat Medium"/>
              </a:rPr>
              <a:t>reating this model requires the toolbar’s “Insert” feature</a:t>
            </a:r>
            <a:endParaRPr sz="1100">
              <a:latin typeface="Montserrat Medium"/>
              <a:ea typeface="Montserrat Medium"/>
              <a:cs typeface="Montserrat Medium"/>
              <a:sym typeface="Montserrat Medium"/>
            </a:endParaRPr>
          </a:p>
          <a:p>
            <a:pPr indent="-184150" lvl="0" marL="228600" rtl="0" algn="l">
              <a:lnSpc>
                <a:spcPct val="115000"/>
              </a:lnSpc>
              <a:spcBef>
                <a:spcPts val="0"/>
              </a:spcBef>
              <a:spcAft>
                <a:spcPts val="0"/>
              </a:spcAft>
              <a:buSzPts val="1100"/>
              <a:buFont typeface="Montserrat Medium"/>
              <a:buChar char="●"/>
            </a:pPr>
            <a:r>
              <a:rPr lang="en" sz="1100">
                <a:latin typeface="Montserrat Medium"/>
                <a:ea typeface="Montserrat Medium"/>
                <a:cs typeface="Montserrat Medium"/>
                <a:sym typeface="Montserrat Medium"/>
              </a:rPr>
              <a:t>Option 1: Search the web for an array icon, via Slides</a:t>
            </a:r>
            <a:endParaRPr sz="1100">
              <a:latin typeface="Montserrat Medium"/>
              <a:ea typeface="Montserrat Medium"/>
              <a:cs typeface="Montserrat Medium"/>
              <a:sym typeface="Montserrat Medium"/>
            </a:endParaRPr>
          </a:p>
          <a:p>
            <a:pPr indent="-184150" lvl="1" marL="342900" rtl="0" algn="l">
              <a:lnSpc>
                <a:spcPct val="115000"/>
              </a:lnSpc>
              <a:spcBef>
                <a:spcPts val="0"/>
              </a:spcBef>
              <a:spcAft>
                <a:spcPts val="0"/>
              </a:spcAft>
              <a:buSzPts val="1100"/>
              <a:buFont typeface="Montserrat Medium"/>
              <a:buChar char="○"/>
            </a:pPr>
            <a:r>
              <a:rPr lang="en" sz="1100">
                <a:solidFill>
                  <a:schemeClr val="dk1"/>
                </a:solidFill>
                <a:latin typeface="Montserrat Medium"/>
                <a:ea typeface="Montserrat Medium"/>
                <a:cs typeface="Montserrat Medium"/>
                <a:sym typeface="Montserrat Medium"/>
              </a:rPr>
              <a:t>“Insert” &gt; “Image” &gt; </a:t>
            </a:r>
            <a:r>
              <a:rPr lang="en" sz="1100">
                <a:latin typeface="Montserrat Medium"/>
                <a:ea typeface="Montserrat Medium"/>
                <a:cs typeface="Montserrat Medium"/>
                <a:sym typeface="Montserrat Medium"/>
              </a:rPr>
              <a:t>“Search the web”</a:t>
            </a:r>
            <a:endParaRPr sz="1100">
              <a:latin typeface="Montserrat Medium"/>
              <a:ea typeface="Montserrat Medium"/>
              <a:cs typeface="Montserrat Medium"/>
              <a:sym typeface="Montserrat Medium"/>
            </a:endParaRPr>
          </a:p>
          <a:p>
            <a:pPr indent="-184150" lvl="1" marL="342900" rtl="0" algn="l">
              <a:lnSpc>
                <a:spcPct val="115000"/>
              </a:lnSpc>
              <a:spcBef>
                <a:spcPts val="0"/>
              </a:spcBef>
              <a:spcAft>
                <a:spcPts val="0"/>
              </a:spcAft>
              <a:buSzPts val="1100"/>
              <a:buFont typeface="Montserrat Medium"/>
              <a:buChar char="○"/>
            </a:pPr>
            <a:r>
              <a:rPr lang="en" sz="1100">
                <a:latin typeface="Montserrat Medium"/>
                <a:ea typeface="Montserrat Medium"/>
                <a:cs typeface="Montserrat Medium"/>
                <a:sym typeface="Montserrat Medium"/>
              </a:rPr>
              <a:t>Search for an icon (any object that could “represent” your goal)</a:t>
            </a:r>
            <a:endParaRPr sz="1100">
              <a:latin typeface="Montserrat Medium"/>
              <a:ea typeface="Montserrat Medium"/>
              <a:cs typeface="Montserrat Medium"/>
              <a:sym typeface="Montserrat Medium"/>
            </a:endParaRPr>
          </a:p>
          <a:p>
            <a:pPr indent="-184150" lvl="0" marL="228600" rtl="0" algn="l">
              <a:lnSpc>
                <a:spcPct val="115000"/>
              </a:lnSpc>
              <a:spcBef>
                <a:spcPts val="1000"/>
              </a:spcBef>
              <a:spcAft>
                <a:spcPts val="0"/>
              </a:spcAft>
              <a:buSzPts val="1100"/>
              <a:buFont typeface="Montserrat Medium"/>
              <a:buChar char="●"/>
            </a:pPr>
            <a:r>
              <a:rPr lang="en" sz="1100">
                <a:latin typeface="Montserrat Medium"/>
                <a:ea typeface="Montserrat Medium"/>
                <a:cs typeface="Montserrat Medium"/>
                <a:sym typeface="Montserrat Medium"/>
              </a:rPr>
              <a:t>Option 2: Choose an icon from the internet, via Google search</a:t>
            </a:r>
            <a:endParaRPr sz="1100">
              <a:latin typeface="Montserrat Medium"/>
              <a:ea typeface="Montserrat Medium"/>
              <a:cs typeface="Montserrat Medium"/>
              <a:sym typeface="Montserrat Medium"/>
            </a:endParaRPr>
          </a:p>
          <a:p>
            <a:pPr indent="-184150" lvl="1" marL="342900" rtl="0" algn="l">
              <a:lnSpc>
                <a:spcPct val="115000"/>
              </a:lnSpc>
              <a:spcBef>
                <a:spcPts val="0"/>
              </a:spcBef>
              <a:spcAft>
                <a:spcPts val="0"/>
              </a:spcAft>
              <a:buSzPts val="1100"/>
              <a:buFont typeface="Montserrat Medium"/>
              <a:buChar char="○"/>
            </a:pPr>
            <a:r>
              <a:rPr lang="en" sz="1100">
                <a:latin typeface="Montserrat Medium"/>
                <a:ea typeface="Montserrat Medium"/>
                <a:cs typeface="Montserrat Medium"/>
                <a:sym typeface="Montserrat Medium"/>
              </a:rPr>
              <a:t>Explore icons through Google search or on a specific website</a:t>
            </a:r>
            <a:endParaRPr sz="1100">
              <a:latin typeface="Montserrat Medium"/>
              <a:ea typeface="Montserrat Medium"/>
              <a:cs typeface="Montserrat Medium"/>
              <a:sym typeface="Montserrat Medium"/>
            </a:endParaRPr>
          </a:p>
          <a:p>
            <a:pPr indent="-184150" lvl="1" marL="342900" rtl="0" algn="l">
              <a:lnSpc>
                <a:spcPct val="115000"/>
              </a:lnSpc>
              <a:spcBef>
                <a:spcPts val="0"/>
              </a:spcBef>
              <a:spcAft>
                <a:spcPts val="0"/>
              </a:spcAft>
              <a:buSzPts val="1100"/>
              <a:buFont typeface="Montserrat Medium"/>
              <a:buChar char="○"/>
            </a:pPr>
            <a:r>
              <a:rPr lang="en" sz="1100">
                <a:latin typeface="Montserrat Medium"/>
                <a:ea typeface="Montserrat Medium"/>
                <a:cs typeface="Montserrat Medium"/>
                <a:sym typeface="Montserrat Medium"/>
              </a:rPr>
              <a:t>Save chosen icon to PC</a:t>
            </a:r>
            <a:endParaRPr sz="1100">
              <a:latin typeface="Montserrat Medium"/>
              <a:ea typeface="Montserrat Medium"/>
              <a:cs typeface="Montserrat Medium"/>
              <a:sym typeface="Montserrat Medium"/>
            </a:endParaRPr>
          </a:p>
          <a:p>
            <a:pPr indent="-184150" lvl="1" marL="342900" rtl="0" algn="l">
              <a:lnSpc>
                <a:spcPct val="115000"/>
              </a:lnSpc>
              <a:spcBef>
                <a:spcPts val="0"/>
              </a:spcBef>
              <a:spcAft>
                <a:spcPts val="0"/>
              </a:spcAft>
              <a:buSzPts val="1100"/>
              <a:buFont typeface="Montserrat Medium"/>
              <a:buChar char="○"/>
            </a:pPr>
            <a:r>
              <a:rPr lang="en" sz="1100">
                <a:solidFill>
                  <a:schemeClr val="dk1"/>
                </a:solidFill>
                <a:latin typeface="Montserrat Medium"/>
                <a:ea typeface="Montserrat Medium"/>
                <a:cs typeface="Montserrat Medium"/>
                <a:sym typeface="Montserrat Medium"/>
              </a:rPr>
              <a:t>“Insert” &gt; “Image” &gt; “Upload from computer” and choose the file you saved</a:t>
            </a:r>
            <a:endParaRPr sz="1100">
              <a:latin typeface="Montserrat Medium"/>
              <a:ea typeface="Montserrat Medium"/>
              <a:cs typeface="Montserrat Medium"/>
              <a:sym typeface="Montserrat Medium"/>
            </a:endParaRPr>
          </a:p>
          <a:p>
            <a:pPr indent="-184150" lvl="0" marL="228600" rtl="0" algn="l">
              <a:lnSpc>
                <a:spcPct val="115000"/>
              </a:lnSpc>
              <a:spcBef>
                <a:spcPts val="1000"/>
              </a:spcBef>
              <a:spcAft>
                <a:spcPts val="0"/>
              </a:spcAft>
              <a:buClr>
                <a:schemeClr val="dk1"/>
              </a:buClr>
              <a:buSzPts val="1100"/>
              <a:buFont typeface="Montserrat Medium"/>
              <a:buChar char="●"/>
            </a:pPr>
            <a:r>
              <a:rPr lang="en" sz="1100">
                <a:solidFill>
                  <a:schemeClr val="dk1"/>
                </a:solidFill>
                <a:latin typeface="Montserrat Medium"/>
                <a:ea typeface="Montserrat Medium"/>
                <a:cs typeface="Montserrat Medium"/>
                <a:sym typeface="Montserrat Medium"/>
              </a:rPr>
              <a:t>Option 3: Create an array of shapes</a:t>
            </a:r>
            <a:endParaRPr sz="1100">
              <a:solidFill>
                <a:schemeClr val="dk1"/>
              </a:solidFill>
              <a:latin typeface="Montserrat Medium"/>
              <a:ea typeface="Montserrat Medium"/>
              <a:cs typeface="Montserrat Medium"/>
              <a:sym typeface="Montserrat Medium"/>
            </a:endParaRPr>
          </a:p>
          <a:p>
            <a:pPr indent="-184150" lvl="1" marL="342900" rtl="0" algn="l">
              <a:lnSpc>
                <a:spcPct val="115000"/>
              </a:lnSpc>
              <a:spcBef>
                <a:spcPts val="0"/>
              </a:spcBef>
              <a:spcAft>
                <a:spcPts val="0"/>
              </a:spcAft>
              <a:buClr>
                <a:schemeClr val="dk1"/>
              </a:buClr>
              <a:buSzPts val="1100"/>
              <a:buFont typeface="Montserrat Medium"/>
              <a:buChar char="○"/>
            </a:pPr>
            <a:r>
              <a:rPr lang="en" sz="1100">
                <a:solidFill>
                  <a:schemeClr val="dk1"/>
                </a:solidFill>
                <a:latin typeface="Montserrat Medium"/>
                <a:ea typeface="Montserrat Medium"/>
                <a:cs typeface="Montserrat Medium"/>
                <a:sym typeface="Montserrat Medium"/>
              </a:rPr>
              <a:t>“Insert” &gt; “Shape” &gt; choose your shape</a:t>
            </a:r>
            <a:endParaRPr sz="1100">
              <a:solidFill>
                <a:schemeClr val="dk1"/>
              </a:solidFill>
              <a:latin typeface="Montserrat Medium"/>
              <a:ea typeface="Montserrat Medium"/>
              <a:cs typeface="Montserrat Medium"/>
              <a:sym typeface="Montserrat Medium"/>
            </a:endParaRPr>
          </a:p>
          <a:p>
            <a:pPr indent="-184150" lvl="1" marL="342900" rtl="0" algn="l">
              <a:lnSpc>
                <a:spcPct val="115000"/>
              </a:lnSpc>
              <a:spcBef>
                <a:spcPts val="0"/>
              </a:spcBef>
              <a:spcAft>
                <a:spcPts val="0"/>
              </a:spcAft>
              <a:buClr>
                <a:schemeClr val="dk1"/>
              </a:buClr>
              <a:buSzPts val="1100"/>
              <a:buFont typeface="Montserrat Medium"/>
              <a:buChar char="○"/>
            </a:pPr>
            <a:r>
              <a:rPr lang="en" sz="1100">
                <a:solidFill>
                  <a:schemeClr val="dk1"/>
                </a:solidFill>
                <a:latin typeface="Montserrat Medium"/>
                <a:ea typeface="Montserrat Medium"/>
                <a:cs typeface="Montserrat Medium"/>
                <a:sym typeface="Montserrat Medium"/>
              </a:rPr>
              <a:t>Click on your page and drag cursor to make shape</a:t>
            </a:r>
            <a:endParaRPr sz="1100">
              <a:solidFill>
                <a:schemeClr val="dk1"/>
              </a:solidFill>
              <a:latin typeface="Montserrat Medium"/>
              <a:ea typeface="Montserrat Medium"/>
              <a:cs typeface="Montserrat Medium"/>
              <a:sym typeface="Montserrat Medium"/>
            </a:endParaRPr>
          </a:p>
          <a:p>
            <a:pPr indent="-184150" lvl="0" marL="228600" rtl="0" algn="l">
              <a:lnSpc>
                <a:spcPct val="115000"/>
              </a:lnSpc>
              <a:spcBef>
                <a:spcPts val="1000"/>
              </a:spcBef>
              <a:spcAft>
                <a:spcPts val="0"/>
              </a:spcAft>
              <a:buClr>
                <a:schemeClr val="dk1"/>
              </a:buClr>
              <a:buSzPts val="1100"/>
              <a:buFont typeface="Montserrat Medium"/>
              <a:buChar char="●"/>
            </a:pPr>
            <a:r>
              <a:rPr lang="en" sz="1100">
                <a:solidFill>
                  <a:schemeClr val="dk1"/>
                </a:solidFill>
                <a:latin typeface="Montserrat Medium"/>
                <a:ea typeface="Montserrat Medium"/>
                <a:cs typeface="Montserrat Medium"/>
                <a:sym typeface="Montserrat Medium"/>
              </a:rPr>
              <a:t>Option 4: Create an area model using a table</a:t>
            </a:r>
            <a:endParaRPr sz="1100">
              <a:solidFill>
                <a:schemeClr val="dk1"/>
              </a:solidFill>
              <a:latin typeface="Montserrat Medium"/>
              <a:ea typeface="Montserrat Medium"/>
              <a:cs typeface="Montserrat Medium"/>
              <a:sym typeface="Montserrat Medium"/>
            </a:endParaRPr>
          </a:p>
          <a:p>
            <a:pPr indent="-184150" lvl="1" marL="342900" rtl="0" algn="l">
              <a:lnSpc>
                <a:spcPct val="115000"/>
              </a:lnSpc>
              <a:spcBef>
                <a:spcPts val="0"/>
              </a:spcBef>
              <a:spcAft>
                <a:spcPts val="0"/>
              </a:spcAft>
              <a:buClr>
                <a:schemeClr val="dk1"/>
              </a:buClr>
              <a:buSzPts val="1100"/>
              <a:buFont typeface="Montserrat Medium"/>
              <a:buChar char="○"/>
            </a:pPr>
            <a:r>
              <a:rPr lang="en" sz="1100">
                <a:solidFill>
                  <a:schemeClr val="dk1"/>
                </a:solidFill>
                <a:latin typeface="Montserrat Medium"/>
                <a:ea typeface="Montserrat Medium"/>
                <a:cs typeface="Montserrat Medium"/>
                <a:sym typeface="Montserrat Medium"/>
              </a:rPr>
              <a:t>“Insert” &gt; “Table” &gt; choose your grid dimensions</a:t>
            </a:r>
            <a:endParaRPr sz="1100">
              <a:solidFill>
                <a:schemeClr val="dk1"/>
              </a:solidFill>
              <a:latin typeface="Montserrat Medium"/>
              <a:ea typeface="Montserrat Medium"/>
              <a:cs typeface="Montserrat Medium"/>
              <a:sym typeface="Montserrat Medium"/>
            </a:endParaRPr>
          </a:p>
          <a:p>
            <a:pPr indent="-184150" lvl="1" marL="342900" rtl="0" algn="l">
              <a:lnSpc>
                <a:spcPct val="115000"/>
              </a:lnSpc>
              <a:spcBef>
                <a:spcPts val="0"/>
              </a:spcBef>
              <a:spcAft>
                <a:spcPts val="0"/>
              </a:spcAft>
              <a:buClr>
                <a:schemeClr val="dk1"/>
              </a:buClr>
              <a:buSzPts val="1100"/>
              <a:buFont typeface="Montserrat Medium"/>
              <a:buChar char="○"/>
            </a:pPr>
            <a:r>
              <a:rPr lang="en" sz="1100">
                <a:solidFill>
                  <a:schemeClr val="dk1"/>
                </a:solidFill>
                <a:latin typeface="Montserrat Medium"/>
                <a:ea typeface="Montserrat Medium"/>
                <a:cs typeface="Montserrat Medium"/>
                <a:sym typeface="Montserrat Medium"/>
              </a:rPr>
              <a:t>Dimension inputs are </a:t>
            </a:r>
            <a:r>
              <a:rPr b="1" lang="en" sz="1100">
                <a:solidFill>
                  <a:schemeClr val="dk1"/>
                </a:solidFill>
                <a:latin typeface="Montserrat"/>
                <a:ea typeface="Montserrat"/>
                <a:cs typeface="Montserrat"/>
                <a:sym typeface="Montserrat"/>
              </a:rPr>
              <a:t># of columns X # of rows</a:t>
            </a:r>
            <a:endParaRPr sz="1100">
              <a:solidFill>
                <a:schemeClr val="dk1"/>
              </a:solidFill>
              <a:latin typeface="Montserrat Medium"/>
              <a:ea typeface="Montserrat Medium"/>
              <a:cs typeface="Montserrat Medium"/>
              <a:sym typeface="Montserrat Medium"/>
            </a:endParaRPr>
          </a:p>
        </p:txBody>
      </p:sp>
      <p:sp>
        <p:nvSpPr>
          <p:cNvPr id="505" name="Google Shape;505;p45"/>
          <p:cNvSpPr txBox="1"/>
          <p:nvPr/>
        </p:nvSpPr>
        <p:spPr>
          <a:xfrm>
            <a:off x="1474017" y="4560696"/>
            <a:ext cx="57462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100">
                <a:solidFill>
                  <a:schemeClr val="dk1"/>
                </a:solidFill>
                <a:latin typeface="Montserrat Medium"/>
                <a:ea typeface="Montserrat Medium"/>
                <a:cs typeface="Montserrat Medium"/>
                <a:sym typeface="Montserrat Medium"/>
              </a:rPr>
              <a:t>This type of tracking is good for breaking down a goal into smaller, manageable chunks of progress. Making progress in fixed, repeated increments is also good for general habit-building, which helps ensure long-term success.</a:t>
            </a:r>
            <a:endParaRPr sz="1200" u="sng">
              <a:latin typeface="Montserrat Medium"/>
              <a:ea typeface="Montserrat Medium"/>
              <a:cs typeface="Montserrat Medium"/>
              <a:sym typeface="Montserrat Medium"/>
            </a:endParaRPr>
          </a:p>
        </p:txBody>
      </p:sp>
      <p:sp>
        <p:nvSpPr>
          <p:cNvPr id="506" name="Google Shape;506;p45"/>
          <p:cNvSpPr txBox="1"/>
          <p:nvPr>
            <p:ph idx="1" type="body"/>
          </p:nvPr>
        </p:nvSpPr>
        <p:spPr>
          <a:xfrm>
            <a:off x="255647" y="4560696"/>
            <a:ext cx="1611000" cy="521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i="1" lang="en">
                <a:solidFill>
                  <a:srgbClr val="0B5394"/>
                </a:solidFill>
                <a:latin typeface="Montserrat"/>
                <a:ea typeface="Montserrat"/>
                <a:cs typeface="Montserrat"/>
                <a:sym typeface="Montserrat"/>
              </a:rPr>
              <a:t>Why</a:t>
            </a:r>
            <a:endParaRPr b="1" i="1">
              <a:solidFill>
                <a:srgbClr val="0B5394"/>
              </a:solidFill>
              <a:latin typeface="Montserrat"/>
              <a:ea typeface="Montserrat"/>
              <a:cs typeface="Montserrat"/>
              <a:sym typeface="Montserrat"/>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510" name="Shape 510"/>
        <p:cNvGrpSpPr/>
        <p:nvPr/>
      </p:nvGrpSpPr>
      <p:grpSpPr>
        <a:xfrm>
          <a:off x="0" y="0"/>
          <a:ext cx="0" cy="0"/>
          <a:chOff x="0" y="0"/>
          <a:chExt cx="0" cy="0"/>
        </a:xfrm>
      </p:grpSpPr>
      <p:sp>
        <p:nvSpPr>
          <p:cNvPr id="511" name="Google Shape;511;p46"/>
          <p:cNvSpPr txBox="1"/>
          <p:nvPr>
            <p:ph type="title"/>
          </p:nvPr>
        </p:nvSpPr>
        <p:spPr>
          <a:xfrm>
            <a:off x="481233" y="406139"/>
            <a:ext cx="6581400" cy="1292400"/>
          </a:xfrm>
          <a:prstGeom prst="rect">
            <a:avLst/>
          </a:prstGeom>
          <a:effectLst>
            <a:outerShdw blurRad="285750" rotWithShape="0" algn="bl" dir="3720000" dist="95250">
              <a:srgbClr val="3E30E7">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en" sz="4390">
                <a:solidFill>
                  <a:srgbClr val="0B5394"/>
                </a:solidFill>
                <a:latin typeface="Righteous"/>
                <a:ea typeface="Righteous"/>
                <a:cs typeface="Righteous"/>
                <a:sym typeface="Righteous"/>
              </a:rPr>
              <a:t>ASSIGNMENTS LOGGED</a:t>
            </a:r>
            <a:endParaRPr b="1" sz="4390">
              <a:solidFill>
                <a:srgbClr val="0B5394"/>
              </a:solidFill>
              <a:latin typeface="Righteous"/>
              <a:ea typeface="Righteous"/>
              <a:cs typeface="Righteous"/>
              <a:sym typeface="Righteous"/>
            </a:endParaRPr>
          </a:p>
          <a:p>
            <a:pPr indent="0" lvl="0" marL="0" rtl="0" algn="ctr">
              <a:spcBef>
                <a:spcPts val="0"/>
              </a:spcBef>
              <a:spcAft>
                <a:spcPts val="0"/>
              </a:spcAft>
              <a:buClr>
                <a:schemeClr val="dk1"/>
              </a:buClr>
              <a:buSzPts val="1100"/>
              <a:buFont typeface="Arial"/>
              <a:buNone/>
            </a:pPr>
            <a:r>
              <a:rPr lang="en" sz="3433">
                <a:solidFill>
                  <a:srgbClr val="0B5394"/>
                </a:solidFill>
                <a:latin typeface="Righteous"/>
                <a:ea typeface="Righteous"/>
                <a:cs typeface="Righteous"/>
                <a:sym typeface="Righteous"/>
              </a:rPr>
              <a:t>(Example blank)</a:t>
            </a:r>
            <a:endParaRPr b="1" sz="4390">
              <a:solidFill>
                <a:srgbClr val="0B5394"/>
              </a:solidFill>
              <a:latin typeface="Righteous"/>
              <a:ea typeface="Righteous"/>
              <a:cs typeface="Righteous"/>
              <a:sym typeface="Righteous"/>
            </a:endParaRPr>
          </a:p>
        </p:txBody>
      </p:sp>
      <p:sp>
        <p:nvSpPr>
          <p:cNvPr id="512" name="Google Shape;512;p46"/>
          <p:cNvSpPr txBox="1"/>
          <p:nvPr>
            <p:ph idx="1" type="body"/>
          </p:nvPr>
        </p:nvSpPr>
        <p:spPr>
          <a:xfrm>
            <a:off x="177066" y="2376526"/>
            <a:ext cx="1611000" cy="11370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i="1" lang="en">
                <a:solidFill>
                  <a:srgbClr val="3E30E7"/>
                </a:solidFill>
                <a:latin typeface="Montserrat"/>
                <a:ea typeface="Montserrat"/>
                <a:cs typeface="Montserrat"/>
                <a:sym typeface="Montserrat"/>
              </a:rPr>
              <a:t>LANGUAGE ARTS - READING</a:t>
            </a:r>
            <a:endParaRPr b="1" i="1">
              <a:solidFill>
                <a:srgbClr val="3E30E7"/>
              </a:solidFill>
              <a:latin typeface="Montserrat"/>
              <a:ea typeface="Montserrat"/>
              <a:cs typeface="Montserrat"/>
              <a:sym typeface="Montserrat"/>
            </a:endParaRPr>
          </a:p>
        </p:txBody>
      </p:sp>
      <p:graphicFrame>
        <p:nvGraphicFramePr>
          <p:cNvPr id="513" name="Google Shape;513;p46"/>
          <p:cNvGraphicFramePr/>
          <p:nvPr/>
        </p:nvGraphicFramePr>
        <p:xfrm>
          <a:off x="2291128" y="2376478"/>
          <a:ext cx="3000000" cy="3000000"/>
        </p:xfrm>
        <a:graphic>
          <a:graphicData uri="http://schemas.openxmlformats.org/drawingml/2006/table">
            <a:tbl>
              <a:tblPr>
                <a:noFill/>
                <a:tableStyleId>{691C20DC-1F4F-4ABC-A592-85F6E0798B75}</a:tableStyleId>
              </a:tblPr>
              <a:tblGrid>
                <a:gridCol w="471500"/>
                <a:gridCol w="471500"/>
                <a:gridCol w="471500"/>
                <a:gridCol w="471500"/>
                <a:gridCol w="471500"/>
                <a:gridCol w="471500"/>
                <a:gridCol w="471500"/>
                <a:gridCol w="471500"/>
                <a:gridCol w="471500"/>
                <a:gridCol w="471500"/>
              </a:tblGrid>
              <a:tr h="437325">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7325">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
        <p:nvSpPr>
          <p:cNvPr id="514" name="Google Shape;514;p46"/>
          <p:cNvSpPr txBox="1"/>
          <p:nvPr>
            <p:ph idx="1" type="body"/>
          </p:nvPr>
        </p:nvSpPr>
        <p:spPr>
          <a:xfrm>
            <a:off x="118130" y="3907152"/>
            <a:ext cx="1611000" cy="11370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i="1" lang="en">
                <a:solidFill>
                  <a:srgbClr val="3E30E7"/>
                </a:solidFill>
                <a:latin typeface="Montserrat"/>
                <a:ea typeface="Montserrat"/>
                <a:cs typeface="Montserrat"/>
                <a:sym typeface="Montserrat"/>
              </a:rPr>
              <a:t>LANGUAGE ARTS - WRITING</a:t>
            </a:r>
            <a:endParaRPr b="1" i="1">
              <a:solidFill>
                <a:srgbClr val="3E30E7"/>
              </a:solidFill>
              <a:latin typeface="Montserrat"/>
              <a:ea typeface="Montserrat"/>
              <a:cs typeface="Montserrat"/>
              <a:sym typeface="Montserrat"/>
            </a:endParaRPr>
          </a:p>
        </p:txBody>
      </p:sp>
      <p:sp>
        <p:nvSpPr>
          <p:cNvPr id="515" name="Google Shape;515;p46"/>
          <p:cNvSpPr txBox="1"/>
          <p:nvPr>
            <p:ph idx="1" type="body"/>
          </p:nvPr>
        </p:nvSpPr>
        <p:spPr>
          <a:xfrm>
            <a:off x="137775" y="5462074"/>
            <a:ext cx="1611000" cy="11370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i="1" lang="en" sz="1500">
                <a:solidFill>
                  <a:srgbClr val="3E30E7"/>
                </a:solidFill>
                <a:latin typeface="Montserrat"/>
                <a:ea typeface="Montserrat"/>
                <a:cs typeface="Montserrat"/>
                <a:sym typeface="Montserrat"/>
              </a:rPr>
              <a:t>SOCIAL STUDIES</a:t>
            </a:r>
            <a:endParaRPr b="1" i="1" sz="1500">
              <a:solidFill>
                <a:srgbClr val="3E30E7"/>
              </a:solidFill>
              <a:latin typeface="Montserrat"/>
              <a:ea typeface="Montserrat"/>
              <a:cs typeface="Montserrat"/>
              <a:sym typeface="Montserrat"/>
            </a:endParaRPr>
          </a:p>
        </p:txBody>
      </p:sp>
      <p:sp>
        <p:nvSpPr>
          <p:cNvPr id="516" name="Google Shape;516;p46"/>
          <p:cNvSpPr txBox="1"/>
          <p:nvPr>
            <p:ph idx="1" type="body"/>
          </p:nvPr>
        </p:nvSpPr>
        <p:spPr>
          <a:xfrm>
            <a:off x="98484" y="7016996"/>
            <a:ext cx="1611000" cy="11370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i="1" lang="en" sz="1600">
                <a:solidFill>
                  <a:srgbClr val="3E30E7"/>
                </a:solidFill>
                <a:latin typeface="Montserrat"/>
                <a:ea typeface="Montserrat"/>
                <a:cs typeface="Montserrat"/>
                <a:sym typeface="Montserrat"/>
              </a:rPr>
              <a:t>SCIENCE</a:t>
            </a:r>
            <a:endParaRPr b="1" i="1" sz="1600">
              <a:solidFill>
                <a:srgbClr val="3E30E7"/>
              </a:solidFill>
              <a:latin typeface="Montserrat"/>
              <a:ea typeface="Montserrat"/>
              <a:cs typeface="Montserrat"/>
              <a:sym typeface="Montserrat"/>
            </a:endParaRPr>
          </a:p>
        </p:txBody>
      </p:sp>
      <p:sp>
        <p:nvSpPr>
          <p:cNvPr id="517" name="Google Shape;517;p46"/>
          <p:cNvSpPr txBox="1"/>
          <p:nvPr>
            <p:ph idx="1" type="body"/>
          </p:nvPr>
        </p:nvSpPr>
        <p:spPr>
          <a:xfrm>
            <a:off x="118130" y="8571917"/>
            <a:ext cx="1611000" cy="11370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i="1" lang="en" sz="1600">
                <a:solidFill>
                  <a:srgbClr val="3E30E7"/>
                </a:solidFill>
                <a:latin typeface="Montserrat"/>
                <a:ea typeface="Montserrat"/>
                <a:cs typeface="Montserrat"/>
                <a:sym typeface="Montserrat"/>
              </a:rPr>
              <a:t>MATH</a:t>
            </a:r>
            <a:endParaRPr b="1" i="1" sz="1600">
              <a:solidFill>
                <a:srgbClr val="3E30E7"/>
              </a:solidFill>
              <a:latin typeface="Montserrat"/>
              <a:ea typeface="Montserrat"/>
              <a:cs typeface="Montserrat"/>
              <a:sym typeface="Montserrat"/>
            </a:endParaRPr>
          </a:p>
        </p:txBody>
      </p:sp>
      <p:sp>
        <p:nvSpPr>
          <p:cNvPr id="518" name="Google Shape;518;p46"/>
          <p:cNvSpPr/>
          <p:nvPr/>
        </p:nvSpPr>
        <p:spPr>
          <a:xfrm>
            <a:off x="1976803" y="1729654"/>
            <a:ext cx="409500" cy="382800"/>
          </a:xfrm>
          <a:prstGeom prst="rect">
            <a:avLst/>
          </a:prstGeom>
          <a:solidFill>
            <a:srgbClr val="1155C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55CC"/>
              </a:solidFill>
            </a:endParaRPr>
          </a:p>
        </p:txBody>
      </p:sp>
      <p:sp>
        <p:nvSpPr>
          <p:cNvPr id="519" name="Google Shape;519;p46"/>
          <p:cNvSpPr txBox="1"/>
          <p:nvPr/>
        </p:nvSpPr>
        <p:spPr>
          <a:xfrm>
            <a:off x="2475567" y="1718678"/>
            <a:ext cx="2986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  </a:t>
            </a:r>
            <a:r>
              <a:rPr b="1" lang="en" sz="1600" u="sng">
                <a:latin typeface="Caveat"/>
                <a:ea typeface="Caveat"/>
                <a:cs typeface="Caveat"/>
                <a:sym typeface="Caveat"/>
              </a:rPr>
              <a:t>1 assignment</a:t>
            </a:r>
            <a:r>
              <a:rPr b="1" lang="en" sz="1600">
                <a:latin typeface="Caveat"/>
                <a:ea typeface="Caveat"/>
                <a:cs typeface="Caveat"/>
                <a:sym typeface="Caveat"/>
              </a:rPr>
              <a:t> in that subject</a:t>
            </a:r>
            <a:endParaRPr b="1" sz="1600">
              <a:latin typeface="Caveat"/>
              <a:ea typeface="Caveat"/>
              <a:cs typeface="Caveat"/>
              <a:sym typeface="Caveat"/>
            </a:endParaRPr>
          </a:p>
        </p:txBody>
      </p:sp>
      <p:graphicFrame>
        <p:nvGraphicFramePr>
          <p:cNvPr id="520" name="Google Shape;520;p46"/>
          <p:cNvGraphicFramePr/>
          <p:nvPr/>
        </p:nvGraphicFramePr>
        <p:xfrm>
          <a:off x="2291128" y="3979991"/>
          <a:ext cx="3000000" cy="3000000"/>
        </p:xfrm>
        <a:graphic>
          <a:graphicData uri="http://schemas.openxmlformats.org/drawingml/2006/table">
            <a:tbl>
              <a:tblPr>
                <a:noFill/>
                <a:tableStyleId>{691C20DC-1F4F-4ABC-A592-85F6E0798B75}</a:tableStyleId>
              </a:tblPr>
              <a:tblGrid>
                <a:gridCol w="471500"/>
                <a:gridCol w="471500"/>
                <a:gridCol w="471500"/>
                <a:gridCol w="471500"/>
                <a:gridCol w="471500"/>
                <a:gridCol w="471500"/>
                <a:gridCol w="471500"/>
                <a:gridCol w="471500"/>
                <a:gridCol w="471500"/>
                <a:gridCol w="471500"/>
              </a:tblGrid>
              <a:tr h="437325">
                <a:tc>
                  <a:txBody>
                    <a:bodyPr/>
                    <a:lstStyle/>
                    <a:p>
                      <a:pPr indent="0" lvl="0" marL="0" rtl="0" algn="l">
                        <a:spcBef>
                          <a:spcPts val="0"/>
                        </a:spcBef>
                        <a:spcAft>
                          <a:spcPts val="0"/>
                        </a:spcAft>
                        <a:buNone/>
                      </a:pPr>
                      <a:r>
                        <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7325">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graphicFrame>
        <p:nvGraphicFramePr>
          <p:cNvPr id="521" name="Google Shape;521;p46"/>
          <p:cNvGraphicFramePr/>
          <p:nvPr/>
        </p:nvGraphicFramePr>
        <p:xfrm>
          <a:off x="2291128" y="5583504"/>
          <a:ext cx="3000000" cy="3000000"/>
        </p:xfrm>
        <a:graphic>
          <a:graphicData uri="http://schemas.openxmlformats.org/drawingml/2006/table">
            <a:tbl>
              <a:tblPr>
                <a:noFill/>
                <a:tableStyleId>{691C20DC-1F4F-4ABC-A592-85F6E0798B75}</a:tableStyleId>
              </a:tblPr>
              <a:tblGrid>
                <a:gridCol w="471500"/>
                <a:gridCol w="471500"/>
                <a:gridCol w="471500"/>
                <a:gridCol w="471500"/>
                <a:gridCol w="471500"/>
                <a:gridCol w="471500"/>
                <a:gridCol w="471500"/>
                <a:gridCol w="471500"/>
                <a:gridCol w="471500"/>
                <a:gridCol w="471500"/>
              </a:tblGrid>
              <a:tr h="437325">
                <a:tc>
                  <a:txBody>
                    <a:bodyPr/>
                    <a:lstStyle/>
                    <a:p>
                      <a:pPr indent="0" lvl="0" marL="0" rtl="0" algn="l">
                        <a:spcBef>
                          <a:spcPts val="0"/>
                        </a:spcBef>
                        <a:spcAft>
                          <a:spcPts val="0"/>
                        </a:spcAft>
                        <a:buNone/>
                      </a:pPr>
                      <a:r>
                        <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7325">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graphicFrame>
        <p:nvGraphicFramePr>
          <p:cNvPr id="522" name="Google Shape;522;p46"/>
          <p:cNvGraphicFramePr/>
          <p:nvPr/>
        </p:nvGraphicFramePr>
        <p:xfrm>
          <a:off x="2291128" y="7187017"/>
          <a:ext cx="3000000" cy="3000000"/>
        </p:xfrm>
        <a:graphic>
          <a:graphicData uri="http://schemas.openxmlformats.org/drawingml/2006/table">
            <a:tbl>
              <a:tblPr>
                <a:noFill/>
                <a:tableStyleId>{691C20DC-1F4F-4ABC-A592-85F6E0798B75}</a:tableStyleId>
              </a:tblPr>
              <a:tblGrid>
                <a:gridCol w="471500"/>
                <a:gridCol w="471500"/>
                <a:gridCol w="471500"/>
                <a:gridCol w="471500"/>
                <a:gridCol w="471500"/>
                <a:gridCol w="471500"/>
                <a:gridCol w="471500"/>
                <a:gridCol w="471500"/>
                <a:gridCol w="471500"/>
                <a:gridCol w="471500"/>
              </a:tblGrid>
              <a:tr h="437325">
                <a:tc>
                  <a:txBody>
                    <a:bodyPr/>
                    <a:lstStyle/>
                    <a:p>
                      <a:pPr indent="0" lvl="0" marL="0" rtl="0" algn="l">
                        <a:spcBef>
                          <a:spcPts val="0"/>
                        </a:spcBef>
                        <a:spcAft>
                          <a:spcPts val="0"/>
                        </a:spcAft>
                        <a:buNone/>
                      </a:pPr>
                      <a:r>
                        <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7325">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graphicFrame>
        <p:nvGraphicFramePr>
          <p:cNvPr id="523" name="Google Shape;523;p46"/>
          <p:cNvGraphicFramePr/>
          <p:nvPr/>
        </p:nvGraphicFramePr>
        <p:xfrm>
          <a:off x="2291128" y="8717643"/>
          <a:ext cx="3000000" cy="3000000"/>
        </p:xfrm>
        <a:graphic>
          <a:graphicData uri="http://schemas.openxmlformats.org/drawingml/2006/table">
            <a:tbl>
              <a:tblPr>
                <a:noFill/>
                <a:tableStyleId>{691C20DC-1F4F-4ABC-A592-85F6E0798B75}</a:tableStyleId>
              </a:tblPr>
              <a:tblGrid>
                <a:gridCol w="471500"/>
                <a:gridCol w="471500"/>
                <a:gridCol w="471500"/>
                <a:gridCol w="471500"/>
                <a:gridCol w="471500"/>
                <a:gridCol w="471500"/>
                <a:gridCol w="471500"/>
                <a:gridCol w="471500"/>
                <a:gridCol w="471500"/>
                <a:gridCol w="471500"/>
              </a:tblGrid>
              <a:tr h="437325">
                <a:tc>
                  <a:txBody>
                    <a:bodyPr/>
                    <a:lstStyle/>
                    <a:p>
                      <a:pPr indent="0" lvl="0" marL="0" rtl="0" algn="l">
                        <a:spcBef>
                          <a:spcPts val="0"/>
                        </a:spcBef>
                        <a:spcAft>
                          <a:spcPts val="0"/>
                        </a:spcAft>
                        <a:buNone/>
                      </a:pPr>
                      <a:r>
                        <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7325">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1000"/>
                                        <p:tgtEl>
                                          <p:spTgt spid="5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527" name="Shape 527"/>
        <p:cNvGrpSpPr/>
        <p:nvPr/>
      </p:nvGrpSpPr>
      <p:grpSpPr>
        <a:xfrm>
          <a:off x="0" y="0"/>
          <a:ext cx="0" cy="0"/>
          <a:chOff x="0" y="0"/>
          <a:chExt cx="0" cy="0"/>
        </a:xfrm>
      </p:grpSpPr>
      <p:pic>
        <p:nvPicPr>
          <p:cNvPr id="528" name="Google Shape;528;p47"/>
          <p:cNvPicPr preferRelativeResize="0"/>
          <p:nvPr/>
        </p:nvPicPr>
        <p:blipFill>
          <a:blip r:embed="rId3">
            <a:alphaModFix/>
          </a:blip>
          <a:stretch>
            <a:fillRect/>
          </a:stretch>
        </p:blipFill>
        <p:spPr>
          <a:xfrm>
            <a:off x="2024292" y="7003161"/>
            <a:ext cx="365467" cy="365455"/>
          </a:xfrm>
          <a:prstGeom prst="rect">
            <a:avLst/>
          </a:prstGeom>
          <a:noFill/>
          <a:ln>
            <a:noFill/>
          </a:ln>
        </p:spPr>
      </p:pic>
      <p:pic>
        <p:nvPicPr>
          <p:cNvPr id="529" name="Google Shape;529;p47"/>
          <p:cNvPicPr preferRelativeResize="0"/>
          <p:nvPr/>
        </p:nvPicPr>
        <p:blipFill>
          <a:blip r:embed="rId3">
            <a:alphaModFix/>
          </a:blip>
          <a:stretch>
            <a:fillRect/>
          </a:stretch>
        </p:blipFill>
        <p:spPr>
          <a:xfrm>
            <a:off x="2524688" y="7003145"/>
            <a:ext cx="365467" cy="365455"/>
          </a:xfrm>
          <a:prstGeom prst="rect">
            <a:avLst/>
          </a:prstGeom>
          <a:noFill/>
          <a:ln>
            <a:noFill/>
          </a:ln>
        </p:spPr>
      </p:pic>
      <p:pic>
        <p:nvPicPr>
          <p:cNvPr id="530" name="Google Shape;530;p47"/>
          <p:cNvPicPr preferRelativeResize="0"/>
          <p:nvPr/>
        </p:nvPicPr>
        <p:blipFill>
          <a:blip r:embed="rId3">
            <a:alphaModFix/>
          </a:blip>
          <a:stretch>
            <a:fillRect/>
          </a:stretch>
        </p:blipFill>
        <p:spPr>
          <a:xfrm>
            <a:off x="3525480" y="7003165"/>
            <a:ext cx="365467" cy="365455"/>
          </a:xfrm>
          <a:prstGeom prst="rect">
            <a:avLst/>
          </a:prstGeom>
          <a:noFill/>
          <a:ln>
            <a:noFill/>
          </a:ln>
        </p:spPr>
      </p:pic>
      <p:pic>
        <p:nvPicPr>
          <p:cNvPr id="531" name="Google Shape;531;p47"/>
          <p:cNvPicPr preferRelativeResize="0"/>
          <p:nvPr/>
        </p:nvPicPr>
        <p:blipFill>
          <a:blip r:embed="rId3">
            <a:alphaModFix/>
          </a:blip>
          <a:stretch>
            <a:fillRect/>
          </a:stretch>
        </p:blipFill>
        <p:spPr>
          <a:xfrm>
            <a:off x="5527064" y="7003163"/>
            <a:ext cx="365467" cy="365455"/>
          </a:xfrm>
          <a:prstGeom prst="rect">
            <a:avLst/>
          </a:prstGeom>
          <a:noFill/>
          <a:ln>
            <a:noFill/>
          </a:ln>
        </p:spPr>
      </p:pic>
      <p:pic>
        <p:nvPicPr>
          <p:cNvPr id="532" name="Google Shape;532;p47"/>
          <p:cNvPicPr preferRelativeResize="0"/>
          <p:nvPr/>
        </p:nvPicPr>
        <p:blipFill>
          <a:blip r:embed="rId3">
            <a:alphaModFix/>
          </a:blip>
          <a:stretch>
            <a:fillRect/>
          </a:stretch>
        </p:blipFill>
        <p:spPr>
          <a:xfrm>
            <a:off x="3025084" y="7003156"/>
            <a:ext cx="365467" cy="365455"/>
          </a:xfrm>
          <a:prstGeom prst="rect">
            <a:avLst/>
          </a:prstGeom>
          <a:noFill/>
          <a:ln>
            <a:noFill/>
          </a:ln>
        </p:spPr>
      </p:pic>
      <p:pic>
        <p:nvPicPr>
          <p:cNvPr id="533" name="Google Shape;533;p47"/>
          <p:cNvPicPr preferRelativeResize="0"/>
          <p:nvPr/>
        </p:nvPicPr>
        <p:blipFill>
          <a:blip r:embed="rId3">
            <a:alphaModFix/>
          </a:blip>
          <a:stretch>
            <a:fillRect/>
          </a:stretch>
        </p:blipFill>
        <p:spPr>
          <a:xfrm>
            <a:off x="4025876" y="7003154"/>
            <a:ext cx="365467" cy="365455"/>
          </a:xfrm>
          <a:prstGeom prst="rect">
            <a:avLst/>
          </a:prstGeom>
          <a:noFill/>
          <a:ln>
            <a:noFill/>
          </a:ln>
        </p:spPr>
      </p:pic>
      <p:pic>
        <p:nvPicPr>
          <p:cNvPr id="534" name="Google Shape;534;p47"/>
          <p:cNvPicPr preferRelativeResize="0"/>
          <p:nvPr/>
        </p:nvPicPr>
        <p:blipFill>
          <a:blip r:embed="rId3">
            <a:alphaModFix/>
          </a:blip>
          <a:stretch>
            <a:fillRect/>
          </a:stretch>
        </p:blipFill>
        <p:spPr>
          <a:xfrm>
            <a:off x="4526272" y="7003147"/>
            <a:ext cx="365467" cy="365455"/>
          </a:xfrm>
          <a:prstGeom prst="rect">
            <a:avLst/>
          </a:prstGeom>
          <a:noFill/>
          <a:ln>
            <a:noFill/>
          </a:ln>
        </p:spPr>
      </p:pic>
      <p:pic>
        <p:nvPicPr>
          <p:cNvPr id="535" name="Google Shape;535;p47"/>
          <p:cNvPicPr preferRelativeResize="0"/>
          <p:nvPr/>
        </p:nvPicPr>
        <p:blipFill>
          <a:blip r:embed="rId3">
            <a:alphaModFix/>
          </a:blip>
          <a:stretch>
            <a:fillRect/>
          </a:stretch>
        </p:blipFill>
        <p:spPr>
          <a:xfrm>
            <a:off x="6027460" y="7003149"/>
            <a:ext cx="365467" cy="365455"/>
          </a:xfrm>
          <a:prstGeom prst="rect">
            <a:avLst/>
          </a:prstGeom>
          <a:noFill/>
          <a:ln>
            <a:noFill/>
          </a:ln>
        </p:spPr>
      </p:pic>
      <p:pic>
        <p:nvPicPr>
          <p:cNvPr id="536" name="Google Shape;536;p47"/>
          <p:cNvPicPr preferRelativeResize="0"/>
          <p:nvPr/>
        </p:nvPicPr>
        <p:blipFill>
          <a:blip r:embed="rId3">
            <a:alphaModFix/>
          </a:blip>
          <a:stretch>
            <a:fillRect/>
          </a:stretch>
        </p:blipFill>
        <p:spPr>
          <a:xfrm>
            <a:off x="5026668" y="7003158"/>
            <a:ext cx="365467" cy="365455"/>
          </a:xfrm>
          <a:prstGeom prst="rect">
            <a:avLst/>
          </a:prstGeom>
          <a:noFill/>
          <a:ln>
            <a:noFill/>
          </a:ln>
        </p:spPr>
      </p:pic>
      <p:pic>
        <p:nvPicPr>
          <p:cNvPr id="537" name="Google Shape;537;p47"/>
          <p:cNvPicPr preferRelativeResize="0"/>
          <p:nvPr/>
        </p:nvPicPr>
        <p:blipFill>
          <a:blip r:embed="rId3">
            <a:alphaModFix/>
          </a:blip>
          <a:stretch>
            <a:fillRect/>
          </a:stretch>
        </p:blipFill>
        <p:spPr>
          <a:xfrm>
            <a:off x="6527856" y="7003151"/>
            <a:ext cx="365467" cy="365455"/>
          </a:xfrm>
          <a:prstGeom prst="rect">
            <a:avLst/>
          </a:prstGeom>
          <a:noFill/>
          <a:ln>
            <a:noFill/>
          </a:ln>
        </p:spPr>
      </p:pic>
      <p:pic>
        <p:nvPicPr>
          <p:cNvPr id="538" name="Google Shape;538;p47"/>
          <p:cNvPicPr preferRelativeResize="0"/>
          <p:nvPr/>
        </p:nvPicPr>
        <p:blipFill>
          <a:blip r:embed="rId3">
            <a:alphaModFix/>
          </a:blip>
          <a:stretch>
            <a:fillRect/>
          </a:stretch>
        </p:blipFill>
        <p:spPr>
          <a:xfrm>
            <a:off x="2024292" y="7391594"/>
            <a:ext cx="365467" cy="365455"/>
          </a:xfrm>
          <a:prstGeom prst="rect">
            <a:avLst/>
          </a:prstGeom>
          <a:noFill/>
          <a:ln>
            <a:noFill/>
          </a:ln>
        </p:spPr>
      </p:pic>
      <p:pic>
        <p:nvPicPr>
          <p:cNvPr id="539" name="Google Shape;539;p47"/>
          <p:cNvPicPr preferRelativeResize="0"/>
          <p:nvPr/>
        </p:nvPicPr>
        <p:blipFill>
          <a:blip r:embed="rId3">
            <a:alphaModFix/>
          </a:blip>
          <a:stretch>
            <a:fillRect/>
          </a:stretch>
        </p:blipFill>
        <p:spPr>
          <a:xfrm>
            <a:off x="2524688" y="7391577"/>
            <a:ext cx="365467" cy="365455"/>
          </a:xfrm>
          <a:prstGeom prst="rect">
            <a:avLst/>
          </a:prstGeom>
          <a:noFill/>
          <a:ln>
            <a:noFill/>
          </a:ln>
        </p:spPr>
      </p:pic>
      <p:pic>
        <p:nvPicPr>
          <p:cNvPr id="540" name="Google Shape;540;p47"/>
          <p:cNvPicPr preferRelativeResize="0"/>
          <p:nvPr/>
        </p:nvPicPr>
        <p:blipFill>
          <a:blip r:embed="rId3">
            <a:alphaModFix/>
          </a:blip>
          <a:stretch>
            <a:fillRect/>
          </a:stretch>
        </p:blipFill>
        <p:spPr>
          <a:xfrm>
            <a:off x="3525480" y="7391598"/>
            <a:ext cx="365467" cy="365455"/>
          </a:xfrm>
          <a:prstGeom prst="rect">
            <a:avLst/>
          </a:prstGeom>
          <a:noFill/>
          <a:ln>
            <a:noFill/>
          </a:ln>
        </p:spPr>
      </p:pic>
      <p:pic>
        <p:nvPicPr>
          <p:cNvPr id="541" name="Google Shape;541;p47"/>
          <p:cNvPicPr preferRelativeResize="0"/>
          <p:nvPr/>
        </p:nvPicPr>
        <p:blipFill>
          <a:blip r:embed="rId3">
            <a:alphaModFix/>
          </a:blip>
          <a:stretch>
            <a:fillRect/>
          </a:stretch>
        </p:blipFill>
        <p:spPr>
          <a:xfrm>
            <a:off x="5527064" y="7391596"/>
            <a:ext cx="365467" cy="365455"/>
          </a:xfrm>
          <a:prstGeom prst="rect">
            <a:avLst/>
          </a:prstGeom>
          <a:noFill/>
          <a:ln>
            <a:noFill/>
          </a:ln>
        </p:spPr>
      </p:pic>
      <p:pic>
        <p:nvPicPr>
          <p:cNvPr id="542" name="Google Shape;542;p47"/>
          <p:cNvPicPr preferRelativeResize="0"/>
          <p:nvPr/>
        </p:nvPicPr>
        <p:blipFill>
          <a:blip r:embed="rId3">
            <a:alphaModFix/>
          </a:blip>
          <a:stretch>
            <a:fillRect/>
          </a:stretch>
        </p:blipFill>
        <p:spPr>
          <a:xfrm>
            <a:off x="3025084" y="7391589"/>
            <a:ext cx="365467" cy="365455"/>
          </a:xfrm>
          <a:prstGeom prst="rect">
            <a:avLst/>
          </a:prstGeom>
          <a:noFill/>
          <a:ln>
            <a:noFill/>
          </a:ln>
        </p:spPr>
      </p:pic>
      <p:pic>
        <p:nvPicPr>
          <p:cNvPr id="543" name="Google Shape;543;p47"/>
          <p:cNvPicPr preferRelativeResize="0"/>
          <p:nvPr/>
        </p:nvPicPr>
        <p:blipFill>
          <a:blip r:embed="rId3">
            <a:alphaModFix/>
          </a:blip>
          <a:stretch>
            <a:fillRect/>
          </a:stretch>
        </p:blipFill>
        <p:spPr>
          <a:xfrm>
            <a:off x="4025876" y="7391587"/>
            <a:ext cx="365467" cy="365455"/>
          </a:xfrm>
          <a:prstGeom prst="rect">
            <a:avLst/>
          </a:prstGeom>
          <a:noFill/>
          <a:ln>
            <a:noFill/>
          </a:ln>
        </p:spPr>
      </p:pic>
      <p:pic>
        <p:nvPicPr>
          <p:cNvPr id="544" name="Google Shape;544;p47"/>
          <p:cNvPicPr preferRelativeResize="0"/>
          <p:nvPr/>
        </p:nvPicPr>
        <p:blipFill>
          <a:blip r:embed="rId3">
            <a:alphaModFix/>
          </a:blip>
          <a:stretch>
            <a:fillRect/>
          </a:stretch>
        </p:blipFill>
        <p:spPr>
          <a:xfrm>
            <a:off x="4526272" y="7391580"/>
            <a:ext cx="365467" cy="365455"/>
          </a:xfrm>
          <a:prstGeom prst="rect">
            <a:avLst/>
          </a:prstGeom>
          <a:noFill/>
          <a:ln>
            <a:noFill/>
          </a:ln>
        </p:spPr>
      </p:pic>
      <p:pic>
        <p:nvPicPr>
          <p:cNvPr id="545" name="Google Shape;545;p47"/>
          <p:cNvPicPr preferRelativeResize="0"/>
          <p:nvPr/>
        </p:nvPicPr>
        <p:blipFill>
          <a:blip r:embed="rId3">
            <a:alphaModFix/>
          </a:blip>
          <a:stretch>
            <a:fillRect/>
          </a:stretch>
        </p:blipFill>
        <p:spPr>
          <a:xfrm>
            <a:off x="6027460" y="7391582"/>
            <a:ext cx="365467" cy="365455"/>
          </a:xfrm>
          <a:prstGeom prst="rect">
            <a:avLst/>
          </a:prstGeom>
          <a:noFill/>
          <a:ln>
            <a:noFill/>
          </a:ln>
        </p:spPr>
      </p:pic>
      <p:pic>
        <p:nvPicPr>
          <p:cNvPr id="546" name="Google Shape;546;p47"/>
          <p:cNvPicPr preferRelativeResize="0"/>
          <p:nvPr/>
        </p:nvPicPr>
        <p:blipFill>
          <a:blip r:embed="rId3">
            <a:alphaModFix/>
          </a:blip>
          <a:stretch>
            <a:fillRect/>
          </a:stretch>
        </p:blipFill>
        <p:spPr>
          <a:xfrm>
            <a:off x="5026668" y="7391591"/>
            <a:ext cx="365467" cy="365455"/>
          </a:xfrm>
          <a:prstGeom prst="rect">
            <a:avLst/>
          </a:prstGeom>
          <a:noFill/>
          <a:ln>
            <a:noFill/>
          </a:ln>
        </p:spPr>
      </p:pic>
      <p:pic>
        <p:nvPicPr>
          <p:cNvPr id="547" name="Google Shape;547;p47"/>
          <p:cNvPicPr preferRelativeResize="0"/>
          <p:nvPr/>
        </p:nvPicPr>
        <p:blipFill>
          <a:blip r:embed="rId3">
            <a:alphaModFix/>
          </a:blip>
          <a:stretch>
            <a:fillRect/>
          </a:stretch>
        </p:blipFill>
        <p:spPr>
          <a:xfrm>
            <a:off x="6527856" y="7391584"/>
            <a:ext cx="365467" cy="365455"/>
          </a:xfrm>
          <a:prstGeom prst="rect">
            <a:avLst/>
          </a:prstGeom>
          <a:noFill/>
          <a:ln>
            <a:noFill/>
          </a:ln>
        </p:spPr>
      </p:pic>
      <p:pic>
        <p:nvPicPr>
          <p:cNvPr id="548" name="Google Shape;548;p47"/>
          <p:cNvPicPr preferRelativeResize="0"/>
          <p:nvPr/>
        </p:nvPicPr>
        <p:blipFill rotWithShape="1">
          <a:blip r:embed="rId4">
            <a:alphaModFix/>
          </a:blip>
          <a:srcRect b="0" l="0" r="0" t="0"/>
          <a:stretch/>
        </p:blipFill>
        <p:spPr>
          <a:xfrm>
            <a:off x="2024292" y="5475468"/>
            <a:ext cx="365774" cy="365767"/>
          </a:xfrm>
          <a:prstGeom prst="rect">
            <a:avLst/>
          </a:prstGeom>
          <a:noFill/>
          <a:ln>
            <a:noFill/>
          </a:ln>
        </p:spPr>
      </p:pic>
      <p:pic>
        <p:nvPicPr>
          <p:cNvPr id="549" name="Google Shape;549;p47"/>
          <p:cNvPicPr preferRelativeResize="0"/>
          <p:nvPr/>
        </p:nvPicPr>
        <p:blipFill rotWithShape="1">
          <a:blip r:embed="rId4">
            <a:alphaModFix/>
          </a:blip>
          <a:srcRect b="0" l="0" r="0" t="0"/>
          <a:stretch/>
        </p:blipFill>
        <p:spPr>
          <a:xfrm>
            <a:off x="2526546" y="5475457"/>
            <a:ext cx="365774" cy="365767"/>
          </a:xfrm>
          <a:prstGeom prst="rect">
            <a:avLst/>
          </a:prstGeom>
          <a:noFill/>
          <a:ln>
            <a:noFill/>
          </a:ln>
        </p:spPr>
      </p:pic>
      <p:pic>
        <p:nvPicPr>
          <p:cNvPr id="550" name="Google Shape;550;p47"/>
          <p:cNvPicPr preferRelativeResize="0"/>
          <p:nvPr/>
        </p:nvPicPr>
        <p:blipFill rotWithShape="1">
          <a:blip r:embed="rId4">
            <a:alphaModFix/>
          </a:blip>
          <a:srcRect b="0" l="0" r="0" t="0"/>
          <a:stretch/>
        </p:blipFill>
        <p:spPr>
          <a:xfrm>
            <a:off x="3028799" y="5475473"/>
            <a:ext cx="365774" cy="365767"/>
          </a:xfrm>
          <a:prstGeom prst="rect">
            <a:avLst/>
          </a:prstGeom>
          <a:noFill/>
          <a:ln>
            <a:noFill/>
          </a:ln>
        </p:spPr>
      </p:pic>
      <p:pic>
        <p:nvPicPr>
          <p:cNvPr id="551" name="Google Shape;551;p47"/>
          <p:cNvPicPr preferRelativeResize="0"/>
          <p:nvPr/>
        </p:nvPicPr>
        <p:blipFill rotWithShape="1">
          <a:blip r:embed="rId4">
            <a:alphaModFix/>
          </a:blip>
          <a:srcRect b="0" l="0" r="0" t="0"/>
          <a:stretch/>
        </p:blipFill>
        <p:spPr>
          <a:xfrm>
            <a:off x="3531053" y="5475463"/>
            <a:ext cx="365774" cy="365767"/>
          </a:xfrm>
          <a:prstGeom prst="rect">
            <a:avLst/>
          </a:prstGeom>
          <a:noFill/>
          <a:ln>
            <a:noFill/>
          </a:ln>
        </p:spPr>
      </p:pic>
      <p:pic>
        <p:nvPicPr>
          <p:cNvPr id="552" name="Google Shape;552;p47"/>
          <p:cNvPicPr preferRelativeResize="0"/>
          <p:nvPr/>
        </p:nvPicPr>
        <p:blipFill rotWithShape="1">
          <a:blip r:embed="rId4">
            <a:alphaModFix/>
          </a:blip>
          <a:srcRect b="0" l="0" r="0" t="0"/>
          <a:stretch/>
        </p:blipFill>
        <p:spPr>
          <a:xfrm>
            <a:off x="4036182" y="5475468"/>
            <a:ext cx="365774" cy="365767"/>
          </a:xfrm>
          <a:prstGeom prst="rect">
            <a:avLst/>
          </a:prstGeom>
          <a:noFill/>
          <a:ln>
            <a:noFill/>
          </a:ln>
        </p:spPr>
      </p:pic>
      <p:pic>
        <p:nvPicPr>
          <p:cNvPr id="553" name="Google Shape;553;p47"/>
          <p:cNvPicPr preferRelativeResize="0"/>
          <p:nvPr/>
        </p:nvPicPr>
        <p:blipFill rotWithShape="1">
          <a:blip r:embed="rId4">
            <a:alphaModFix/>
          </a:blip>
          <a:srcRect b="0" l="0" r="0" t="0"/>
          <a:stretch/>
        </p:blipFill>
        <p:spPr>
          <a:xfrm>
            <a:off x="4538435" y="5475457"/>
            <a:ext cx="365774" cy="365767"/>
          </a:xfrm>
          <a:prstGeom prst="rect">
            <a:avLst/>
          </a:prstGeom>
          <a:noFill/>
          <a:ln>
            <a:noFill/>
          </a:ln>
        </p:spPr>
      </p:pic>
      <p:pic>
        <p:nvPicPr>
          <p:cNvPr id="554" name="Google Shape;554;p47"/>
          <p:cNvPicPr preferRelativeResize="0"/>
          <p:nvPr/>
        </p:nvPicPr>
        <p:blipFill rotWithShape="1">
          <a:blip r:embed="rId4">
            <a:alphaModFix/>
          </a:blip>
          <a:srcRect b="0" l="0" r="0" t="0"/>
          <a:stretch/>
        </p:blipFill>
        <p:spPr>
          <a:xfrm>
            <a:off x="5040689" y="5475473"/>
            <a:ext cx="365774" cy="365767"/>
          </a:xfrm>
          <a:prstGeom prst="rect">
            <a:avLst/>
          </a:prstGeom>
          <a:noFill/>
          <a:ln>
            <a:noFill/>
          </a:ln>
        </p:spPr>
      </p:pic>
      <p:pic>
        <p:nvPicPr>
          <p:cNvPr id="555" name="Google Shape;555;p47"/>
          <p:cNvPicPr preferRelativeResize="0"/>
          <p:nvPr/>
        </p:nvPicPr>
        <p:blipFill rotWithShape="1">
          <a:blip r:embed="rId4">
            <a:alphaModFix/>
          </a:blip>
          <a:srcRect b="0" l="0" r="0" t="0"/>
          <a:stretch/>
        </p:blipFill>
        <p:spPr>
          <a:xfrm>
            <a:off x="5542943" y="5475463"/>
            <a:ext cx="365774" cy="365767"/>
          </a:xfrm>
          <a:prstGeom prst="rect">
            <a:avLst/>
          </a:prstGeom>
          <a:noFill/>
          <a:ln>
            <a:noFill/>
          </a:ln>
        </p:spPr>
      </p:pic>
      <p:pic>
        <p:nvPicPr>
          <p:cNvPr id="556" name="Google Shape;556;p47"/>
          <p:cNvPicPr preferRelativeResize="0"/>
          <p:nvPr/>
        </p:nvPicPr>
        <p:blipFill rotWithShape="1">
          <a:blip r:embed="rId4">
            <a:alphaModFix/>
          </a:blip>
          <a:srcRect b="0" l="0" r="0" t="0"/>
          <a:stretch/>
        </p:blipFill>
        <p:spPr>
          <a:xfrm>
            <a:off x="6046634" y="5475473"/>
            <a:ext cx="365774" cy="365767"/>
          </a:xfrm>
          <a:prstGeom prst="rect">
            <a:avLst/>
          </a:prstGeom>
          <a:noFill/>
          <a:ln>
            <a:noFill/>
          </a:ln>
        </p:spPr>
      </p:pic>
      <p:pic>
        <p:nvPicPr>
          <p:cNvPr id="557" name="Google Shape;557;p47"/>
          <p:cNvPicPr preferRelativeResize="0"/>
          <p:nvPr/>
        </p:nvPicPr>
        <p:blipFill rotWithShape="1">
          <a:blip r:embed="rId4">
            <a:alphaModFix/>
          </a:blip>
          <a:srcRect b="0" l="0" r="0" t="0"/>
          <a:stretch/>
        </p:blipFill>
        <p:spPr>
          <a:xfrm>
            <a:off x="6548888" y="5475463"/>
            <a:ext cx="365774" cy="365767"/>
          </a:xfrm>
          <a:prstGeom prst="rect">
            <a:avLst/>
          </a:prstGeom>
          <a:noFill/>
          <a:ln>
            <a:noFill/>
          </a:ln>
        </p:spPr>
      </p:pic>
      <p:pic>
        <p:nvPicPr>
          <p:cNvPr id="558" name="Google Shape;558;p47"/>
          <p:cNvPicPr preferRelativeResize="0"/>
          <p:nvPr/>
        </p:nvPicPr>
        <p:blipFill rotWithShape="1">
          <a:blip r:embed="rId4">
            <a:alphaModFix/>
          </a:blip>
          <a:srcRect b="0" l="0" r="0" t="0"/>
          <a:stretch/>
        </p:blipFill>
        <p:spPr>
          <a:xfrm>
            <a:off x="2024292" y="5864232"/>
            <a:ext cx="365774" cy="365767"/>
          </a:xfrm>
          <a:prstGeom prst="rect">
            <a:avLst/>
          </a:prstGeom>
          <a:noFill/>
          <a:ln>
            <a:noFill/>
          </a:ln>
        </p:spPr>
      </p:pic>
      <p:pic>
        <p:nvPicPr>
          <p:cNvPr id="559" name="Google Shape;559;p47"/>
          <p:cNvPicPr preferRelativeResize="0"/>
          <p:nvPr/>
        </p:nvPicPr>
        <p:blipFill rotWithShape="1">
          <a:blip r:embed="rId4">
            <a:alphaModFix/>
          </a:blip>
          <a:srcRect b="0" l="0" r="0" t="0"/>
          <a:stretch/>
        </p:blipFill>
        <p:spPr>
          <a:xfrm>
            <a:off x="2526546" y="5864221"/>
            <a:ext cx="365774" cy="365767"/>
          </a:xfrm>
          <a:prstGeom prst="rect">
            <a:avLst/>
          </a:prstGeom>
          <a:noFill/>
          <a:ln>
            <a:noFill/>
          </a:ln>
        </p:spPr>
      </p:pic>
      <p:pic>
        <p:nvPicPr>
          <p:cNvPr id="560" name="Google Shape;560;p47"/>
          <p:cNvPicPr preferRelativeResize="0"/>
          <p:nvPr/>
        </p:nvPicPr>
        <p:blipFill rotWithShape="1">
          <a:blip r:embed="rId4">
            <a:alphaModFix/>
          </a:blip>
          <a:srcRect b="0" l="0" r="0" t="0"/>
          <a:stretch/>
        </p:blipFill>
        <p:spPr>
          <a:xfrm>
            <a:off x="3028799" y="5864237"/>
            <a:ext cx="365774" cy="365767"/>
          </a:xfrm>
          <a:prstGeom prst="rect">
            <a:avLst/>
          </a:prstGeom>
          <a:noFill/>
          <a:ln>
            <a:noFill/>
          </a:ln>
        </p:spPr>
      </p:pic>
      <p:pic>
        <p:nvPicPr>
          <p:cNvPr id="561" name="Google Shape;561;p47"/>
          <p:cNvPicPr preferRelativeResize="0"/>
          <p:nvPr/>
        </p:nvPicPr>
        <p:blipFill rotWithShape="1">
          <a:blip r:embed="rId4">
            <a:alphaModFix/>
          </a:blip>
          <a:srcRect b="0" l="0" r="0" t="0"/>
          <a:stretch/>
        </p:blipFill>
        <p:spPr>
          <a:xfrm>
            <a:off x="3531053" y="5864227"/>
            <a:ext cx="365774" cy="365767"/>
          </a:xfrm>
          <a:prstGeom prst="rect">
            <a:avLst/>
          </a:prstGeom>
          <a:noFill/>
          <a:ln>
            <a:noFill/>
          </a:ln>
        </p:spPr>
      </p:pic>
      <p:pic>
        <p:nvPicPr>
          <p:cNvPr id="562" name="Google Shape;562;p47"/>
          <p:cNvPicPr preferRelativeResize="0"/>
          <p:nvPr/>
        </p:nvPicPr>
        <p:blipFill rotWithShape="1">
          <a:blip r:embed="rId4">
            <a:alphaModFix/>
          </a:blip>
          <a:srcRect b="0" l="0" r="0" t="0"/>
          <a:stretch/>
        </p:blipFill>
        <p:spPr>
          <a:xfrm>
            <a:off x="4036182" y="5864232"/>
            <a:ext cx="365774" cy="365767"/>
          </a:xfrm>
          <a:prstGeom prst="rect">
            <a:avLst/>
          </a:prstGeom>
          <a:noFill/>
          <a:ln>
            <a:noFill/>
          </a:ln>
        </p:spPr>
      </p:pic>
      <p:pic>
        <p:nvPicPr>
          <p:cNvPr id="563" name="Google Shape;563;p47"/>
          <p:cNvPicPr preferRelativeResize="0"/>
          <p:nvPr/>
        </p:nvPicPr>
        <p:blipFill rotWithShape="1">
          <a:blip r:embed="rId4">
            <a:alphaModFix/>
          </a:blip>
          <a:srcRect b="0" l="0" r="0" t="0"/>
          <a:stretch/>
        </p:blipFill>
        <p:spPr>
          <a:xfrm>
            <a:off x="4538435" y="5864221"/>
            <a:ext cx="365774" cy="365767"/>
          </a:xfrm>
          <a:prstGeom prst="rect">
            <a:avLst/>
          </a:prstGeom>
          <a:noFill/>
          <a:ln>
            <a:noFill/>
          </a:ln>
        </p:spPr>
      </p:pic>
      <p:pic>
        <p:nvPicPr>
          <p:cNvPr id="564" name="Google Shape;564;p47"/>
          <p:cNvPicPr preferRelativeResize="0"/>
          <p:nvPr/>
        </p:nvPicPr>
        <p:blipFill rotWithShape="1">
          <a:blip r:embed="rId4">
            <a:alphaModFix/>
          </a:blip>
          <a:srcRect b="0" l="0" r="0" t="0"/>
          <a:stretch/>
        </p:blipFill>
        <p:spPr>
          <a:xfrm>
            <a:off x="5040689" y="5864237"/>
            <a:ext cx="365774" cy="365767"/>
          </a:xfrm>
          <a:prstGeom prst="rect">
            <a:avLst/>
          </a:prstGeom>
          <a:noFill/>
          <a:ln>
            <a:noFill/>
          </a:ln>
        </p:spPr>
      </p:pic>
      <p:pic>
        <p:nvPicPr>
          <p:cNvPr id="565" name="Google Shape;565;p47"/>
          <p:cNvPicPr preferRelativeResize="0"/>
          <p:nvPr/>
        </p:nvPicPr>
        <p:blipFill rotWithShape="1">
          <a:blip r:embed="rId4">
            <a:alphaModFix/>
          </a:blip>
          <a:srcRect b="0" l="0" r="0" t="0"/>
          <a:stretch/>
        </p:blipFill>
        <p:spPr>
          <a:xfrm>
            <a:off x="5542943" y="5864227"/>
            <a:ext cx="365774" cy="365767"/>
          </a:xfrm>
          <a:prstGeom prst="rect">
            <a:avLst/>
          </a:prstGeom>
          <a:noFill/>
          <a:ln>
            <a:noFill/>
          </a:ln>
        </p:spPr>
      </p:pic>
      <p:pic>
        <p:nvPicPr>
          <p:cNvPr id="566" name="Google Shape;566;p47"/>
          <p:cNvPicPr preferRelativeResize="0"/>
          <p:nvPr/>
        </p:nvPicPr>
        <p:blipFill rotWithShape="1">
          <a:blip r:embed="rId4">
            <a:alphaModFix/>
          </a:blip>
          <a:srcRect b="0" l="0" r="0" t="0"/>
          <a:stretch/>
        </p:blipFill>
        <p:spPr>
          <a:xfrm>
            <a:off x="6046634" y="5864237"/>
            <a:ext cx="365774" cy="365767"/>
          </a:xfrm>
          <a:prstGeom prst="rect">
            <a:avLst/>
          </a:prstGeom>
          <a:noFill/>
          <a:ln>
            <a:noFill/>
          </a:ln>
        </p:spPr>
      </p:pic>
      <p:pic>
        <p:nvPicPr>
          <p:cNvPr id="567" name="Google Shape;567;p47"/>
          <p:cNvPicPr preferRelativeResize="0"/>
          <p:nvPr/>
        </p:nvPicPr>
        <p:blipFill rotWithShape="1">
          <a:blip r:embed="rId4">
            <a:alphaModFix/>
          </a:blip>
          <a:srcRect b="0" l="0" r="0" t="0"/>
          <a:stretch/>
        </p:blipFill>
        <p:spPr>
          <a:xfrm>
            <a:off x="6548888" y="5864227"/>
            <a:ext cx="365774" cy="365767"/>
          </a:xfrm>
          <a:prstGeom prst="rect">
            <a:avLst/>
          </a:prstGeom>
          <a:noFill/>
          <a:ln>
            <a:noFill/>
          </a:ln>
        </p:spPr>
      </p:pic>
      <p:sp>
        <p:nvSpPr>
          <p:cNvPr id="568" name="Google Shape;568;p47"/>
          <p:cNvSpPr txBox="1"/>
          <p:nvPr>
            <p:ph idx="1" type="body"/>
          </p:nvPr>
        </p:nvSpPr>
        <p:spPr>
          <a:xfrm>
            <a:off x="334228" y="2230752"/>
            <a:ext cx="1611000" cy="11370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i="1" lang="en">
                <a:solidFill>
                  <a:srgbClr val="0B5394"/>
                </a:solidFill>
                <a:latin typeface="Montserrat"/>
                <a:ea typeface="Montserrat"/>
                <a:cs typeface="Montserrat"/>
                <a:sym typeface="Montserrat"/>
              </a:rPr>
              <a:t>LANGUAGE ARTS - READING</a:t>
            </a:r>
            <a:endParaRPr b="1" i="1">
              <a:solidFill>
                <a:srgbClr val="0B5394"/>
              </a:solidFill>
              <a:latin typeface="Montserrat"/>
              <a:ea typeface="Montserrat"/>
              <a:cs typeface="Montserrat"/>
              <a:sym typeface="Montserrat"/>
            </a:endParaRPr>
          </a:p>
        </p:txBody>
      </p:sp>
      <p:sp>
        <p:nvSpPr>
          <p:cNvPr id="569" name="Google Shape;569;p47"/>
          <p:cNvSpPr txBox="1"/>
          <p:nvPr>
            <p:ph idx="1" type="body"/>
          </p:nvPr>
        </p:nvSpPr>
        <p:spPr>
          <a:xfrm>
            <a:off x="275292" y="3761378"/>
            <a:ext cx="1611000" cy="11370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i="1" lang="en">
                <a:solidFill>
                  <a:srgbClr val="0B5394"/>
                </a:solidFill>
                <a:latin typeface="Montserrat"/>
                <a:ea typeface="Montserrat"/>
                <a:cs typeface="Montserrat"/>
                <a:sym typeface="Montserrat"/>
              </a:rPr>
              <a:t>LANGUAGE ARTS - WRITING</a:t>
            </a:r>
            <a:endParaRPr b="1" i="1">
              <a:solidFill>
                <a:srgbClr val="0B5394"/>
              </a:solidFill>
              <a:latin typeface="Montserrat"/>
              <a:ea typeface="Montserrat"/>
              <a:cs typeface="Montserrat"/>
              <a:sym typeface="Montserrat"/>
            </a:endParaRPr>
          </a:p>
        </p:txBody>
      </p:sp>
      <p:sp>
        <p:nvSpPr>
          <p:cNvPr id="570" name="Google Shape;570;p47"/>
          <p:cNvSpPr txBox="1"/>
          <p:nvPr>
            <p:ph idx="1" type="body"/>
          </p:nvPr>
        </p:nvSpPr>
        <p:spPr>
          <a:xfrm>
            <a:off x="294938" y="5243413"/>
            <a:ext cx="1611000" cy="11370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i="1" lang="en" sz="1500">
                <a:solidFill>
                  <a:srgbClr val="0B5394"/>
                </a:solidFill>
                <a:latin typeface="Montserrat"/>
                <a:ea typeface="Montserrat"/>
                <a:cs typeface="Montserrat"/>
                <a:sym typeface="Montserrat"/>
              </a:rPr>
              <a:t>SOCIAL STUDIES</a:t>
            </a:r>
            <a:endParaRPr b="1" i="1" sz="1500">
              <a:solidFill>
                <a:srgbClr val="0B5394"/>
              </a:solidFill>
              <a:latin typeface="Montserrat"/>
              <a:ea typeface="Montserrat"/>
              <a:cs typeface="Montserrat"/>
              <a:sym typeface="Montserrat"/>
            </a:endParaRPr>
          </a:p>
        </p:txBody>
      </p:sp>
      <p:sp>
        <p:nvSpPr>
          <p:cNvPr id="571" name="Google Shape;571;p47"/>
          <p:cNvSpPr txBox="1"/>
          <p:nvPr>
            <p:ph idx="1" type="body"/>
          </p:nvPr>
        </p:nvSpPr>
        <p:spPr>
          <a:xfrm>
            <a:off x="255647" y="6944109"/>
            <a:ext cx="1611000" cy="8304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i="1" lang="en" sz="1600">
                <a:solidFill>
                  <a:srgbClr val="0B5394"/>
                </a:solidFill>
                <a:latin typeface="Montserrat"/>
                <a:ea typeface="Montserrat"/>
                <a:cs typeface="Montserrat"/>
                <a:sym typeface="Montserrat"/>
              </a:rPr>
              <a:t>SCIENCE</a:t>
            </a:r>
            <a:endParaRPr b="1" i="1" sz="1600">
              <a:solidFill>
                <a:srgbClr val="0B5394"/>
              </a:solidFill>
              <a:latin typeface="Montserrat"/>
              <a:ea typeface="Montserrat"/>
              <a:cs typeface="Montserrat"/>
              <a:sym typeface="Montserrat"/>
            </a:endParaRPr>
          </a:p>
        </p:txBody>
      </p:sp>
      <p:sp>
        <p:nvSpPr>
          <p:cNvPr id="572" name="Google Shape;572;p47"/>
          <p:cNvSpPr txBox="1"/>
          <p:nvPr>
            <p:ph idx="1" type="body"/>
          </p:nvPr>
        </p:nvSpPr>
        <p:spPr>
          <a:xfrm>
            <a:off x="275292" y="8280370"/>
            <a:ext cx="1611000" cy="9480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i="1" lang="en" sz="1600">
                <a:solidFill>
                  <a:srgbClr val="0B5394"/>
                </a:solidFill>
                <a:latin typeface="Montserrat"/>
                <a:ea typeface="Montserrat"/>
                <a:cs typeface="Montserrat"/>
                <a:sym typeface="Montserrat"/>
              </a:rPr>
              <a:t>MATH</a:t>
            </a:r>
            <a:endParaRPr b="1" i="1" sz="1600">
              <a:solidFill>
                <a:srgbClr val="0B5394"/>
              </a:solidFill>
              <a:latin typeface="Montserrat"/>
              <a:ea typeface="Montserrat"/>
              <a:cs typeface="Montserrat"/>
              <a:sym typeface="Montserrat"/>
            </a:endParaRPr>
          </a:p>
        </p:txBody>
      </p:sp>
      <p:pic>
        <p:nvPicPr>
          <p:cNvPr id="573" name="Google Shape;573;p47"/>
          <p:cNvPicPr preferRelativeResize="0"/>
          <p:nvPr/>
        </p:nvPicPr>
        <p:blipFill>
          <a:blip r:embed="rId5">
            <a:alphaModFix/>
          </a:blip>
          <a:stretch>
            <a:fillRect/>
          </a:stretch>
        </p:blipFill>
        <p:spPr>
          <a:xfrm>
            <a:off x="2024292" y="2384561"/>
            <a:ext cx="310217" cy="310195"/>
          </a:xfrm>
          <a:prstGeom prst="rect">
            <a:avLst/>
          </a:prstGeom>
          <a:noFill/>
          <a:ln>
            <a:noFill/>
          </a:ln>
        </p:spPr>
      </p:pic>
      <p:pic>
        <p:nvPicPr>
          <p:cNvPr id="574" name="Google Shape;574;p47"/>
          <p:cNvPicPr preferRelativeResize="0"/>
          <p:nvPr/>
        </p:nvPicPr>
        <p:blipFill>
          <a:blip r:embed="rId6">
            <a:alphaModFix/>
          </a:blip>
          <a:stretch>
            <a:fillRect/>
          </a:stretch>
        </p:blipFill>
        <p:spPr>
          <a:xfrm>
            <a:off x="2024293" y="8509959"/>
            <a:ext cx="315471" cy="315452"/>
          </a:xfrm>
          <a:prstGeom prst="rect">
            <a:avLst/>
          </a:prstGeom>
          <a:noFill/>
          <a:ln>
            <a:noFill/>
          </a:ln>
        </p:spPr>
      </p:pic>
      <p:pic>
        <p:nvPicPr>
          <p:cNvPr id="575" name="Google Shape;575;p47"/>
          <p:cNvPicPr preferRelativeResize="0"/>
          <p:nvPr/>
        </p:nvPicPr>
        <p:blipFill>
          <a:blip r:embed="rId6">
            <a:alphaModFix/>
          </a:blip>
          <a:stretch>
            <a:fillRect/>
          </a:stretch>
        </p:blipFill>
        <p:spPr>
          <a:xfrm>
            <a:off x="2533234" y="8509959"/>
            <a:ext cx="315471" cy="315452"/>
          </a:xfrm>
          <a:prstGeom prst="rect">
            <a:avLst/>
          </a:prstGeom>
          <a:noFill/>
          <a:ln>
            <a:noFill/>
          </a:ln>
        </p:spPr>
      </p:pic>
      <p:pic>
        <p:nvPicPr>
          <p:cNvPr id="576" name="Google Shape;576;p47"/>
          <p:cNvPicPr preferRelativeResize="0"/>
          <p:nvPr/>
        </p:nvPicPr>
        <p:blipFill>
          <a:blip r:embed="rId6">
            <a:alphaModFix/>
          </a:blip>
          <a:stretch>
            <a:fillRect/>
          </a:stretch>
        </p:blipFill>
        <p:spPr>
          <a:xfrm>
            <a:off x="3042176" y="8509959"/>
            <a:ext cx="315471" cy="315452"/>
          </a:xfrm>
          <a:prstGeom prst="rect">
            <a:avLst/>
          </a:prstGeom>
          <a:noFill/>
          <a:ln>
            <a:noFill/>
          </a:ln>
        </p:spPr>
      </p:pic>
      <p:pic>
        <p:nvPicPr>
          <p:cNvPr id="577" name="Google Shape;577;p47"/>
          <p:cNvPicPr preferRelativeResize="0"/>
          <p:nvPr/>
        </p:nvPicPr>
        <p:blipFill>
          <a:blip r:embed="rId6">
            <a:alphaModFix/>
          </a:blip>
          <a:stretch>
            <a:fillRect/>
          </a:stretch>
        </p:blipFill>
        <p:spPr>
          <a:xfrm>
            <a:off x="3551117" y="8509959"/>
            <a:ext cx="315471" cy="315452"/>
          </a:xfrm>
          <a:prstGeom prst="rect">
            <a:avLst/>
          </a:prstGeom>
          <a:noFill/>
          <a:ln>
            <a:noFill/>
          </a:ln>
        </p:spPr>
      </p:pic>
      <p:pic>
        <p:nvPicPr>
          <p:cNvPr id="578" name="Google Shape;578;p47"/>
          <p:cNvPicPr preferRelativeResize="0"/>
          <p:nvPr/>
        </p:nvPicPr>
        <p:blipFill>
          <a:blip r:embed="rId6">
            <a:alphaModFix/>
          </a:blip>
          <a:stretch>
            <a:fillRect/>
          </a:stretch>
        </p:blipFill>
        <p:spPr>
          <a:xfrm>
            <a:off x="4060058" y="8509959"/>
            <a:ext cx="315471" cy="315452"/>
          </a:xfrm>
          <a:prstGeom prst="rect">
            <a:avLst/>
          </a:prstGeom>
          <a:noFill/>
          <a:ln>
            <a:noFill/>
          </a:ln>
        </p:spPr>
      </p:pic>
      <p:pic>
        <p:nvPicPr>
          <p:cNvPr id="579" name="Google Shape;579;p47"/>
          <p:cNvPicPr preferRelativeResize="0"/>
          <p:nvPr/>
        </p:nvPicPr>
        <p:blipFill>
          <a:blip r:embed="rId6">
            <a:alphaModFix/>
          </a:blip>
          <a:stretch>
            <a:fillRect/>
          </a:stretch>
        </p:blipFill>
        <p:spPr>
          <a:xfrm>
            <a:off x="4568999" y="8509959"/>
            <a:ext cx="315471" cy="315452"/>
          </a:xfrm>
          <a:prstGeom prst="rect">
            <a:avLst/>
          </a:prstGeom>
          <a:noFill/>
          <a:ln>
            <a:noFill/>
          </a:ln>
        </p:spPr>
      </p:pic>
      <p:pic>
        <p:nvPicPr>
          <p:cNvPr id="580" name="Google Shape;580;p47"/>
          <p:cNvPicPr preferRelativeResize="0"/>
          <p:nvPr/>
        </p:nvPicPr>
        <p:blipFill>
          <a:blip r:embed="rId6">
            <a:alphaModFix/>
          </a:blip>
          <a:stretch>
            <a:fillRect/>
          </a:stretch>
        </p:blipFill>
        <p:spPr>
          <a:xfrm>
            <a:off x="5077940" y="8509959"/>
            <a:ext cx="315471" cy="315452"/>
          </a:xfrm>
          <a:prstGeom prst="rect">
            <a:avLst/>
          </a:prstGeom>
          <a:noFill/>
          <a:ln>
            <a:noFill/>
          </a:ln>
        </p:spPr>
      </p:pic>
      <p:pic>
        <p:nvPicPr>
          <p:cNvPr id="581" name="Google Shape;581;p47"/>
          <p:cNvPicPr preferRelativeResize="0"/>
          <p:nvPr/>
        </p:nvPicPr>
        <p:blipFill>
          <a:blip r:embed="rId6">
            <a:alphaModFix/>
          </a:blip>
          <a:stretch>
            <a:fillRect/>
          </a:stretch>
        </p:blipFill>
        <p:spPr>
          <a:xfrm>
            <a:off x="5586882" y="8509959"/>
            <a:ext cx="315471" cy="315452"/>
          </a:xfrm>
          <a:prstGeom prst="rect">
            <a:avLst/>
          </a:prstGeom>
          <a:noFill/>
          <a:ln>
            <a:noFill/>
          </a:ln>
        </p:spPr>
      </p:pic>
      <p:pic>
        <p:nvPicPr>
          <p:cNvPr id="582" name="Google Shape;582;p47"/>
          <p:cNvPicPr preferRelativeResize="0"/>
          <p:nvPr/>
        </p:nvPicPr>
        <p:blipFill>
          <a:blip r:embed="rId6">
            <a:alphaModFix/>
          </a:blip>
          <a:stretch>
            <a:fillRect/>
          </a:stretch>
        </p:blipFill>
        <p:spPr>
          <a:xfrm>
            <a:off x="6095823" y="8509959"/>
            <a:ext cx="315471" cy="315452"/>
          </a:xfrm>
          <a:prstGeom prst="rect">
            <a:avLst/>
          </a:prstGeom>
          <a:noFill/>
          <a:ln>
            <a:noFill/>
          </a:ln>
        </p:spPr>
      </p:pic>
      <p:pic>
        <p:nvPicPr>
          <p:cNvPr id="583" name="Google Shape;583;p47"/>
          <p:cNvPicPr preferRelativeResize="0"/>
          <p:nvPr/>
        </p:nvPicPr>
        <p:blipFill>
          <a:blip r:embed="rId6">
            <a:alphaModFix/>
          </a:blip>
          <a:stretch>
            <a:fillRect/>
          </a:stretch>
        </p:blipFill>
        <p:spPr>
          <a:xfrm>
            <a:off x="6604764" y="8509959"/>
            <a:ext cx="315471" cy="315452"/>
          </a:xfrm>
          <a:prstGeom prst="rect">
            <a:avLst/>
          </a:prstGeom>
          <a:noFill/>
          <a:ln>
            <a:noFill/>
          </a:ln>
        </p:spPr>
      </p:pic>
      <p:pic>
        <p:nvPicPr>
          <p:cNvPr id="584" name="Google Shape;584;p47"/>
          <p:cNvPicPr preferRelativeResize="0"/>
          <p:nvPr/>
        </p:nvPicPr>
        <p:blipFill>
          <a:blip r:embed="rId6">
            <a:alphaModFix/>
          </a:blip>
          <a:stretch>
            <a:fillRect/>
          </a:stretch>
        </p:blipFill>
        <p:spPr>
          <a:xfrm>
            <a:off x="2024293" y="8903344"/>
            <a:ext cx="315471" cy="315452"/>
          </a:xfrm>
          <a:prstGeom prst="rect">
            <a:avLst/>
          </a:prstGeom>
          <a:noFill/>
          <a:ln>
            <a:noFill/>
          </a:ln>
        </p:spPr>
      </p:pic>
      <p:pic>
        <p:nvPicPr>
          <p:cNvPr id="585" name="Google Shape;585;p47"/>
          <p:cNvPicPr preferRelativeResize="0"/>
          <p:nvPr/>
        </p:nvPicPr>
        <p:blipFill>
          <a:blip r:embed="rId6">
            <a:alphaModFix/>
          </a:blip>
          <a:stretch>
            <a:fillRect/>
          </a:stretch>
        </p:blipFill>
        <p:spPr>
          <a:xfrm>
            <a:off x="2533234" y="8903344"/>
            <a:ext cx="315471" cy="315452"/>
          </a:xfrm>
          <a:prstGeom prst="rect">
            <a:avLst/>
          </a:prstGeom>
          <a:noFill/>
          <a:ln>
            <a:noFill/>
          </a:ln>
        </p:spPr>
      </p:pic>
      <p:pic>
        <p:nvPicPr>
          <p:cNvPr id="586" name="Google Shape;586;p47"/>
          <p:cNvPicPr preferRelativeResize="0"/>
          <p:nvPr/>
        </p:nvPicPr>
        <p:blipFill>
          <a:blip r:embed="rId6">
            <a:alphaModFix/>
          </a:blip>
          <a:stretch>
            <a:fillRect/>
          </a:stretch>
        </p:blipFill>
        <p:spPr>
          <a:xfrm>
            <a:off x="3042176" y="8903344"/>
            <a:ext cx="315471" cy="315452"/>
          </a:xfrm>
          <a:prstGeom prst="rect">
            <a:avLst/>
          </a:prstGeom>
          <a:noFill/>
          <a:ln>
            <a:noFill/>
          </a:ln>
        </p:spPr>
      </p:pic>
      <p:pic>
        <p:nvPicPr>
          <p:cNvPr id="587" name="Google Shape;587;p47"/>
          <p:cNvPicPr preferRelativeResize="0"/>
          <p:nvPr/>
        </p:nvPicPr>
        <p:blipFill>
          <a:blip r:embed="rId6">
            <a:alphaModFix/>
          </a:blip>
          <a:stretch>
            <a:fillRect/>
          </a:stretch>
        </p:blipFill>
        <p:spPr>
          <a:xfrm>
            <a:off x="3551117" y="8903344"/>
            <a:ext cx="315471" cy="315452"/>
          </a:xfrm>
          <a:prstGeom prst="rect">
            <a:avLst/>
          </a:prstGeom>
          <a:noFill/>
          <a:ln>
            <a:noFill/>
          </a:ln>
        </p:spPr>
      </p:pic>
      <p:pic>
        <p:nvPicPr>
          <p:cNvPr id="588" name="Google Shape;588;p47"/>
          <p:cNvPicPr preferRelativeResize="0"/>
          <p:nvPr/>
        </p:nvPicPr>
        <p:blipFill>
          <a:blip r:embed="rId6">
            <a:alphaModFix/>
          </a:blip>
          <a:stretch>
            <a:fillRect/>
          </a:stretch>
        </p:blipFill>
        <p:spPr>
          <a:xfrm>
            <a:off x="4060058" y="8903344"/>
            <a:ext cx="315471" cy="315452"/>
          </a:xfrm>
          <a:prstGeom prst="rect">
            <a:avLst/>
          </a:prstGeom>
          <a:noFill/>
          <a:ln>
            <a:noFill/>
          </a:ln>
        </p:spPr>
      </p:pic>
      <p:pic>
        <p:nvPicPr>
          <p:cNvPr id="589" name="Google Shape;589;p47"/>
          <p:cNvPicPr preferRelativeResize="0"/>
          <p:nvPr/>
        </p:nvPicPr>
        <p:blipFill>
          <a:blip r:embed="rId6">
            <a:alphaModFix/>
          </a:blip>
          <a:stretch>
            <a:fillRect/>
          </a:stretch>
        </p:blipFill>
        <p:spPr>
          <a:xfrm>
            <a:off x="4568999" y="8903344"/>
            <a:ext cx="315471" cy="315452"/>
          </a:xfrm>
          <a:prstGeom prst="rect">
            <a:avLst/>
          </a:prstGeom>
          <a:noFill/>
          <a:ln>
            <a:noFill/>
          </a:ln>
        </p:spPr>
      </p:pic>
      <p:pic>
        <p:nvPicPr>
          <p:cNvPr id="590" name="Google Shape;590;p47"/>
          <p:cNvPicPr preferRelativeResize="0"/>
          <p:nvPr/>
        </p:nvPicPr>
        <p:blipFill>
          <a:blip r:embed="rId6">
            <a:alphaModFix/>
          </a:blip>
          <a:stretch>
            <a:fillRect/>
          </a:stretch>
        </p:blipFill>
        <p:spPr>
          <a:xfrm>
            <a:off x="5077940" y="8903344"/>
            <a:ext cx="315471" cy="315452"/>
          </a:xfrm>
          <a:prstGeom prst="rect">
            <a:avLst/>
          </a:prstGeom>
          <a:noFill/>
          <a:ln>
            <a:noFill/>
          </a:ln>
        </p:spPr>
      </p:pic>
      <p:pic>
        <p:nvPicPr>
          <p:cNvPr id="591" name="Google Shape;591;p47"/>
          <p:cNvPicPr preferRelativeResize="0"/>
          <p:nvPr/>
        </p:nvPicPr>
        <p:blipFill>
          <a:blip r:embed="rId6">
            <a:alphaModFix/>
          </a:blip>
          <a:stretch>
            <a:fillRect/>
          </a:stretch>
        </p:blipFill>
        <p:spPr>
          <a:xfrm>
            <a:off x="5586882" y="8903344"/>
            <a:ext cx="315471" cy="315452"/>
          </a:xfrm>
          <a:prstGeom prst="rect">
            <a:avLst/>
          </a:prstGeom>
          <a:noFill/>
          <a:ln>
            <a:noFill/>
          </a:ln>
        </p:spPr>
      </p:pic>
      <p:pic>
        <p:nvPicPr>
          <p:cNvPr id="592" name="Google Shape;592;p47"/>
          <p:cNvPicPr preferRelativeResize="0"/>
          <p:nvPr/>
        </p:nvPicPr>
        <p:blipFill>
          <a:blip r:embed="rId6">
            <a:alphaModFix/>
          </a:blip>
          <a:stretch>
            <a:fillRect/>
          </a:stretch>
        </p:blipFill>
        <p:spPr>
          <a:xfrm>
            <a:off x="6095823" y="8903344"/>
            <a:ext cx="315471" cy="315452"/>
          </a:xfrm>
          <a:prstGeom prst="rect">
            <a:avLst/>
          </a:prstGeom>
          <a:noFill/>
          <a:ln>
            <a:noFill/>
          </a:ln>
        </p:spPr>
      </p:pic>
      <p:pic>
        <p:nvPicPr>
          <p:cNvPr id="593" name="Google Shape;593;p47"/>
          <p:cNvPicPr preferRelativeResize="0"/>
          <p:nvPr/>
        </p:nvPicPr>
        <p:blipFill>
          <a:blip r:embed="rId6">
            <a:alphaModFix/>
          </a:blip>
          <a:stretch>
            <a:fillRect/>
          </a:stretch>
        </p:blipFill>
        <p:spPr>
          <a:xfrm>
            <a:off x="6604764" y="8903344"/>
            <a:ext cx="315471" cy="315452"/>
          </a:xfrm>
          <a:prstGeom prst="rect">
            <a:avLst/>
          </a:prstGeom>
          <a:noFill/>
          <a:ln>
            <a:noFill/>
          </a:ln>
        </p:spPr>
      </p:pic>
      <p:pic>
        <p:nvPicPr>
          <p:cNvPr id="594" name="Google Shape;594;p47"/>
          <p:cNvPicPr preferRelativeResize="0"/>
          <p:nvPr/>
        </p:nvPicPr>
        <p:blipFill>
          <a:blip r:embed="rId5">
            <a:alphaModFix/>
          </a:blip>
          <a:stretch>
            <a:fillRect/>
          </a:stretch>
        </p:blipFill>
        <p:spPr>
          <a:xfrm>
            <a:off x="2524796" y="2384561"/>
            <a:ext cx="310217" cy="310195"/>
          </a:xfrm>
          <a:prstGeom prst="rect">
            <a:avLst/>
          </a:prstGeom>
          <a:noFill/>
          <a:ln>
            <a:noFill/>
          </a:ln>
        </p:spPr>
      </p:pic>
      <p:pic>
        <p:nvPicPr>
          <p:cNvPr id="595" name="Google Shape;595;p47"/>
          <p:cNvPicPr preferRelativeResize="0"/>
          <p:nvPr/>
        </p:nvPicPr>
        <p:blipFill>
          <a:blip r:embed="rId5">
            <a:alphaModFix/>
          </a:blip>
          <a:stretch>
            <a:fillRect/>
          </a:stretch>
        </p:blipFill>
        <p:spPr>
          <a:xfrm>
            <a:off x="3025299" y="2384561"/>
            <a:ext cx="310217" cy="310195"/>
          </a:xfrm>
          <a:prstGeom prst="rect">
            <a:avLst/>
          </a:prstGeom>
          <a:noFill/>
          <a:ln>
            <a:noFill/>
          </a:ln>
        </p:spPr>
      </p:pic>
      <p:pic>
        <p:nvPicPr>
          <p:cNvPr id="596" name="Google Shape;596;p47"/>
          <p:cNvPicPr preferRelativeResize="0"/>
          <p:nvPr/>
        </p:nvPicPr>
        <p:blipFill>
          <a:blip r:embed="rId5">
            <a:alphaModFix/>
          </a:blip>
          <a:stretch>
            <a:fillRect/>
          </a:stretch>
        </p:blipFill>
        <p:spPr>
          <a:xfrm>
            <a:off x="3525802" y="2384561"/>
            <a:ext cx="310217" cy="310195"/>
          </a:xfrm>
          <a:prstGeom prst="rect">
            <a:avLst/>
          </a:prstGeom>
          <a:noFill/>
          <a:ln>
            <a:noFill/>
          </a:ln>
        </p:spPr>
      </p:pic>
      <p:pic>
        <p:nvPicPr>
          <p:cNvPr id="597" name="Google Shape;597;p47"/>
          <p:cNvPicPr preferRelativeResize="0"/>
          <p:nvPr/>
        </p:nvPicPr>
        <p:blipFill>
          <a:blip r:embed="rId5">
            <a:alphaModFix/>
          </a:blip>
          <a:stretch>
            <a:fillRect/>
          </a:stretch>
        </p:blipFill>
        <p:spPr>
          <a:xfrm>
            <a:off x="4026305" y="2384561"/>
            <a:ext cx="310217" cy="310195"/>
          </a:xfrm>
          <a:prstGeom prst="rect">
            <a:avLst/>
          </a:prstGeom>
          <a:noFill/>
          <a:ln>
            <a:noFill/>
          </a:ln>
        </p:spPr>
      </p:pic>
      <p:pic>
        <p:nvPicPr>
          <p:cNvPr id="598" name="Google Shape;598;p47"/>
          <p:cNvPicPr preferRelativeResize="0"/>
          <p:nvPr/>
        </p:nvPicPr>
        <p:blipFill>
          <a:blip r:embed="rId5">
            <a:alphaModFix/>
          </a:blip>
          <a:stretch>
            <a:fillRect/>
          </a:stretch>
        </p:blipFill>
        <p:spPr>
          <a:xfrm>
            <a:off x="4526809" y="2384561"/>
            <a:ext cx="310217" cy="310195"/>
          </a:xfrm>
          <a:prstGeom prst="rect">
            <a:avLst/>
          </a:prstGeom>
          <a:noFill/>
          <a:ln>
            <a:noFill/>
          </a:ln>
        </p:spPr>
      </p:pic>
      <p:pic>
        <p:nvPicPr>
          <p:cNvPr id="599" name="Google Shape;599;p47"/>
          <p:cNvPicPr preferRelativeResize="0"/>
          <p:nvPr/>
        </p:nvPicPr>
        <p:blipFill>
          <a:blip r:embed="rId5">
            <a:alphaModFix/>
          </a:blip>
          <a:stretch>
            <a:fillRect/>
          </a:stretch>
        </p:blipFill>
        <p:spPr>
          <a:xfrm>
            <a:off x="2024292" y="2810107"/>
            <a:ext cx="310217" cy="310195"/>
          </a:xfrm>
          <a:prstGeom prst="rect">
            <a:avLst/>
          </a:prstGeom>
          <a:noFill/>
          <a:ln>
            <a:noFill/>
          </a:ln>
        </p:spPr>
      </p:pic>
      <p:pic>
        <p:nvPicPr>
          <p:cNvPr id="600" name="Google Shape;600;p47"/>
          <p:cNvPicPr preferRelativeResize="0"/>
          <p:nvPr/>
        </p:nvPicPr>
        <p:blipFill>
          <a:blip r:embed="rId5">
            <a:alphaModFix/>
          </a:blip>
          <a:stretch>
            <a:fillRect/>
          </a:stretch>
        </p:blipFill>
        <p:spPr>
          <a:xfrm>
            <a:off x="2524796" y="2810107"/>
            <a:ext cx="310217" cy="310195"/>
          </a:xfrm>
          <a:prstGeom prst="rect">
            <a:avLst/>
          </a:prstGeom>
          <a:noFill/>
          <a:ln>
            <a:noFill/>
          </a:ln>
        </p:spPr>
      </p:pic>
      <p:pic>
        <p:nvPicPr>
          <p:cNvPr id="601" name="Google Shape;601;p47"/>
          <p:cNvPicPr preferRelativeResize="0"/>
          <p:nvPr/>
        </p:nvPicPr>
        <p:blipFill>
          <a:blip r:embed="rId5">
            <a:alphaModFix/>
          </a:blip>
          <a:stretch>
            <a:fillRect/>
          </a:stretch>
        </p:blipFill>
        <p:spPr>
          <a:xfrm>
            <a:off x="3025299" y="2810107"/>
            <a:ext cx="310217" cy="310195"/>
          </a:xfrm>
          <a:prstGeom prst="rect">
            <a:avLst/>
          </a:prstGeom>
          <a:noFill/>
          <a:ln>
            <a:noFill/>
          </a:ln>
        </p:spPr>
      </p:pic>
      <p:pic>
        <p:nvPicPr>
          <p:cNvPr id="602" name="Google Shape;602;p47"/>
          <p:cNvPicPr preferRelativeResize="0"/>
          <p:nvPr/>
        </p:nvPicPr>
        <p:blipFill>
          <a:blip r:embed="rId5">
            <a:alphaModFix/>
          </a:blip>
          <a:stretch>
            <a:fillRect/>
          </a:stretch>
        </p:blipFill>
        <p:spPr>
          <a:xfrm>
            <a:off x="3525802" y="2810107"/>
            <a:ext cx="310217" cy="310195"/>
          </a:xfrm>
          <a:prstGeom prst="rect">
            <a:avLst/>
          </a:prstGeom>
          <a:noFill/>
          <a:ln>
            <a:noFill/>
          </a:ln>
        </p:spPr>
      </p:pic>
      <p:pic>
        <p:nvPicPr>
          <p:cNvPr id="603" name="Google Shape;603;p47"/>
          <p:cNvPicPr preferRelativeResize="0"/>
          <p:nvPr/>
        </p:nvPicPr>
        <p:blipFill>
          <a:blip r:embed="rId5">
            <a:alphaModFix/>
          </a:blip>
          <a:stretch>
            <a:fillRect/>
          </a:stretch>
        </p:blipFill>
        <p:spPr>
          <a:xfrm>
            <a:off x="4026305" y="2810107"/>
            <a:ext cx="310217" cy="310195"/>
          </a:xfrm>
          <a:prstGeom prst="rect">
            <a:avLst/>
          </a:prstGeom>
          <a:noFill/>
          <a:ln>
            <a:noFill/>
          </a:ln>
        </p:spPr>
      </p:pic>
      <p:pic>
        <p:nvPicPr>
          <p:cNvPr id="604" name="Google Shape;604;p47"/>
          <p:cNvPicPr preferRelativeResize="0"/>
          <p:nvPr/>
        </p:nvPicPr>
        <p:blipFill>
          <a:blip r:embed="rId5">
            <a:alphaModFix/>
          </a:blip>
          <a:stretch>
            <a:fillRect/>
          </a:stretch>
        </p:blipFill>
        <p:spPr>
          <a:xfrm>
            <a:off x="4526809" y="2810107"/>
            <a:ext cx="310217" cy="310195"/>
          </a:xfrm>
          <a:prstGeom prst="rect">
            <a:avLst/>
          </a:prstGeom>
          <a:noFill/>
          <a:ln>
            <a:noFill/>
          </a:ln>
        </p:spPr>
      </p:pic>
      <p:pic>
        <p:nvPicPr>
          <p:cNvPr id="605" name="Google Shape;605;p47"/>
          <p:cNvPicPr preferRelativeResize="0"/>
          <p:nvPr/>
        </p:nvPicPr>
        <p:blipFill>
          <a:blip r:embed="rId5">
            <a:alphaModFix/>
          </a:blip>
          <a:stretch>
            <a:fillRect/>
          </a:stretch>
        </p:blipFill>
        <p:spPr>
          <a:xfrm>
            <a:off x="5027312" y="2384561"/>
            <a:ext cx="310217" cy="310195"/>
          </a:xfrm>
          <a:prstGeom prst="rect">
            <a:avLst/>
          </a:prstGeom>
          <a:noFill/>
          <a:ln>
            <a:noFill/>
          </a:ln>
        </p:spPr>
      </p:pic>
      <p:pic>
        <p:nvPicPr>
          <p:cNvPr id="606" name="Google Shape;606;p47"/>
          <p:cNvPicPr preferRelativeResize="0"/>
          <p:nvPr/>
        </p:nvPicPr>
        <p:blipFill>
          <a:blip r:embed="rId5">
            <a:alphaModFix/>
          </a:blip>
          <a:stretch>
            <a:fillRect/>
          </a:stretch>
        </p:blipFill>
        <p:spPr>
          <a:xfrm>
            <a:off x="5527815" y="2384561"/>
            <a:ext cx="310217" cy="310195"/>
          </a:xfrm>
          <a:prstGeom prst="rect">
            <a:avLst/>
          </a:prstGeom>
          <a:noFill/>
          <a:ln>
            <a:noFill/>
          </a:ln>
        </p:spPr>
      </p:pic>
      <p:pic>
        <p:nvPicPr>
          <p:cNvPr id="607" name="Google Shape;607;p47"/>
          <p:cNvPicPr preferRelativeResize="0"/>
          <p:nvPr/>
        </p:nvPicPr>
        <p:blipFill>
          <a:blip r:embed="rId5">
            <a:alphaModFix/>
          </a:blip>
          <a:stretch>
            <a:fillRect/>
          </a:stretch>
        </p:blipFill>
        <p:spPr>
          <a:xfrm>
            <a:off x="6028319" y="2384561"/>
            <a:ext cx="310217" cy="310195"/>
          </a:xfrm>
          <a:prstGeom prst="rect">
            <a:avLst/>
          </a:prstGeom>
          <a:noFill/>
          <a:ln>
            <a:noFill/>
          </a:ln>
        </p:spPr>
      </p:pic>
      <p:pic>
        <p:nvPicPr>
          <p:cNvPr id="608" name="Google Shape;608;p47"/>
          <p:cNvPicPr preferRelativeResize="0"/>
          <p:nvPr/>
        </p:nvPicPr>
        <p:blipFill>
          <a:blip r:embed="rId5">
            <a:alphaModFix/>
          </a:blip>
          <a:stretch>
            <a:fillRect/>
          </a:stretch>
        </p:blipFill>
        <p:spPr>
          <a:xfrm>
            <a:off x="6528822" y="2384561"/>
            <a:ext cx="310217" cy="310195"/>
          </a:xfrm>
          <a:prstGeom prst="rect">
            <a:avLst/>
          </a:prstGeom>
          <a:noFill/>
          <a:ln>
            <a:noFill/>
          </a:ln>
        </p:spPr>
      </p:pic>
      <p:pic>
        <p:nvPicPr>
          <p:cNvPr id="609" name="Google Shape;609;p47"/>
          <p:cNvPicPr preferRelativeResize="0"/>
          <p:nvPr/>
        </p:nvPicPr>
        <p:blipFill>
          <a:blip r:embed="rId5">
            <a:alphaModFix/>
          </a:blip>
          <a:stretch>
            <a:fillRect/>
          </a:stretch>
        </p:blipFill>
        <p:spPr>
          <a:xfrm>
            <a:off x="5027312" y="2810107"/>
            <a:ext cx="310217" cy="310195"/>
          </a:xfrm>
          <a:prstGeom prst="rect">
            <a:avLst/>
          </a:prstGeom>
          <a:noFill/>
          <a:ln>
            <a:noFill/>
          </a:ln>
        </p:spPr>
      </p:pic>
      <p:pic>
        <p:nvPicPr>
          <p:cNvPr id="610" name="Google Shape;610;p47"/>
          <p:cNvPicPr preferRelativeResize="0"/>
          <p:nvPr/>
        </p:nvPicPr>
        <p:blipFill>
          <a:blip r:embed="rId5">
            <a:alphaModFix/>
          </a:blip>
          <a:stretch>
            <a:fillRect/>
          </a:stretch>
        </p:blipFill>
        <p:spPr>
          <a:xfrm>
            <a:off x="5527815" y="2810107"/>
            <a:ext cx="310217" cy="310195"/>
          </a:xfrm>
          <a:prstGeom prst="rect">
            <a:avLst/>
          </a:prstGeom>
          <a:noFill/>
          <a:ln>
            <a:noFill/>
          </a:ln>
        </p:spPr>
      </p:pic>
      <p:pic>
        <p:nvPicPr>
          <p:cNvPr id="611" name="Google Shape;611;p47"/>
          <p:cNvPicPr preferRelativeResize="0"/>
          <p:nvPr/>
        </p:nvPicPr>
        <p:blipFill>
          <a:blip r:embed="rId5">
            <a:alphaModFix/>
          </a:blip>
          <a:stretch>
            <a:fillRect/>
          </a:stretch>
        </p:blipFill>
        <p:spPr>
          <a:xfrm>
            <a:off x="6028319" y="2810107"/>
            <a:ext cx="310217" cy="310195"/>
          </a:xfrm>
          <a:prstGeom prst="rect">
            <a:avLst/>
          </a:prstGeom>
          <a:noFill/>
          <a:ln>
            <a:noFill/>
          </a:ln>
        </p:spPr>
      </p:pic>
      <p:pic>
        <p:nvPicPr>
          <p:cNvPr id="612" name="Google Shape;612;p47"/>
          <p:cNvPicPr preferRelativeResize="0"/>
          <p:nvPr/>
        </p:nvPicPr>
        <p:blipFill>
          <a:blip r:embed="rId5">
            <a:alphaModFix/>
          </a:blip>
          <a:stretch>
            <a:fillRect/>
          </a:stretch>
        </p:blipFill>
        <p:spPr>
          <a:xfrm>
            <a:off x="6528822" y="2810107"/>
            <a:ext cx="310217" cy="310195"/>
          </a:xfrm>
          <a:prstGeom prst="rect">
            <a:avLst/>
          </a:prstGeom>
          <a:noFill/>
          <a:ln>
            <a:noFill/>
          </a:ln>
        </p:spPr>
      </p:pic>
      <p:pic>
        <p:nvPicPr>
          <p:cNvPr id="613" name="Google Shape;613;p47"/>
          <p:cNvPicPr preferRelativeResize="0"/>
          <p:nvPr/>
        </p:nvPicPr>
        <p:blipFill>
          <a:blip r:embed="rId7">
            <a:alphaModFix/>
          </a:blip>
          <a:stretch>
            <a:fillRect/>
          </a:stretch>
        </p:blipFill>
        <p:spPr>
          <a:xfrm>
            <a:off x="2024292" y="3946973"/>
            <a:ext cx="310217" cy="310222"/>
          </a:xfrm>
          <a:prstGeom prst="rect">
            <a:avLst/>
          </a:prstGeom>
          <a:noFill/>
          <a:ln>
            <a:noFill/>
          </a:ln>
        </p:spPr>
      </p:pic>
      <p:pic>
        <p:nvPicPr>
          <p:cNvPr id="614" name="Google Shape;614;p47"/>
          <p:cNvPicPr preferRelativeResize="0"/>
          <p:nvPr/>
        </p:nvPicPr>
        <p:blipFill>
          <a:blip r:embed="rId7">
            <a:alphaModFix/>
          </a:blip>
          <a:stretch>
            <a:fillRect/>
          </a:stretch>
        </p:blipFill>
        <p:spPr>
          <a:xfrm>
            <a:off x="2524795" y="3946973"/>
            <a:ext cx="310217" cy="310222"/>
          </a:xfrm>
          <a:prstGeom prst="rect">
            <a:avLst/>
          </a:prstGeom>
          <a:noFill/>
          <a:ln>
            <a:noFill/>
          </a:ln>
        </p:spPr>
      </p:pic>
      <p:pic>
        <p:nvPicPr>
          <p:cNvPr id="615" name="Google Shape;615;p47"/>
          <p:cNvPicPr preferRelativeResize="0"/>
          <p:nvPr/>
        </p:nvPicPr>
        <p:blipFill>
          <a:blip r:embed="rId7">
            <a:alphaModFix/>
          </a:blip>
          <a:stretch>
            <a:fillRect/>
          </a:stretch>
        </p:blipFill>
        <p:spPr>
          <a:xfrm>
            <a:off x="3025299" y="3946973"/>
            <a:ext cx="310217" cy="310222"/>
          </a:xfrm>
          <a:prstGeom prst="rect">
            <a:avLst/>
          </a:prstGeom>
          <a:noFill/>
          <a:ln>
            <a:noFill/>
          </a:ln>
        </p:spPr>
      </p:pic>
      <p:pic>
        <p:nvPicPr>
          <p:cNvPr id="616" name="Google Shape;616;p47"/>
          <p:cNvPicPr preferRelativeResize="0"/>
          <p:nvPr/>
        </p:nvPicPr>
        <p:blipFill>
          <a:blip r:embed="rId7">
            <a:alphaModFix/>
          </a:blip>
          <a:stretch>
            <a:fillRect/>
          </a:stretch>
        </p:blipFill>
        <p:spPr>
          <a:xfrm>
            <a:off x="3525802" y="3946973"/>
            <a:ext cx="310217" cy="310222"/>
          </a:xfrm>
          <a:prstGeom prst="rect">
            <a:avLst/>
          </a:prstGeom>
          <a:noFill/>
          <a:ln>
            <a:noFill/>
          </a:ln>
        </p:spPr>
      </p:pic>
      <p:pic>
        <p:nvPicPr>
          <p:cNvPr id="617" name="Google Shape;617;p47"/>
          <p:cNvPicPr preferRelativeResize="0"/>
          <p:nvPr/>
        </p:nvPicPr>
        <p:blipFill>
          <a:blip r:embed="rId7">
            <a:alphaModFix/>
          </a:blip>
          <a:stretch>
            <a:fillRect/>
          </a:stretch>
        </p:blipFill>
        <p:spPr>
          <a:xfrm>
            <a:off x="2024292" y="4336318"/>
            <a:ext cx="310217" cy="310222"/>
          </a:xfrm>
          <a:prstGeom prst="rect">
            <a:avLst/>
          </a:prstGeom>
          <a:noFill/>
          <a:ln>
            <a:noFill/>
          </a:ln>
        </p:spPr>
      </p:pic>
      <p:pic>
        <p:nvPicPr>
          <p:cNvPr id="618" name="Google Shape;618;p47"/>
          <p:cNvPicPr preferRelativeResize="0"/>
          <p:nvPr/>
        </p:nvPicPr>
        <p:blipFill>
          <a:blip r:embed="rId7">
            <a:alphaModFix/>
          </a:blip>
          <a:stretch>
            <a:fillRect/>
          </a:stretch>
        </p:blipFill>
        <p:spPr>
          <a:xfrm>
            <a:off x="2524795" y="4336318"/>
            <a:ext cx="310217" cy="310222"/>
          </a:xfrm>
          <a:prstGeom prst="rect">
            <a:avLst/>
          </a:prstGeom>
          <a:noFill/>
          <a:ln>
            <a:noFill/>
          </a:ln>
        </p:spPr>
      </p:pic>
      <p:pic>
        <p:nvPicPr>
          <p:cNvPr id="619" name="Google Shape;619;p47"/>
          <p:cNvPicPr preferRelativeResize="0"/>
          <p:nvPr/>
        </p:nvPicPr>
        <p:blipFill>
          <a:blip r:embed="rId7">
            <a:alphaModFix/>
          </a:blip>
          <a:stretch>
            <a:fillRect/>
          </a:stretch>
        </p:blipFill>
        <p:spPr>
          <a:xfrm>
            <a:off x="3025299" y="4336318"/>
            <a:ext cx="310217" cy="310222"/>
          </a:xfrm>
          <a:prstGeom prst="rect">
            <a:avLst/>
          </a:prstGeom>
          <a:noFill/>
          <a:ln>
            <a:noFill/>
          </a:ln>
        </p:spPr>
      </p:pic>
      <p:pic>
        <p:nvPicPr>
          <p:cNvPr id="620" name="Google Shape;620;p47"/>
          <p:cNvPicPr preferRelativeResize="0"/>
          <p:nvPr/>
        </p:nvPicPr>
        <p:blipFill>
          <a:blip r:embed="rId7">
            <a:alphaModFix/>
          </a:blip>
          <a:stretch>
            <a:fillRect/>
          </a:stretch>
        </p:blipFill>
        <p:spPr>
          <a:xfrm>
            <a:off x="3525802" y="4336318"/>
            <a:ext cx="310217" cy="310222"/>
          </a:xfrm>
          <a:prstGeom prst="rect">
            <a:avLst/>
          </a:prstGeom>
          <a:noFill/>
          <a:ln>
            <a:noFill/>
          </a:ln>
        </p:spPr>
      </p:pic>
      <p:pic>
        <p:nvPicPr>
          <p:cNvPr id="621" name="Google Shape;621;p47"/>
          <p:cNvPicPr preferRelativeResize="0"/>
          <p:nvPr/>
        </p:nvPicPr>
        <p:blipFill>
          <a:blip r:embed="rId7">
            <a:alphaModFix/>
          </a:blip>
          <a:stretch>
            <a:fillRect/>
          </a:stretch>
        </p:blipFill>
        <p:spPr>
          <a:xfrm>
            <a:off x="4026305" y="3946973"/>
            <a:ext cx="310217" cy="310222"/>
          </a:xfrm>
          <a:prstGeom prst="rect">
            <a:avLst/>
          </a:prstGeom>
          <a:noFill/>
          <a:ln>
            <a:noFill/>
          </a:ln>
        </p:spPr>
      </p:pic>
      <p:pic>
        <p:nvPicPr>
          <p:cNvPr id="622" name="Google Shape;622;p47"/>
          <p:cNvPicPr preferRelativeResize="0"/>
          <p:nvPr/>
        </p:nvPicPr>
        <p:blipFill>
          <a:blip r:embed="rId7">
            <a:alphaModFix/>
          </a:blip>
          <a:stretch>
            <a:fillRect/>
          </a:stretch>
        </p:blipFill>
        <p:spPr>
          <a:xfrm>
            <a:off x="4526808" y="3946973"/>
            <a:ext cx="310217" cy="310222"/>
          </a:xfrm>
          <a:prstGeom prst="rect">
            <a:avLst/>
          </a:prstGeom>
          <a:noFill/>
          <a:ln>
            <a:noFill/>
          </a:ln>
        </p:spPr>
      </p:pic>
      <p:pic>
        <p:nvPicPr>
          <p:cNvPr id="623" name="Google Shape;623;p47"/>
          <p:cNvPicPr preferRelativeResize="0"/>
          <p:nvPr/>
        </p:nvPicPr>
        <p:blipFill>
          <a:blip r:embed="rId7">
            <a:alphaModFix/>
          </a:blip>
          <a:stretch>
            <a:fillRect/>
          </a:stretch>
        </p:blipFill>
        <p:spPr>
          <a:xfrm>
            <a:off x="5027312" y="3946973"/>
            <a:ext cx="310217" cy="310222"/>
          </a:xfrm>
          <a:prstGeom prst="rect">
            <a:avLst/>
          </a:prstGeom>
          <a:noFill/>
          <a:ln>
            <a:noFill/>
          </a:ln>
        </p:spPr>
      </p:pic>
      <p:pic>
        <p:nvPicPr>
          <p:cNvPr id="624" name="Google Shape;624;p47"/>
          <p:cNvPicPr preferRelativeResize="0"/>
          <p:nvPr/>
        </p:nvPicPr>
        <p:blipFill>
          <a:blip r:embed="rId7">
            <a:alphaModFix/>
          </a:blip>
          <a:stretch>
            <a:fillRect/>
          </a:stretch>
        </p:blipFill>
        <p:spPr>
          <a:xfrm>
            <a:off x="5527815" y="3946973"/>
            <a:ext cx="310217" cy="310222"/>
          </a:xfrm>
          <a:prstGeom prst="rect">
            <a:avLst/>
          </a:prstGeom>
          <a:noFill/>
          <a:ln>
            <a:noFill/>
          </a:ln>
        </p:spPr>
      </p:pic>
      <p:pic>
        <p:nvPicPr>
          <p:cNvPr id="625" name="Google Shape;625;p47"/>
          <p:cNvPicPr preferRelativeResize="0"/>
          <p:nvPr/>
        </p:nvPicPr>
        <p:blipFill>
          <a:blip r:embed="rId7">
            <a:alphaModFix/>
          </a:blip>
          <a:stretch>
            <a:fillRect/>
          </a:stretch>
        </p:blipFill>
        <p:spPr>
          <a:xfrm>
            <a:off x="4026305" y="4336318"/>
            <a:ext cx="310217" cy="310222"/>
          </a:xfrm>
          <a:prstGeom prst="rect">
            <a:avLst/>
          </a:prstGeom>
          <a:noFill/>
          <a:ln>
            <a:noFill/>
          </a:ln>
        </p:spPr>
      </p:pic>
      <p:pic>
        <p:nvPicPr>
          <p:cNvPr id="626" name="Google Shape;626;p47"/>
          <p:cNvPicPr preferRelativeResize="0"/>
          <p:nvPr/>
        </p:nvPicPr>
        <p:blipFill>
          <a:blip r:embed="rId7">
            <a:alphaModFix/>
          </a:blip>
          <a:stretch>
            <a:fillRect/>
          </a:stretch>
        </p:blipFill>
        <p:spPr>
          <a:xfrm>
            <a:off x="4526808" y="4336318"/>
            <a:ext cx="310217" cy="310222"/>
          </a:xfrm>
          <a:prstGeom prst="rect">
            <a:avLst/>
          </a:prstGeom>
          <a:noFill/>
          <a:ln>
            <a:noFill/>
          </a:ln>
        </p:spPr>
      </p:pic>
      <p:pic>
        <p:nvPicPr>
          <p:cNvPr id="627" name="Google Shape;627;p47"/>
          <p:cNvPicPr preferRelativeResize="0"/>
          <p:nvPr/>
        </p:nvPicPr>
        <p:blipFill>
          <a:blip r:embed="rId7">
            <a:alphaModFix/>
          </a:blip>
          <a:stretch>
            <a:fillRect/>
          </a:stretch>
        </p:blipFill>
        <p:spPr>
          <a:xfrm>
            <a:off x="5027312" y="4336318"/>
            <a:ext cx="310217" cy="310222"/>
          </a:xfrm>
          <a:prstGeom prst="rect">
            <a:avLst/>
          </a:prstGeom>
          <a:noFill/>
          <a:ln>
            <a:noFill/>
          </a:ln>
        </p:spPr>
      </p:pic>
      <p:pic>
        <p:nvPicPr>
          <p:cNvPr id="628" name="Google Shape;628;p47"/>
          <p:cNvPicPr preferRelativeResize="0"/>
          <p:nvPr/>
        </p:nvPicPr>
        <p:blipFill>
          <a:blip r:embed="rId7">
            <a:alphaModFix/>
          </a:blip>
          <a:stretch>
            <a:fillRect/>
          </a:stretch>
        </p:blipFill>
        <p:spPr>
          <a:xfrm>
            <a:off x="5527815" y="4336318"/>
            <a:ext cx="310217" cy="310222"/>
          </a:xfrm>
          <a:prstGeom prst="rect">
            <a:avLst/>
          </a:prstGeom>
          <a:noFill/>
          <a:ln>
            <a:noFill/>
          </a:ln>
        </p:spPr>
      </p:pic>
      <p:pic>
        <p:nvPicPr>
          <p:cNvPr id="629" name="Google Shape;629;p47"/>
          <p:cNvPicPr preferRelativeResize="0"/>
          <p:nvPr/>
        </p:nvPicPr>
        <p:blipFill>
          <a:blip r:embed="rId7">
            <a:alphaModFix/>
          </a:blip>
          <a:stretch>
            <a:fillRect/>
          </a:stretch>
        </p:blipFill>
        <p:spPr>
          <a:xfrm>
            <a:off x="6028318" y="3946973"/>
            <a:ext cx="310217" cy="310222"/>
          </a:xfrm>
          <a:prstGeom prst="rect">
            <a:avLst/>
          </a:prstGeom>
          <a:noFill/>
          <a:ln>
            <a:noFill/>
          </a:ln>
        </p:spPr>
      </p:pic>
      <p:pic>
        <p:nvPicPr>
          <p:cNvPr id="630" name="Google Shape;630;p47"/>
          <p:cNvPicPr preferRelativeResize="0"/>
          <p:nvPr/>
        </p:nvPicPr>
        <p:blipFill>
          <a:blip r:embed="rId7">
            <a:alphaModFix/>
          </a:blip>
          <a:stretch>
            <a:fillRect/>
          </a:stretch>
        </p:blipFill>
        <p:spPr>
          <a:xfrm>
            <a:off x="6528822" y="3946973"/>
            <a:ext cx="310216" cy="310222"/>
          </a:xfrm>
          <a:prstGeom prst="rect">
            <a:avLst/>
          </a:prstGeom>
          <a:noFill/>
          <a:ln>
            <a:noFill/>
          </a:ln>
        </p:spPr>
      </p:pic>
      <p:pic>
        <p:nvPicPr>
          <p:cNvPr id="631" name="Google Shape;631;p47"/>
          <p:cNvPicPr preferRelativeResize="0"/>
          <p:nvPr/>
        </p:nvPicPr>
        <p:blipFill>
          <a:blip r:embed="rId7">
            <a:alphaModFix/>
          </a:blip>
          <a:stretch>
            <a:fillRect/>
          </a:stretch>
        </p:blipFill>
        <p:spPr>
          <a:xfrm>
            <a:off x="6028318" y="4336318"/>
            <a:ext cx="310217" cy="310222"/>
          </a:xfrm>
          <a:prstGeom prst="rect">
            <a:avLst/>
          </a:prstGeom>
          <a:noFill/>
          <a:ln>
            <a:noFill/>
          </a:ln>
        </p:spPr>
      </p:pic>
      <p:pic>
        <p:nvPicPr>
          <p:cNvPr id="632" name="Google Shape;632;p47"/>
          <p:cNvPicPr preferRelativeResize="0"/>
          <p:nvPr/>
        </p:nvPicPr>
        <p:blipFill>
          <a:blip r:embed="rId7">
            <a:alphaModFix/>
          </a:blip>
          <a:stretch>
            <a:fillRect/>
          </a:stretch>
        </p:blipFill>
        <p:spPr>
          <a:xfrm>
            <a:off x="6528822" y="4336318"/>
            <a:ext cx="310216" cy="310222"/>
          </a:xfrm>
          <a:prstGeom prst="rect">
            <a:avLst/>
          </a:prstGeom>
          <a:noFill/>
          <a:ln>
            <a:noFill/>
          </a:ln>
        </p:spPr>
      </p:pic>
      <p:sp>
        <p:nvSpPr>
          <p:cNvPr id="633" name="Google Shape;633;p47"/>
          <p:cNvSpPr txBox="1"/>
          <p:nvPr>
            <p:ph type="title"/>
          </p:nvPr>
        </p:nvSpPr>
        <p:spPr>
          <a:xfrm>
            <a:off x="1021814" y="260365"/>
            <a:ext cx="5559600" cy="1292400"/>
          </a:xfrm>
          <a:prstGeom prst="rect">
            <a:avLst/>
          </a:prstGeom>
          <a:effectLst>
            <a:outerShdw blurRad="285750" rotWithShape="0" algn="bl" dir="3720000" dist="95250">
              <a:srgbClr val="3E30E7">
                <a:alpha val="50000"/>
              </a:srgbClr>
            </a:outerShdw>
          </a:effectLst>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sz="5100">
                <a:solidFill>
                  <a:srgbClr val="0B5394"/>
                </a:solidFill>
                <a:latin typeface="Righteous"/>
                <a:ea typeface="Righteous"/>
                <a:cs typeface="Righteous"/>
                <a:sym typeface="Righteous"/>
              </a:rPr>
              <a:t>STUDY HOURS</a:t>
            </a:r>
            <a:endParaRPr b="1" sz="5100">
              <a:solidFill>
                <a:srgbClr val="0B5394"/>
              </a:solidFill>
              <a:latin typeface="Righteous"/>
              <a:ea typeface="Righteous"/>
              <a:cs typeface="Righteous"/>
              <a:sym typeface="Righteous"/>
            </a:endParaRPr>
          </a:p>
          <a:p>
            <a:pPr indent="0" lvl="0" marL="0" rtl="0" algn="ctr">
              <a:spcBef>
                <a:spcPts val="0"/>
              </a:spcBef>
              <a:spcAft>
                <a:spcPts val="0"/>
              </a:spcAft>
              <a:buClr>
                <a:schemeClr val="dk1"/>
              </a:buClr>
              <a:buSzPct val="32038"/>
              <a:buFont typeface="Arial"/>
              <a:buNone/>
            </a:pPr>
            <a:r>
              <a:rPr lang="en" sz="3433">
                <a:solidFill>
                  <a:srgbClr val="0B5394"/>
                </a:solidFill>
                <a:latin typeface="Righteous"/>
                <a:ea typeface="Righteous"/>
                <a:cs typeface="Righteous"/>
                <a:sym typeface="Righteous"/>
              </a:rPr>
              <a:t>(Example blank)</a:t>
            </a:r>
            <a:endParaRPr b="1" sz="5100">
              <a:solidFill>
                <a:srgbClr val="0B5394"/>
              </a:solidFill>
              <a:latin typeface="Righteous"/>
              <a:ea typeface="Righteous"/>
              <a:cs typeface="Righteous"/>
              <a:sym typeface="Righteous"/>
            </a:endParaRPr>
          </a:p>
        </p:txBody>
      </p:sp>
      <p:sp>
        <p:nvSpPr>
          <p:cNvPr id="634" name="Google Shape;634;p47"/>
          <p:cNvSpPr txBox="1"/>
          <p:nvPr/>
        </p:nvSpPr>
        <p:spPr>
          <a:xfrm>
            <a:off x="1365607" y="1385570"/>
            <a:ext cx="48033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1000">
                <a:solidFill>
                  <a:schemeClr val="dk1"/>
                </a:solidFill>
                <a:latin typeface="Montserrat Medium"/>
                <a:ea typeface="Montserrat Medium"/>
                <a:cs typeface="Montserrat Medium"/>
                <a:sym typeface="Montserrat Medium"/>
              </a:rPr>
              <a:t>Format:</a:t>
            </a:r>
            <a:endParaRPr sz="10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Clr>
                <a:schemeClr val="dk1"/>
              </a:buClr>
              <a:buSzPts val="1100"/>
              <a:buFont typeface="Arial"/>
              <a:buNone/>
            </a:pPr>
            <a:r>
              <a:rPr lang="en" sz="1000" u="sng">
                <a:solidFill>
                  <a:schemeClr val="dk1"/>
                </a:solidFill>
                <a:latin typeface="Montserrat Medium"/>
                <a:ea typeface="Montserrat Medium"/>
                <a:cs typeface="Montserrat Medium"/>
                <a:sym typeface="Montserrat Medium"/>
              </a:rPr>
              <a:t>(# of icons)</a:t>
            </a:r>
            <a:r>
              <a:rPr lang="en" sz="1000">
                <a:solidFill>
                  <a:schemeClr val="dk1"/>
                </a:solidFill>
                <a:latin typeface="Montserrat Medium"/>
                <a:ea typeface="Montserrat Medium"/>
                <a:cs typeface="Montserrat Medium"/>
                <a:sym typeface="Montserrat Medium"/>
              </a:rPr>
              <a:t> x </a:t>
            </a:r>
            <a:r>
              <a:rPr lang="en" sz="1000" u="sng">
                <a:solidFill>
                  <a:schemeClr val="dk1"/>
                </a:solidFill>
                <a:latin typeface="Montserrat Medium"/>
                <a:ea typeface="Montserrat Medium"/>
                <a:cs typeface="Montserrat Medium"/>
                <a:sym typeface="Montserrat Medium"/>
              </a:rPr>
              <a:t>(increments of progress)</a:t>
            </a:r>
            <a:r>
              <a:rPr lang="en" sz="1000">
                <a:solidFill>
                  <a:schemeClr val="dk1"/>
                </a:solidFill>
                <a:latin typeface="Montserrat Medium"/>
                <a:ea typeface="Montserrat Medium"/>
                <a:cs typeface="Montserrat Medium"/>
                <a:sym typeface="Montserrat Medium"/>
              </a:rPr>
              <a:t> = </a:t>
            </a:r>
            <a:r>
              <a:rPr lang="en" sz="1000" u="sng">
                <a:solidFill>
                  <a:schemeClr val="dk1"/>
                </a:solidFill>
                <a:latin typeface="Montserrat Medium"/>
                <a:ea typeface="Montserrat Medium"/>
                <a:cs typeface="Montserrat Medium"/>
                <a:sym typeface="Montserrat Medium"/>
              </a:rPr>
              <a:t>(total # hours)</a:t>
            </a:r>
            <a:endParaRPr sz="1000" u="sng">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1200" u="sng">
              <a:latin typeface="Montserrat Medium"/>
              <a:ea typeface="Montserrat Medium"/>
              <a:cs typeface="Montserrat Medium"/>
              <a:sym typeface="Montserrat Medium"/>
            </a:endParaRPr>
          </a:p>
        </p:txBody>
      </p:sp>
      <p:sp>
        <p:nvSpPr>
          <p:cNvPr id="635" name="Google Shape;635;p47"/>
          <p:cNvSpPr txBox="1"/>
          <p:nvPr/>
        </p:nvSpPr>
        <p:spPr>
          <a:xfrm>
            <a:off x="2043370" y="3175843"/>
            <a:ext cx="50883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000">
                <a:latin typeface="Montserrat Medium"/>
                <a:ea typeface="Montserrat Medium"/>
                <a:cs typeface="Montserrat Medium"/>
                <a:sym typeface="Montserrat Medium"/>
              </a:rPr>
              <a:t>one book = </a:t>
            </a:r>
            <a:r>
              <a:rPr i="1" lang="en" sz="1000" u="sng">
                <a:latin typeface="Montserrat Medium"/>
                <a:ea typeface="Montserrat Medium"/>
                <a:cs typeface="Montserrat Medium"/>
                <a:sym typeface="Montserrat Medium"/>
              </a:rPr>
              <a:t>_______________</a:t>
            </a:r>
            <a:endParaRPr i="1" sz="1000" u="sng">
              <a:latin typeface="Montserrat Medium"/>
              <a:ea typeface="Montserrat Medium"/>
              <a:cs typeface="Montserrat Medium"/>
              <a:sym typeface="Montserrat Medium"/>
            </a:endParaRPr>
          </a:p>
          <a:p>
            <a:pPr indent="0" lvl="0" marL="0" rtl="0" algn="l">
              <a:spcBef>
                <a:spcPts val="0"/>
              </a:spcBef>
              <a:spcAft>
                <a:spcPts val="0"/>
              </a:spcAft>
              <a:buNone/>
            </a:pPr>
            <a:r>
              <a:rPr lang="en" sz="1700" u="sng">
                <a:latin typeface="Caveat"/>
                <a:ea typeface="Caveat"/>
                <a:cs typeface="Caveat"/>
                <a:sym typeface="Caveat"/>
              </a:rPr>
              <a:t>              </a:t>
            </a:r>
            <a:r>
              <a:rPr lang="en" sz="1700">
                <a:latin typeface="Montserrat Medium"/>
                <a:ea typeface="Montserrat Medium"/>
                <a:cs typeface="Montserrat Medium"/>
                <a:sym typeface="Montserrat Medium"/>
              </a:rPr>
              <a:t> x </a:t>
            </a:r>
            <a:r>
              <a:rPr lang="en" sz="1700" u="sng">
                <a:latin typeface="Caveat Medium"/>
                <a:ea typeface="Caveat Medium"/>
                <a:cs typeface="Caveat Medium"/>
                <a:sym typeface="Caveat Medium"/>
              </a:rPr>
              <a:t>              </a:t>
            </a:r>
            <a:r>
              <a:rPr lang="en" sz="1700">
                <a:latin typeface="Montserrat Medium"/>
                <a:ea typeface="Montserrat Medium"/>
                <a:cs typeface="Montserrat Medium"/>
                <a:sym typeface="Montserrat Medium"/>
              </a:rPr>
              <a:t> = </a:t>
            </a:r>
            <a:r>
              <a:rPr lang="en" sz="1700" u="sng">
                <a:latin typeface="Caveat Medium"/>
                <a:ea typeface="Caveat Medium"/>
                <a:cs typeface="Caveat Medium"/>
                <a:sym typeface="Caveat Medium"/>
              </a:rPr>
              <a:t>                     </a:t>
            </a:r>
            <a:r>
              <a:rPr lang="en" sz="1700">
                <a:latin typeface="Caveat Medium"/>
                <a:ea typeface="Caveat Medium"/>
                <a:cs typeface="Caveat Medium"/>
                <a:sym typeface="Caveat Medium"/>
              </a:rPr>
              <a:t> of</a:t>
            </a:r>
            <a:r>
              <a:rPr lang="en" sz="1700">
                <a:solidFill>
                  <a:schemeClr val="dk1"/>
                </a:solidFill>
                <a:latin typeface="Caveat Medium"/>
                <a:ea typeface="Caveat Medium"/>
                <a:cs typeface="Caveat Medium"/>
                <a:sym typeface="Caveat Medium"/>
              </a:rPr>
              <a:t> studying </a:t>
            </a:r>
            <a:r>
              <a:rPr lang="en" sz="1700" u="sng">
                <a:solidFill>
                  <a:schemeClr val="dk1"/>
                </a:solidFill>
                <a:latin typeface="Caveat Medium"/>
                <a:ea typeface="Caveat Medium"/>
                <a:cs typeface="Caveat Medium"/>
                <a:sym typeface="Caveat Medium"/>
              </a:rPr>
              <a:t>          </a:t>
            </a:r>
            <a:r>
              <a:rPr lang="en" sz="1700" u="sng">
                <a:solidFill>
                  <a:schemeClr val="dk1"/>
                </a:solidFill>
                <a:latin typeface="Caveat"/>
                <a:ea typeface="Caveat"/>
                <a:cs typeface="Caveat"/>
                <a:sym typeface="Caveat"/>
              </a:rPr>
              <a:t>   </a:t>
            </a:r>
            <a:r>
              <a:rPr lang="en" sz="1700">
                <a:solidFill>
                  <a:schemeClr val="dk1"/>
                </a:solidFill>
                <a:latin typeface="Montserrat Medium"/>
                <a:ea typeface="Montserrat Medium"/>
                <a:cs typeface="Montserrat Medium"/>
                <a:sym typeface="Montserrat Medium"/>
              </a:rPr>
              <a:t> .</a:t>
            </a:r>
            <a:endParaRPr sz="1100" u="sng">
              <a:latin typeface="Montserrat Medium"/>
              <a:ea typeface="Montserrat Medium"/>
              <a:cs typeface="Montserrat Medium"/>
              <a:sym typeface="Montserrat Medium"/>
            </a:endParaRPr>
          </a:p>
        </p:txBody>
      </p:sp>
      <p:sp>
        <p:nvSpPr>
          <p:cNvPr id="636" name="Google Shape;636;p47"/>
          <p:cNvSpPr txBox="1"/>
          <p:nvPr/>
        </p:nvSpPr>
        <p:spPr>
          <a:xfrm>
            <a:off x="2043370" y="4706470"/>
            <a:ext cx="50883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000">
                <a:latin typeface="Montserrat Medium"/>
                <a:ea typeface="Montserrat Medium"/>
                <a:cs typeface="Montserrat Medium"/>
                <a:sym typeface="Montserrat Medium"/>
              </a:rPr>
              <a:t>one pencil = </a:t>
            </a:r>
            <a:r>
              <a:rPr i="1" lang="en" sz="1000" u="sng">
                <a:latin typeface="Montserrat Medium"/>
                <a:ea typeface="Montserrat Medium"/>
                <a:cs typeface="Montserrat Medium"/>
                <a:sym typeface="Montserrat Medium"/>
              </a:rPr>
              <a:t>_______________</a:t>
            </a:r>
            <a:endParaRPr i="1" sz="1000" u="sng">
              <a:latin typeface="Montserrat Medium"/>
              <a:ea typeface="Montserrat Medium"/>
              <a:cs typeface="Montserrat Medium"/>
              <a:sym typeface="Montserrat Medium"/>
            </a:endParaRPr>
          </a:p>
          <a:p>
            <a:pPr indent="0" lvl="0" marL="0" rtl="0" algn="l">
              <a:spcBef>
                <a:spcPts val="0"/>
              </a:spcBef>
              <a:spcAft>
                <a:spcPts val="0"/>
              </a:spcAft>
              <a:buNone/>
            </a:pPr>
            <a:r>
              <a:rPr lang="en" sz="1700" u="sng">
                <a:latin typeface="Caveat"/>
                <a:ea typeface="Caveat"/>
                <a:cs typeface="Caveat"/>
                <a:sym typeface="Caveat"/>
              </a:rPr>
              <a:t>              </a:t>
            </a:r>
            <a:r>
              <a:rPr lang="en" sz="1700">
                <a:latin typeface="Montserrat Medium"/>
                <a:ea typeface="Montserrat Medium"/>
                <a:cs typeface="Montserrat Medium"/>
                <a:sym typeface="Montserrat Medium"/>
              </a:rPr>
              <a:t> x </a:t>
            </a:r>
            <a:r>
              <a:rPr lang="en" sz="1700" u="sng">
                <a:latin typeface="Caveat Medium"/>
                <a:ea typeface="Caveat Medium"/>
                <a:cs typeface="Caveat Medium"/>
                <a:sym typeface="Caveat Medium"/>
              </a:rPr>
              <a:t>              </a:t>
            </a:r>
            <a:r>
              <a:rPr lang="en" sz="1700">
                <a:latin typeface="Montserrat Medium"/>
                <a:ea typeface="Montserrat Medium"/>
                <a:cs typeface="Montserrat Medium"/>
                <a:sym typeface="Montserrat Medium"/>
              </a:rPr>
              <a:t> = </a:t>
            </a:r>
            <a:r>
              <a:rPr lang="en" sz="1700" u="sng">
                <a:latin typeface="Caveat Medium"/>
                <a:ea typeface="Caveat Medium"/>
                <a:cs typeface="Caveat Medium"/>
                <a:sym typeface="Caveat Medium"/>
              </a:rPr>
              <a:t>                     </a:t>
            </a:r>
            <a:r>
              <a:rPr lang="en" sz="1700">
                <a:latin typeface="Caveat Medium"/>
                <a:ea typeface="Caveat Medium"/>
                <a:cs typeface="Caveat Medium"/>
                <a:sym typeface="Caveat Medium"/>
              </a:rPr>
              <a:t> of</a:t>
            </a:r>
            <a:r>
              <a:rPr lang="en" sz="1700">
                <a:solidFill>
                  <a:schemeClr val="dk1"/>
                </a:solidFill>
                <a:latin typeface="Caveat Medium"/>
                <a:ea typeface="Caveat Medium"/>
                <a:cs typeface="Caveat Medium"/>
                <a:sym typeface="Caveat Medium"/>
              </a:rPr>
              <a:t> studying </a:t>
            </a:r>
            <a:r>
              <a:rPr lang="en" sz="1700" u="sng">
                <a:solidFill>
                  <a:schemeClr val="dk1"/>
                </a:solidFill>
                <a:latin typeface="Caveat Medium"/>
                <a:ea typeface="Caveat Medium"/>
                <a:cs typeface="Caveat Medium"/>
                <a:sym typeface="Caveat Medium"/>
              </a:rPr>
              <a:t>          </a:t>
            </a:r>
            <a:r>
              <a:rPr lang="en" sz="1700" u="sng">
                <a:solidFill>
                  <a:schemeClr val="dk1"/>
                </a:solidFill>
                <a:latin typeface="Caveat"/>
                <a:ea typeface="Caveat"/>
                <a:cs typeface="Caveat"/>
                <a:sym typeface="Caveat"/>
              </a:rPr>
              <a:t>   </a:t>
            </a:r>
            <a:r>
              <a:rPr lang="en" sz="1700">
                <a:solidFill>
                  <a:schemeClr val="dk1"/>
                </a:solidFill>
                <a:latin typeface="Montserrat Medium"/>
                <a:ea typeface="Montserrat Medium"/>
                <a:cs typeface="Montserrat Medium"/>
                <a:sym typeface="Montserrat Medium"/>
              </a:rPr>
              <a:t> .</a:t>
            </a:r>
            <a:endParaRPr sz="1100" u="sng">
              <a:latin typeface="Montserrat Medium"/>
              <a:ea typeface="Montserrat Medium"/>
              <a:cs typeface="Montserrat Medium"/>
              <a:sym typeface="Montserrat Medium"/>
            </a:endParaRPr>
          </a:p>
        </p:txBody>
      </p:sp>
      <p:sp>
        <p:nvSpPr>
          <p:cNvPr id="637" name="Google Shape;637;p47"/>
          <p:cNvSpPr txBox="1"/>
          <p:nvPr/>
        </p:nvSpPr>
        <p:spPr>
          <a:xfrm>
            <a:off x="2043370" y="6237096"/>
            <a:ext cx="50883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000">
                <a:latin typeface="Montserrat Medium"/>
                <a:ea typeface="Montserrat Medium"/>
                <a:cs typeface="Montserrat Medium"/>
                <a:sym typeface="Montserrat Medium"/>
              </a:rPr>
              <a:t>one map = </a:t>
            </a:r>
            <a:r>
              <a:rPr i="1" lang="en" sz="1000" u="sng">
                <a:latin typeface="Montserrat Medium"/>
                <a:ea typeface="Montserrat Medium"/>
                <a:cs typeface="Montserrat Medium"/>
                <a:sym typeface="Montserrat Medium"/>
              </a:rPr>
              <a:t>_______________</a:t>
            </a:r>
            <a:endParaRPr i="1" sz="1000" u="sng">
              <a:latin typeface="Montserrat Medium"/>
              <a:ea typeface="Montserrat Medium"/>
              <a:cs typeface="Montserrat Medium"/>
              <a:sym typeface="Montserrat Medium"/>
            </a:endParaRPr>
          </a:p>
          <a:p>
            <a:pPr indent="0" lvl="0" marL="0" rtl="0" algn="l">
              <a:spcBef>
                <a:spcPts val="0"/>
              </a:spcBef>
              <a:spcAft>
                <a:spcPts val="0"/>
              </a:spcAft>
              <a:buNone/>
            </a:pPr>
            <a:r>
              <a:rPr lang="en" sz="1700" u="sng">
                <a:latin typeface="Caveat"/>
                <a:ea typeface="Caveat"/>
                <a:cs typeface="Caveat"/>
                <a:sym typeface="Caveat"/>
              </a:rPr>
              <a:t>              </a:t>
            </a:r>
            <a:r>
              <a:rPr lang="en" sz="1700">
                <a:latin typeface="Montserrat Medium"/>
                <a:ea typeface="Montserrat Medium"/>
                <a:cs typeface="Montserrat Medium"/>
                <a:sym typeface="Montserrat Medium"/>
              </a:rPr>
              <a:t> x </a:t>
            </a:r>
            <a:r>
              <a:rPr lang="en" sz="1700" u="sng">
                <a:latin typeface="Caveat Medium"/>
                <a:ea typeface="Caveat Medium"/>
                <a:cs typeface="Caveat Medium"/>
                <a:sym typeface="Caveat Medium"/>
              </a:rPr>
              <a:t>              </a:t>
            </a:r>
            <a:r>
              <a:rPr lang="en" sz="1700">
                <a:latin typeface="Montserrat Medium"/>
                <a:ea typeface="Montserrat Medium"/>
                <a:cs typeface="Montserrat Medium"/>
                <a:sym typeface="Montserrat Medium"/>
              </a:rPr>
              <a:t> = </a:t>
            </a:r>
            <a:r>
              <a:rPr lang="en" sz="1700" u="sng">
                <a:latin typeface="Caveat Medium"/>
                <a:ea typeface="Caveat Medium"/>
                <a:cs typeface="Caveat Medium"/>
                <a:sym typeface="Caveat Medium"/>
              </a:rPr>
              <a:t>                     </a:t>
            </a:r>
            <a:r>
              <a:rPr lang="en" sz="1700">
                <a:latin typeface="Caveat Medium"/>
                <a:ea typeface="Caveat Medium"/>
                <a:cs typeface="Caveat Medium"/>
                <a:sym typeface="Caveat Medium"/>
              </a:rPr>
              <a:t> of</a:t>
            </a:r>
            <a:r>
              <a:rPr lang="en" sz="1700">
                <a:solidFill>
                  <a:schemeClr val="dk1"/>
                </a:solidFill>
                <a:latin typeface="Caveat Medium"/>
                <a:ea typeface="Caveat Medium"/>
                <a:cs typeface="Caveat Medium"/>
                <a:sym typeface="Caveat Medium"/>
              </a:rPr>
              <a:t> studying </a:t>
            </a:r>
            <a:r>
              <a:rPr lang="en" sz="1700" u="sng">
                <a:solidFill>
                  <a:schemeClr val="dk1"/>
                </a:solidFill>
                <a:latin typeface="Caveat Medium"/>
                <a:ea typeface="Caveat Medium"/>
                <a:cs typeface="Caveat Medium"/>
                <a:sym typeface="Caveat Medium"/>
              </a:rPr>
              <a:t>          </a:t>
            </a:r>
            <a:r>
              <a:rPr lang="en" sz="1700" u="sng">
                <a:solidFill>
                  <a:schemeClr val="dk1"/>
                </a:solidFill>
                <a:latin typeface="Caveat"/>
                <a:ea typeface="Caveat"/>
                <a:cs typeface="Caveat"/>
                <a:sym typeface="Caveat"/>
              </a:rPr>
              <a:t>   </a:t>
            </a:r>
            <a:r>
              <a:rPr lang="en" sz="1700">
                <a:solidFill>
                  <a:schemeClr val="dk1"/>
                </a:solidFill>
                <a:latin typeface="Montserrat Medium"/>
                <a:ea typeface="Montserrat Medium"/>
                <a:cs typeface="Montserrat Medium"/>
                <a:sym typeface="Montserrat Medium"/>
              </a:rPr>
              <a:t> .</a:t>
            </a:r>
            <a:endParaRPr sz="1100" u="sng">
              <a:latin typeface="Montserrat Medium"/>
              <a:ea typeface="Montserrat Medium"/>
              <a:cs typeface="Montserrat Medium"/>
              <a:sym typeface="Montserrat Medium"/>
            </a:endParaRPr>
          </a:p>
        </p:txBody>
      </p:sp>
      <p:sp>
        <p:nvSpPr>
          <p:cNvPr id="638" name="Google Shape;638;p47"/>
          <p:cNvSpPr txBox="1"/>
          <p:nvPr/>
        </p:nvSpPr>
        <p:spPr>
          <a:xfrm>
            <a:off x="2043370" y="7767722"/>
            <a:ext cx="50883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000">
                <a:latin typeface="Montserrat Medium"/>
                <a:ea typeface="Montserrat Medium"/>
                <a:cs typeface="Montserrat Medium"/>
                <a:sym typeface="Montserrat Medium"/>
              </a:rPr>
              <a:t>one beaker = </a:t>
            </a:r>
            <a:r>
              <a:rPr i="1" lang="en" sz="1000" u="sng">
                <a:latin typeface="Montserrat Medium"/>
                <a:ea typeface="Montserrat Medium"/>
                <a:cs typeface="Montserrat Medium"/>
                <a:sym typeface="Montserrat Medium"/>
              </a:rPr>
              <a:t>_______________</a:t>
            </a:r>
            <a:endParaRPr i="1" sz="1000" u="sng">
              <a:latin typeface="Montserrat Medium"/>
              <a:ea typeface="Montserrat Medium"/>
              <a:cs typeface="Montserrat Medium"/>
              <a:sym typeface="Montserrat Medium"/>
            </a:endParaRPr>
          </a:p>
          <a:p>
            <a:pPr indent="0" lvl="0" marL="0" rtl="0" algn="l">
              <a:spcBef>
                <a:spcPts val="0"/>
              </a:spcBef>
              <a:spcAft>
                <a:spcPts val="0"/>
              </a:spcAft>
              <a:buNone/>
            </a:pPr>
            <a:r>
              <a:rPr lang="en" sz="1700" u="sng">
                <a:latin typeface="Caveat"/>
                <a:ea typeface="Caveat"/>
                <a:cs typeface="Caveat"/>
                <a:sym typeface="Caveat"/>
              </a:rPr>
              <a:t>              </a:t>
            </a:r>
            <a:r>
              <a:rPr lang="en" sz="1700">
                <a:latin typeface="Montserrat Medium"/>
                <a:ea typeface="Montserrat Medium"/>
                <a:cs typeface="Montserrat Medium"/>
                <a:sym typeface="Montserrat Medium"/>
              </a:rPr>
              <a:t> x </a:t>
            </a:r>
            <a:r>
              <a:rPr lang="en" sz="1700" u="sng">
                <a:latin typeface="Caveat Medium"/>
                <a:ea typeface="Caveat Medium"/>
                <a:cs typeface="Caveat Medium"/>
                <a:sym typeface="Caveat Medium"/>
              </a:rPr>
              <a:t>              </a:t>
            </a:r>
            <a:r>
              <a:rPr lang="en" sz="1700">
                <a:latin typeface="Montserrat Medium"/>
                <a:ea typeface="Montserrat Medium"/>
                <a:cs typeface="Montserrat Medium"/>
                <a:sym typeface="Montserrat Medium"/>
              </a:rPr>
              <a:t> = </a:t>
            </a:r>
            <a:r>
              <a:rPr lang="en" sz="1700" u="sng">
                <a:latin typeface="Caveat Medium"/>
                <a:ea typeface="Caveat Medium"/>
                <a:cs typeface="Caveat Medium"/>
                <a:sym typeface="Caveat Medium"/>
              </a:rPr>
              <a:t>                     </a:t>
            </a:r>
            <a:r>
              <a:rPr lang="en" sz="1700">
                <a:latin typeface="Caveat Medium"/>
                <a:ea typeface="Caveat Medium"/>
                <a:cs typeface="Caveat Medium"/>
                <a:sym typeface="Caveat Medium"/>
              </a:rPr>
              <a:t> of</a:t>
            </a:r>
            <a:r>
              <a:rPr lang="en" sz="1700">
                <a:solidFill>
                  <a:schemeClr val="dk1"/>
                </a:solidFill>
                <a:latin typeface="Caveat Medium"/>
                <a:ea typeface="Caveat Medium"/>
                <a:cs typeface="Caveat Medium"/>
                <a:sym typeface="Caveat Medium"/>
              </a:rPr>
              <a:t> studying </a:t>
            </a:r>
            <a:r>
              <a:rPr lang="en" sz="1700" u="sng">
                <a:solidFill>
                  <a:schemeClr val="dk1"/>
                </a:solidFill>
                <a:latin typeface="Caveat Medium"/>
                <a:ea typeface="Caveat Medium"/>
                <a:cs typeface="Caveat Medium"/>
                <a:sym typeface="Caveat Medium"/>
              </a:rPr>
              <a:t>          </a:t>
            </a:r>
            <a:r>
              <a:rPr lang="en" sz="1700" u="sng">
                <a:solidFill>
                  <a:schemeClr val="dk1"/>
                </a:solidFill>
                <a:latin typeface="Caveat"/>
                <a:ea typeface="Caveat"/>
                <a:cs typeface="Caveat"/>
                <a:sym typeface="Caveat"/>
              </a:rPr>
              <a:t>   </a:t>
            </a:r>
            <a:r>
              <a:rPr lang="en" sz="1700">
                <a:solidFill>
                  <a:schemeClr val="dk1"/>
                </a:solidFill>
                <a:latin typeface="Montserrat Medium"/>
                <a:ea typeface="Montserrat Medium"/>
                <a:cs typeface="Montserrat Medium"/>
                <a:sym typeface="Montserrat Medium"/>
              </a:rPr>
              <a:t> .</a:t>
            </a:r>
            <a:endParaRPr sz="1100" u="sng">
              <a:latin typeface="Montserrat Medium"/>
              <a:ea typeface="Montserrat Medium"/>
              <a:cs typeface="Montserrat Medium"/>
              <a:sym typeface="Montserrat Medium"/>
            </a:endParaRPr>
          </a:p>
        </p:txBody>
      </p:sp>
      <p:sp>
        <p:nvSpPr>
          <p:cNvPr id="639" name="Google Shape;639;p47"/>
          <p:cNvSpPr txBox="1"/>
          <p:nvPr/>
        </p:nvSpPr>
        <p:spPr>
          <a:xfrm>
            <a:off x="2043370" y="9298348"/>
            <a:ext cx="50883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000">
                <a:latin typeface="Montserrat Medium"/>
                <a:ea typeface="Montserrat Medium"/>
                <a:cs typeface="Montserrat Medium"/>
                <a:sym typeface="Montserrat Medium"/>
              </a:rPr>
              <a:t>one calculator icon = </a:t>
            </a:r>
            <a:r>
              <a:rPr i="1" lang="en" sz="1000" u="sng">
                <a:latin typeface="Montserrat Medium"/>
                <a:ea typeface="Montserrat Medium"/>
                <a:cs typeface="Montserrat Medium"/>
                <a:sym typeface="Montserrat Medium"/>
              </a:rPr>
              <a:t>_______________</a:t>
            </a:r>
            <a:endParaRPr i="1" sz="1000" u="sng">
              <a:latin typeface="Montserrat Medium"/>
              <a:ea typeface="Montserrat Medium"/>
              <a:cs typeface="Montserrat Medium"/>
              <a:sym typeface="Montserrat Medium"/>
            </a:endParaRPr>
          </a:p>
          <a:p>
            <a:pPr indent="0" lvl="0" marL="0" rtl="0" algn="l">
              <a:spcBef>
                <a:spcPts val="0"/>
              </a:spcBef>
              <a:spcAft>
                <a:spcPts val="0"/>
              </a:spcAft>
              <a:buNone/>
            </a:pPr>
            <a:r>
              <a:rPr lang="en" sz="1700" u="sng">
                <a:latin typeface="Caveat"/>
                <a:ea typeface="Caveat"/>
                <a:cs typeface="Caveat"/>
                <a:sym typeface="Caveat"/>
              </a:rPr>
              <a:t>              </a:t>
            </a:r>
            <a:r>
              <a:rPr lang="en" sz="1700">
                <a:latin typeface="Montserrat Medium"/>
                <a:ea typeface="Montserrat Medium"/>
                <a:cs typeface="Montserrat Medium"/>
                <a:sym typeface="Montserrat Medium"/>
              </a:rPr>
              <a:t> x </a:t>
            </a:r>
            <a:r>
              <a:rPr lang="en" sz="1700" u="sng">
                <a:latin typeface="Caveat Medium"/>
                <a:ea typeface="Caveat Medium"/>
                <a:cs typeface="Caveat Medium"/>
                <a:sym typeface="Caveat Medium"/>
              </a:rPr>
              <a:t>              </a:t>
            </a:r>
            <a:r>
              <a:rPr lang="en" sz="1700">
                <a:latin typeface="Montserrat Medium"/>
                <a:ea typeface="Montserrat Medium"/>
                <a:cs typeface="Montserrat Medium"/>
                <a:sym typeface="Montserrat Medium"/>
              </a:rPr>
              <a:t> = </a:t>
            </a:r>
            <a:r>
              <a:rPr lang="en" sz="1700" u="sng">
                <a:latin typeface="Caveat Medium"/>
                <a:ea typeface="Caveat Medium"/>
                <a:cs typeface="Caveat Medium"/>
                <a:sym typeface="Caveat Medium"/>
              </a:rPr>
              <a:t>                     </a:t>
            </a:r>
            <a:r>
              <a:rPr lang="en" sz="1700">
                <a:latin typeface="Caveat Medium"/>
                <a:ea typeface="Caveat Medium"/>
                <a:cs typeface="Caveat Medium"/>
                <a:sym typeface="Caveat Medium"/>
              </a:rPr>
              <a:t> of</a:t>
            </a:r>
            <a:r>
              <a:rPr lang="en" sz="1700">
                <a:solidFill>
                  <a:schemeClr val="dk1"/>
                </a:solidFill>
                <a:latin typeface="Caveat Medium"/>
                <a:ea typeface="Caveat Medium"/>
                <a:cs typeface="Caveat Medium"/>
                <a:sym typeface="Caveat Medium"/>
              </a:rPr>
              <a:t> studying </a:t>
            </a:r>
            <a:r>
              <a:rPr lang="en" sz="1700" u="sng">
                <a:solidFill>
                  <a:schemeClr val="dk1"/>
                </a:solidFill>
                <a:latin typeface="Caveat Medium"/>
                <a:ea typeface="Caveat Medium"/>
                <a:cs typeface="Caveat Medium"/>
                <a:sym typeface="Caveat Medium"/>
              </a:rPr>
              <a:t>          </a:t>
            </a:r>
            <a:r>
              <a:rPr lang="en" sz="1700" u="sng">
                <a:solidFill>
                  <a:schemeClr val="dk1"/>
                </a:solidFill>
                <a:latin typeface="Caveat"/>
                <a:ea typeface="Caveat"/>
                <a:cs typeface="Caveat"/>
                <a:sym typeface="Caveat"/>
              </a:rPr>
              <a:t>   </a:t>
            </a:r>
            <a:r>
              <a:rPr lang="en" sz="1700">
                <a:solidFill>
                  <a:schemeClr val="dk1"/>
                </a:solidFill>
                <a:latin typeface="Montserrat Medium"/>
                <a:ea typeface="Montserrat Medium"/>
                <a:cs typeface="Montserrat Medium"/>
                <a:sym typeface="Montserrat Medium"/>
              </a:rPr>
              <a:t> .</a:t>
            </a:r>
            <a:endParaRPr sz="1100" u="sng">
              <a:latin typeface="Montserrat Medium"/>
              <a:ea typeface="Montserrat Medium"/>
              <a:cs typeface="Montserrat Medium"/>
              <a:sym typeface="Montserrat Medium"/>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643" name="Shape 643"/>
        <p:cNvGrpSpPr/>
        <p:nvPr/>
      </p:nvGrpSpPr>
      <p:grpSpPr>
        <a:xfrm>
          <a:off x="0" y="0"/>
          <a:ext cx="0" cy="0"/>
          <a:chOff x="0" y="0"/>
          <a:chExt cx="0" cy="0"/>
        </a:xfrm>
      </p:grpSpPr>
      <p:pic>
        <p:nvPicPr>
          <p:cNvPr id="644" name="Google Shape;644;p48"/>
          <p:cNvPicPr preferRelativeResize="0"/>
          <p:nvPr/>
        </p:nvPicPr>
        <p:blipFill>
          <a:blip r:embed="rId3">
            <a:alphaModFix/>
          </a:blip>
          <a:stretch>
            <a:fillRect/>
          </a:stretch>
        </p:blipFill>
        <p:spPr>
          <a:xfrm>
            <a:off x="2024292" y="7003161"/>
            <a:ext cx="365467" cy="365455"/>
          </a:xfrm>
          <a:prstGeom prst="rect">
            <a:avLst/>
          </a:prstGeom>
          <a:noFill/>
          <a:ln>
            <a:noFill/>
          </a:ln>
        </p:spPr>
      </p:pic>
      <p:pic>
        <p:nvPicPr>
          <p:cNvPr id="645" name="Google Shape;645;p48"/>
          <p:cNvPicPr preferRelativeResize="0"/>
          <p:nvPr/>
        </p:nvPicPr>
        <p:blipFill>
          <a:blip r:embed="rId3">
            <a:alphaModFix/>
          </a:blip>
          <a:stretch>
            <a:fillRect/>
          </a:stretch>
        </p:blipFill>
        <p:spPr>
          <a:xfrm>
            <a:off x="2524688" y="7003145"/>
            <a:ext cx="365467" cy="365455"/>
          </a:xfrm>
          <a:prstGeom prst="rect">
            <a:avLst/>
          </a:prstGeom>
          <a:noFill/>
          <a:ln>
            <a:noFill/>
          </a:ln>
        </p:spPr>
      </p:pic>
      <p:pic>
        <p:nvPicPr>
          <p:cNvPr id="646" name="Google Shape;646;p48"/>
          <p:cNvPicPr preferRelativeResize="0"/>
          <p:nvPr/>
        </p:nvPicPr>
        <p:blipFill>
          <a:blip r:embed="rId3">
            <a:alphaModFix/>
          </a:blip>
          <a:stretch>
            <a:fillRect/>
          </a:stretch>
        </p:blipFill>
        <p:spPr>
          <a:xfrm>
            <a:off x="3525480" y="7003165"/>
            <a:ext cx="365467" cy="365455"/>
          </a:xfrm>
          <a:prstGeom prst="rect">
            <a:avLst/>
          </a:prstGeom>
          <a:noFill/>
          <a:ln>
            <a:noFill/>
          </a:ln>
        </p:spPr>
      </p:pic>
      <p:pic>
        <p:nvPicPr>
          <p:cNvPr id="647" name="Google Shape;647;p48"/>
          <p:cNvPicPr preferRelativeResize="0"/>
          <p:nvPr/>
        </p:nvPicPr>
        <p:blipFill>
          <a:blip r:embed="rId3">
            <a:alphaModFix/>
          </a:blip>
          <a:stretch>
            <a:fillRect/>
          </a:stretch>
        </p:blipFill>
        <p:spPr>
          <a:xfrm>
            <a:off x="5527064" y="7003163"/>
            <a:ext cx="365467" cy="365455"/>
          </a:xfrm>
          <a:prstGeom prst="rect">
            <a:avLst/>
          </a:prstGeom>
          <a:noFill/>
          <a:ln>
            <a:noFill/>
          </a:ln>
        </p:spPr>
      </p:pic>
      <p:pic>
        <p:nvPicPr>
          <p:cNvPr id="648" name="Google Shape;648;p48"/>
          <p:cNvPicPr preferRelativeResize="0"/>
          <p:nvPr/>
        </p:nvPicPr>
        <p:blipFill>
          <a:blip r:embed="rId3">
            <a:alphaModFix/>
          </a:blip>
          <a:stretch>
            <a:fillRect/>
          </a:stretch>
        </p:blipFill>
        <p:spPr>
          <a:xfrm>
            <a:off x="3025084" y="7003156"/>
            <a:ext cx="365467" cy="365455"/>
          </a:xfrm>
          <a:prstGeom prst="rect">
            <a:avLst/>
          </a:prstGeom>
          <a:noFill/>
          <a:ln>
            <a:noFill/>
          </a:ln>
        </p:spPr>
      </p:pic>
      <p:pic>
        <p:nvPicPr>
          <p:cNvPr id="649" name="Google Shape;649;p48"/>
          <p:cNvPicPr preferRelativeResize="0"/>
          <p:nvPr/>
        </p:nvPicPr>
        <p:blipFill>
          <a:blip r:embed="rId3">
            <a:alphaModFix/>
          </a:blip>
          <a:stretch>
            <a:fillRect/>
          </a:stretch>
        </p:blipFill>
        <p:spPr>
          <a:xfrm>
            <a:off x="4025876" y="7003154"/>
            <a:ext cx="365467" cy="365455"/>
          </a:xfrm>
          <a:prstGeom prst="rect">
            <a:avLst/>
          </a:prstGeom>
          <a:noFill/>
          <a:ln>
            <a:noFill/>
          </a:ln>
        </p:spPr>
      </p:pic>
      <p:pic>
        <p:nvPicPr>
          <p:cNvPr id="650" name="Google Shape;650;p48"/>
          <p:cNvPicPr preferRelativeResize="0"/>
          <p:nvPr/>
        </p:nvPicPr>
        <p:blipFill>
          <a:blip r:embed="rId3">
            <a:alphaModFix/>
          </a:blip>
          <a:stretch>
            <a:fillRect/>
          </a:stretch>
        </p:blipFill>
        <p:spPr>
          <a:xfrm>
            <a:off x="4526272" y="7003147"/>
            <a:ext cx="365467" cy="365455"/>
          </a:xfrm>
          <a:prstGeom prst="rect">
            <a:avLst/>
          </a:prstGeom>
          <a:noFill/>
          <a:ln>
            <a:noFill/>
          </a:ln>
        </p:spPr>
      </p:pic>
      <p:pic>
        <p:nvPicPr>
          <p:cNvPr id="651" name="Google Shape;651;p48"/>
          <p:cNvPicPr preferRelativeResize="0"/>
          <p:nvPr/>
        </p:nvPicPr>
        <p:blipFill>
          <a:blip r:embed="rId3">
            <a:alphaModFix/>
          </a:blip>
          <a:stretch>
            <a:fillRect/>
          </a:stretch>
        </p:blipFill>
        <p:spPr>
          <a:xfrm>
            <a:off x="6027460" y="7003149"/>
            <a:ext cx="365467" cy="365455"/>
          </a:xfrm>
          <a:prstGeom prst="rect">
            <a:avLst/>
          </a:prstGeom>
          <a:noFill/>
          <a:ln>
            <a:noFill/>
          </a:ln>
        </p:spPr>
      </p:pic>
      <p:pic>
        <p:nvPicPr>
          <p:cNvPr id="652" name="Google Shape;652;p48"/>
          <p:cNvPicPr preferRelativeResize="0"/>
          <p:nvPr/>
        </p:nvPicPr>
        <p:blipFill>
          <a:blip r:embed="rId3">
            <a:alphaModFix/>
          </a:blip>
          <a:stretch>
            <a:fillRect/>
          </a:stretch>
        </p:blipFill>
        <p:spPr>
          <a:xfrm>
            <a:off x="5026668" y="7003158"/>
            <a:ext cx="365467" cy="365455"/>
          </a:xfrm>
          <a:prstGeom prst="rect">
            <a:avLst/>
          </a:prstGeom>
          <a:noFill/>
          <a:ln>
            <a:noFill/>
          </a:ln>
        </p:spPr>
      </p:pic>
      <p:pic>
        <p:nvPicPr>
          <p:cNvPr id="653" name="Google Shape;653;p48"/>
          <p:cNvPicPr preferRelativeResize="0"/>
          <p:nvPr/>
        </p:nvPicPr>
        <p:blipFill>
          <a:blip r:embed="rId3">
            <a:alphaModFix/>
          </a:blip>
          <a:stretch>
            <a:fillRect/>
          </a:stretch>
        </p:blipFill>
        <p:spPr>
          <a:xfrm>
            <a:off x="6527856" y="7003151"/>
            <a:ext cx="365467" cy="365455"/>
          </a:xfrm>
          <a:prstGeom prst="rect">
            <a:avLst/>
          </a:prstGeom>
          <a:noFill/>
          <a:ln>
            <a:noFill/>
          </a:ln>
        </p:spPr>
      </p:pic>
      <p:pic>
        <p:nvPicPr>
          <p:cNvPr id="654" name="Google Shape;654;p48"/>
          <p:cNvPicPr preferRelativeResize="0"/>
          <p:nvPr/>
        </p:nvPicPr>
        <p:blipFill>
          <a:blip r:embed="rId3">
            <a:alphaModFix/>
          </a:blip>
          <a:stretch>
            <a:fillRect/>
          </a:stretch>
        </p:blipFill>
        <p:spPr>
          <a:xfrm>
            <a:off x="2024292" y="7391594"/>
            <a:ext cx="365467" cy="365455"/>
          </a:xfrm>
          <a:prstGeom prst="rect">
            <a:avLst/>
          </a:prstGeom>
          <a:noFill/>
          <a:ln>
            <a:noFill/>
          </a:ln>
        </p:spPr>
      </p:pic>
      <p:pic>
        <p:nvPicPr>
          <p:cNvPr id="655" name="Google Shape;655;p48"/>
          <p:cNvPicPr preferRelativeResize="0"/>
          <p:nvPr/>
        </p:nvPicPr>
        <p:blipFill>
          <a:blip r:embed="rId3">
            <a:alphaModFix/>
          </a:blip>
          <a:stretch>
            <a:fillRect/>
          </a:stretch>
        </p:blipFill>
        <p:spPr>
          <a:xfrm>
            <a:off x="2524688" y="7391577"/>
            <a:ext cx="365467" cy="365455"/>
          </a:xfrm>
          <a:prstGeom prst="rect">
            <a:avLst/>
          </a:prstGeom>
          <a:noFill/>
          <a:ln>
            <a:noFill/>
          </a:ln>
        </p:spPr>
      </p:pic>
      <p:pic>
        <p:nvPicPr>
          <p:cNvPr id="656" name="Google Shape;656;p48"/>
          <p:cNvPicPr preferRelativeResize="0"/>
          <p:nvPr/>
        </p:nvPicPr>
        <p:blipFill>
          <a:blip r:embed="rId3">
            <a:alphaModFix/>
          </a:blip>
          <a:stretch>
            <a:fillRect/>
          </a:stretch>
        </p:blipFill>
        <p:spPr>
          <a:xfrm>
            <a:off x="3525480" y="7391598"/>
            <a:ext cx="365467" cy="365455"/>
          </a:xfrm>
          <a:prstGeom prst="rect">
            <a:avLst/>
          </a:prstGeom>
          <a:noFill/>
          <a:ln>
            <a:noFill/>
          </a:ln>
        </p:spPr>
      </p:pic>
      <p:pic>
        <p:nvPicPr>
          <p:cNvPr id="657" name="Google Shape;657;p48"/>
          <p:cNvPicPr preferRelativeResize="0"/>
          <p:nvPr/>
        </p:nvPicPr>
        <p:blipFill>
          <a:blip r:embed="rId3">
            <a:alphaModFix/>
          </a:blip>
          <a:stretch>
            <a:fillRect/>
          </a:stretch>
        </p:blipFill>
        <p:spPr>
          <a:xfrm>
            <a:off x="5527064" y="7391596"/>
            <a:ext cx="365467" cy="365455"/>
          </a:xfrm>
          <a:prstGeom prst="rect">
            <a:avLst/>
          </a:prstGeom>
          <a:noFill/>
          <a:ln>
            <a:noFill/>
          </a:ln>
        </p:spPr>
      </p:pic>
      <p:pic>
        <p:nvPicPr>
          <p:cNvPr id="658" name="Google Shape;658;p48"/>
          <p:cNvPicPr preferRelativeResize="0"/>
          <p:nvPr/>
        </p:nvPicPr>
        <p:blipFill>
          <a:blip r:embed="rId3">
            <a:alphaModFix/>
          </a:blip>
          <a:stretch>
            <a:fillRect/>
          </a:stretch>
        </p:blipFill>
        <p:spPr>
          <a:xfrm>
            <a:off x="3025084" y="7391589"/>
            <a:ext cx="365467" cy="365455"/>
          </a:xfrm>
          <a:prstGeom prst="rect">
            <a:avLst/>
          </a:prstGeom>
          <a:noFill/>
          <a:ln>
            <a:noFill/>
          </a:ln>
        </p:spPr>
      </p:pic>
      <p:pic>
        <p:nvPicPr>
          <p:cNvPr id="659" name="Google Shape;659;p48"/>
          <p:cNvPicPr preferRelativeResize="0"/>
          <p:nvPr/>
        </p:nvPicPr>
        <p:blipFill>
          <a:blip r:embed="rId3">
            <a:alphaModFix/>
          </a:blip>
          <a:stretch>
            <a:fillRect/>
          </a:stretch>
        </p:blipFill>
        <p:spPr>
          <a:xfrm>
            <a:off x="4025876" y="7391587"/>
            <a:ext cx="365467" cy="365455"/>
          </a:xfrm>
          <a:prstGeom prst="rect">
            <a:avLst/>
          </a:prstGeom>
          <a:noFill/>
          <a:ln>
            <a:noFill/>
          </a:ln>
        </p:spPr>
      </p:pic>
      <p:pic>
        <p:nvPicPr>
          <p:cNvPr id="660" name="Google Shape;660;p48"/>
          <p:cNvPicPr preferRelativeResize="0"/>
          <p:nvPr/>
        </p:nvPicPr>
        <p:blipFill>
          <a:blip r:embed="rId3">
            <a:alphaModFix/>
          </a:blip>
          <a:stretch>
            <a:fillRect/>
          </a:stretch>
        </p:blipFill>
        <p:spPr>
          <a:xfrm>
            <a:off x="4526272" y="7391580"/>
            <a:ext cx="365467" cy="365455"/>
          </a:xfrm>
          <a:prstGeom prst="rect">
            <a:avLst/>
          </a:prstGeom>
          <a:noFill/>
          <a:ln>
            <a:noFill/>
          </a:ln>
        </p:spPr>
      </p:pic>
      <p:pic>
        <p:nvPicPr>
          <p:cNvPr id="661" name="Google Shape;661;p48"/>
          <p:cNvPicPr preferRelativeResize="0"/>
          <p:nvPr/>
        </p:nvPicPr>
        <p:blipFill>
          <a:blip r:embed="rId3">
            <a:alphaModFix/>
          </a:blip>
          <a:stretch>
            <a:fillRect/>
          </a:stretch>
        </p:blipFill>
        <p:spPr>
          <a:xfrm>
            <a:off x="6027460" y="7391582"/>
            <a:ext cx="365467" cy="365455"/>
          </a:xfrm>
          <a:prstGeom prst="rect">
            <a:avLst/>
          </a:prstGeom>
          <a:noFill/>
          <a:ln>
            <a:noFill/>
          </a:ln>
        </p:spPr>
      </p:pic>
      <p:pic>
        <p:nvPicPr>
          <p:cNvPr id="662" name="Google Shape;662;p48"/>
          <p:cNvPicPr preferRelativeResize="0"/>
          <p:nvPr/>
        </p:nvPicPr>
        <p:blipFill>
          <a:blip r:embed="rId3">
            <a:alphaModFix/>
          </a:blip>
          <a:stretch>
            <a:fillRect/>
          </a:stretch>
        </p:blipFill>
        <p:spPr>
          <a:xfrm>
            <a:off x="5026668" y="7391591"/>
            <a:ext cx="365467" cy="365455"/>
          </a:xfrm>
          <a:prstGeom prst="rect">
            <a:avLst/>
          </a:prstGeom>
          <a:noFill/>
          <a:ln>
            <a:noFill/>
          </a:ln>
        </p:spPr>
      </p:pic>
      <p:pic>
        <p:nvPicPr>
          <p:cNvPr id="663" name="Google Shape;663;p48"/>
          <p:cNvPicPr preferRelativeResize="0"/>
          <p:nvPr/>
        </p:nvPicPr>
        <p:blipFill>
          <a:blip r:embed="rId3">
            <a:alphaModFix/>
          </a:blip>
          <a:stretch>
            <a:fillRect/>
          </a:stretch>
        </p:blipFill>
        <p:spPr>
          <a:xfrm>
            <a:off x="6527856" y="7391584"/>
            <a:ext cx="365467" cy="365455"/>
          </a:xfrm>
          <a:prstGeom prst="rect">
            <a:avLst/>
          </a:prstGeom>
          <a:noFill/>
          <a:ln>
            <a:noFill/>
          </a:ln>
        </p:spPr>
      </p:pic>
      <p:pic>
        <p:nvPicPr>
          <p:cNvPr id="664" name="Google Shape;664;p48"/>
          <p:cNvPicPr preferRelativeResize="0"/>
          <p:nvPr/>
        </p:nvPicPr>
        <p:blipFill rotWithShape="1">
          <a:blip r:embed="rId4">
            <a:alphaModFix/>
          </a:blip>
          <a:srcRect b="0" l="0" r="0" t="0"/>
          <a:stretch/>
        </p:blipFill>
        <p:spPr>
          <a:xfrm>
            <a:off x="2024292" y="5475468"/>
            <a:ext cx="365774" cy="365767"/>
          </a:xfrm>
          <a:prstGeom prst="rect">
            <a:avLst/>
          </a:prstGeom>
          <a:noFill/>
          <a:ln>
            <a:noFill/>
          </a:ln>
        </p:spPr>
      </p:pic>
      <p:pic>
        <p:nvPicPr>
          <p:cNvPr id="665" name="Google Shape;665;p48"/>
          <p:cNvPicPr preferRelativeResize="0"/>
          <p:nvPr/>
        </p:nvPicPr>
        <p:blipFill rotWithShape="1">
          <a:blip r:embed="rId4">
            <a:alphaModFix/>
          </a:blip>
          <a:srcRect b="0" l="0" r="0" t="0"/>
          <a:stretch/>
        </p:blipFill>
        <p:spPr>
          <a:xfrm>
            <a:off x="2526546" y="5475457"/>
            <a:ext cx="365774" cy="365767"/>
          </a:xfrm>
          <a:prstGeom prst="rect">
            <a:avLst/>
          </a:prstGeom>
          <a:noFill/>
          <a:ln>
            <a:noFill/>
          </a:ln>
        </p:spPr>
      </p:pic>
      <p:pic>
        <p:nvPicPr>
          <p:cNvPr id="666" name="Google Shape;666;p48"/>
          <p:cNvPicPr preferRelativeResize="0"/>
          <p:nvPr/>
        </p:nvPicPr>
        <p:blipFill rotWithShape="1">
          <a:blip r:embed="rId4">
            <a:alphaModFix/>
          </a:blip>
          <a:srcRect b="0" l="0" r="0" t="0"/>
          <a:stretch/>
        </p:blipFill>
        <p:spPr>
          <a:xfrm>
            <a:off x="3028799" y="5475473"/>
            <a:ext cx="365774" cy="365767"/>
          </a:xfrm>
          <a:prstGeom prst="rect">
            <a:avLst/>
          </a:prstGeom>
          <a:noFill/>
          <a:ln>
            <a:noFill/>
          </a:ln>
        </p:spPr>
      </p:pic>
      <p:pic>
        <p:nvPicPr>
          <p:cNvPr id="667" name="Google Shape;667;p48"/>
          <p:cNvPicPr preferRelativeResize="0"/>
          <p:nvPr/>
        </p:nvPicPr>
        <p:blipFill rotWithShape="1">
          <a:blip r:embed="rId4">
            <a:alphaModFix/>
          </a:blip>
          <a:srcRect b="0" l="0" r="0" t="0"/>
          <a:stretch/>
        </p:blipFill>
        <p:spPr>
          <a:xfrm>
            <a:off x="3531053" y="5475463"/>
            <a:ext cx="365774" cy="365767"/>
          </a:xfrm>
          <a:prstGeom prst="rect">
            <a:avLst/>
          </a:prstGeom>
          <a:noFill/>
          <a:ln>
            <a:noFill/>
          </a:ln>
        </p:spPr>
      </p:pic>
      <p:pic>
        <p:nvPicPr>
          <p:cNvPr id="668" name="Google Shape;668;p48"/>
          <p:cNvPicPr preferRelativeResize="0"/>
          <p:nvPr/>
        </p:nvPicPr>
        <p:blipFill rotWithShape="1">
          <a:blip r:embed="rId4">
            <a:alphaModFix/>
          </a:blip>
          <a:srcRect b="0" l="0" r="0" t="0"/>
          <a:stretch/>
        </p:blipFill>
        <p:spPr>
          <a:xfrm>
            <a:off x="4036182" y="5475468"/>
            <a:ext cx="365774" cy="365767"/>
          </a:xfrm>
          <a:prstGeom prst="rect">
            <a:avLst/>
          </a:prstGeom>
          <a:noFill/>
          <a:ln>
            <a:noFill/>
          </a:ln>
        </p:spPr>
      </p:pic>
      <p:pic>
        <p:nvPicPr>
          <p:cNvPr id="669" name="Google Shape;669;p48"/>
          <p:cNvPicPr preferRelativeResize="0"/>
          <p:nvPr/>
        </p:nvPicPr>
        <p:blipFill rotWithShape="1">
          <a:blip r:embed="rId4">
            <a:alphaModFix/>
          </a:blip>
          <a:srcRect b="0" l="0" r="0" t="0"/>
          <a:stretch/>
        </p:blipFill>
        <p:spPr>
          <a:xfrm>
            <a:off x="4538435" y="5475457"/>
            <a:ext cx="365774" cy="365767"/>
          </a:xfrm>
          <a:prstGeom prst="rect">
            <a:avLst/>
          </a:prstGeom>
          <a:noFill/>
          <a:ln>
            <a:noFill/>
          </a:ln>
        </p:spPr>
      </p:pic>
      <p:pic>
        <p:nvPicPr>
          <p:cNvPr id="670" name="Google Shape;670;p48"/>
          <p:cNvPicPr preferRelativeResize="0"/>
          <p:nvPr/>
        </p:nvPicPr>
        <p:blipFill rotWithShape="1">
          <a:blip r:embed="rId4">
            <a:alphaModFix/>
          </a:blip>
          <a:srcRect b="0" l="0" r="0" t="0"/>
          <a:stretch/>
        </p:blipFill>
        <p:spPr>
          <a:xfrm>
            <a:off x="5040689" y="5475473"/>
            <a:ext cx="365774" cy="365767"/>
          </a:xfrm>
          <a:prstGeom prst="rect">
            <a:avLst/>
          </a:prstGeom>
          <a:noFill/>
          <a:ln>
            <a:noFill/>
          </a:ln>
        </p:spPr>
      </p:pic>
      <p:pic>
        <p:nvPicPr>
          <p:cNvPr id="671" name="Google Shape;671;p48"/>
          <p:cNvPicPr preferRelativeResize="0"/>
          <p:nvPr/>
        </p:nvPicPr>
        <p:blipFill rotWithShape="1">
          <a:blip r:embed="rId4">
            <a:alphaModFix/>
          </a:blip>
          <a:srcRect b="0" l="0" r="0" t="0"/>
          <a:stretch/>
        </p:blipFill>
        <p:spPr>
          <a:xfrm>
            <a:off x="5542943" y="5475463"/>
            <a:ext cx="365774" cy="365767"/>
          </a:xfrm>
          <a:prstGeom prst="rect">
            <a:avLst/>
          </a:prstGeom>
          <a:noFill/>
          <a:ln>
            <a:noFill/>
          </a:ln>
        </p:spPr>
      </p:pic>
      <p:pic>
        <p:nvPicPr>
          <p:cNvPr id="672" name="Google Shape;672;p48"/>
          <p:cNvPicPr preferRelativeResize="0"/>
          <p:nvPr/>
        </p:nvPicPr>
        <p:blipFill rotWithShape="1">
          <a:blip r:embed="rId4">
            <a:alphaModFix/>
          </a:blip>
          <a:srcRect b="0" l="0" r="0" t="0"/>
          <a:stretch/>
        </p:blipFill>
        <p:spPr>
          <a:xfrm>
            <a:off x="6046634" y="5475473"/>
            <a:ext cx="365774" cy="365767"/>
          </a:xfrm>
          <a:prstGeom prst="rect">
            <a:avLst/>
          </a:prstGeom>
          <a:noFill/>
          <a:ln>
            <a:noFill/>
          </a:ln>
        </p:spPr>
      </p:pic>
      <p:pic>
        <p:nvPicPr>
          <p:cNvPr id="673" name="Google Shape;673;p48"/>
          <p:cNvPicPr preferRelativeResize="0"/>
          <p:nvPr/>
        </p:nvPicPr>
        <p:blipFill rotWithShape="1">
          <a:blip r:embed="rId4">
            <a:alphaModFix/>
          </a:blip>
          <a:srcRect b="0" l="0" r="0" t="0"/>
          <a:stretch/>
        </p:blipFill>
        <p:spPr>
          <a:xfrm>
            <a:off x="6548888" y="5475463"/>
            <a:ext cx="365774" cy="365767"/>
          </a:xfrm>
          <a:prstGeom prst="rect">
            <a:avLst/>
          </a:prstGeom>
          <a:noFill/>
          <a:ln>
            <a:noFill/>
          </a:ln>
        </p:spPr>
      </p:pic>
      <p:pic>
        <p:nvPicPr>
          <p:cNvPr id="674" name="Google Shape;674;p48"/>
          <p:cNvPicPr preferRelativeResize="0"/>
          <p:nvPr/>
        </p:nvPicPr>
        <p:blipFill rotWithShape="1">
          <a:blip r:embed="rId4">
            <a:alphaModFix/>
          </a:blip>
          <a:srcRect b="0" l="0" r="0" t="0"/>
          <a:stretch/>
        </p:blipFill>
        <p:spPr>
          <a:xfrm>
            <a:off x="2024292" y="5864232"/>
            <a:ext cx="365774" cy="365767"/>
          </a:xfrm>
          <a:prstGeom prst="rect">
            <a:avLst/>
          </a:prstGeom>
          <a:noFill/>
          <a:ln>
            <a:noFill/>
          </a:ln>
        </p:spPr>
      </p:pic>
      <p:pic>
        <p:nvPicPr>
          <p:cNvPr id="675" name="Google Shape;675;p48"/>
          <p:cNvPicPr preferRelativeResize="0"/>
          <p:nvPr/>
        </p:nvPicPr>
        <p:blipFill rotWithShape="1">
          <a:blip r:embed="rId4">
            <a:alphaModFix/>
          </a:blip>
          <a:srcRect b="0" l="0" r="0" t="0"/>
          <a:stretch/>
        </p:blipFill>
        <p:spPr>
          <a:xfrm>
            <a:off x="2526546" y="5864221"/>
            <a:ext cx="365774" cy="365767"/>
          </a:xfrm>
          <a:prstGeom prst="rect">
            <a:avLst/>
          </a:prstGeom>
          <a:noFill/>
          <a:ln>
            <a:noFill/>
          </a:ln>
        </p:spPr>
      </p:pic>
      <p:pic>
        <p:nvPicPr>
          <p:cNvPr id="676" name="Google Shape;676;p48"/>
          <p:cNvPicPr preferRelativeResize="0"/>
          <p:nvPr/>
        </p:nvPicPr>
        <p:blipFill rotWithShape="1">
          <a:blip r:embed="rId4">
            <a:alphaModFix/>
          </a:blip>
          <a:srcRect b="0" l="0" r="0" t="0"/>
          <a:stretch/>
        </p:blipFill>
        <p:spPr>
          <a:xfrm>
            <a:off x="3028799" y="5864237"/>
            <a:ext cx="365774" cy="365767"/>
          </a:xfrm>
          <a:prstGeom prst="rect">
            <a:avLst/>
          </a:prstGeom>
          <a:noFill/>
          <a:ln>
            <a:noFill/>
          </a:ln>
        </p:spPr>
      </p:pic>
      <p:pic>
        <p:nvPicPr>
          <p:cNvPr id="677" name="Google Shape;677;p48"/>
          <p:cNvPicPr preferRelativeResize="0"/>
          <p:nvPr/>
        </p:nvPicPr>
        <p:blipFill rotWithShape="1">
          <a:blip r:embed="rId4">
            <a:alphaModFix/>
          </a:blip>
          <a:srcRect b="0" l="0" r="0" t="0"/>
          <a:stretch/>
        </p:blipFill>
        <p:spPr>
          <a:xfrm>
            <a:off x="3531053" y="5864227"/>
            <a:ext cx="365774" cy="365767"/>
          </a:xfrm>
          <a:prstGeom prst="rect">
            <a:avLst/>
          </a:prstGeom>
          <a:noFill/>
          <a:ln>
            <a:noFill/>
          </a:ln>
        </p:spPr>
      </p:pic>
      <p:pic>
        <p:nvPicPr>
          <p:cNvPr id="678" name="Google Shape;678;p48"/>
          <p:cNvPicPr preferRelativeResize="0"/>
          <p:nvPr/>
        </p:nvPicPr>
        <p:blipFill rotWithShape="1">
          <a:blip r:embed="rId4">
            <a:alphaModFix/>
          </a:blip>
          <a:srcRect b="0" l="0" r="0" t="0"/>
          <a:stretch/>
        </p:blipFill>
        <p:spPr>
          <a:xfrm>
            <a:off x="4036182" y="5864232"/>
            <a:ext cx="365774" cy="365767"/>
          </a:xfrm>
          <a:prstGeom prst="rect">
            <a:avLst/>
          </a:prstGeom>
          <a:noFill/>
          <a:ln>
            <a:noFill/>
          </a:ln>
        </p:spPr>
      </p:pic>
      <p:pic>
        <p:nvPicPr>
          <p:cNvPr id="679" name="Google Shape;679;p48"/>
          <p:cNvPicPr preferRelativeResize="0"/>
          <p:nvPr/>
        </p:nvPicPr>
        <p:blipFill rotWithShape="1">
          <a:blip r:embed="rId4">
            <a:alphaModFix/>
          </a:blip>
          <a:srcRect b="0" l="0" r="0" t="0"/>
          <a:stretch/>
        </p:blipFill>
        <p:spPr>
          <a:xfrm>
            <a:off x="4538435" y="5864221"/>
            <a:ext cx="365774" cy="365767"/>
          </a:xfrm>
          <a:prstGeom prst="rect">
            <a:avLst/>
          </a:prstGeom>
          <a:noFill/>
          <a:ln>
            <a:noFill/>
          </a:ln>
        </p:spPr>
      </p:pic>
      <p:pic>
        <p:nvPicPr>
          <p:cNvPr id="680" name="Google Shape;680;p48"/>
          <p:cNvPicPr preferRelativeResize="0"/>
          <p:nvPr/>
        </p:nvPicPr>
        <p:blipFill rotWithShape="1">
          <a:blip r:embed="rId4">
            <a:alphaModFix/>
          </a:blip>
          <a:srcRect b="0" l="0" r="0" t="0"/>
          <a:stretch/>
        </p:blipFill>
        <p:spPr>
          <a:xfrm>
            <a:off x="5040689" y="5864237"/>
            <a:ext cx="365774" cy="365767"/>
          </a:xfrm>
          <a:prstGeom prst="rect">
            <a:avLst/>
          </a:prstGeom>
          <a:noFill/>
          <a:ln>
            <a:noFill/>
          </a:ln>
        </p:spPr>
      </p:pic>
      <p:pic>
        <p:nvPicPr>
          <p:cNvPr id="681" name="Google Shape;681;p48"/>
          <p:cNvPicPr preferRelativeResize="0"/>
          <p:nvPr/>
        </p:nvPicPr>
        <p:blipFill rotWithShape="1">
          <a:blip r:embed="rId4">
            <a:alphaModFix/>
          </a:blip>
          <a:srcRect b="0" l="0" r="0" t="0"/>
          <a:stretch/>
        </p:blipFill>
        <p:spPr>
          <a:xfrm>
            <a:off x="5542943" y="5864227"/>
            <a:ext cx="365774" cy="365767"/>
          </a:xfrm>
          <a:prstGeom prst="rect">
            <a:avLst/>
          </a:prstGeom>
          <a:noFill/>
          <a:ln>
            <a:noFill/>
          </a:ln>
        </p:spPr>
      </p:pic>
      <p:pic>
        <p:nvPicPr>
          <p:cNvPr id="682" name="Google Shape;682;p48"/>
          <p:cNvPicPr preferRelativeResize="0"/>
          <p:nvPr/>
        </p:nvPicPr>
        <p:blipFill rotWithShape="1">
          <a:blip r:embed="rId4">
            <a:alphaModFix/>
          </a:blip>
          <a:srcRect b="0" l="0" r="0" t="0"/>
          <a:stretch/>
        </p:blipFill>
        <p:spPr>
          <a:xfrm>
            <a:off x="6046634" y="5864237"/>
            <a:ext cx="365774" cy="365767"/>
          </a:xfrm>
          <a:prstGeom prst="rect">
            <a:avLst/>
          </a:prstGeom>
          <a:noFill/>
          <a:ln>
            <a:noFill/>
          </a:ln>
        </p:spPr>
      </p:pic>
      <p:pic>
        <p:nvPicPr>
          <p:cNvPr id="683" name="Google Shape;683;p48"/>
          <p:cNvPicPr preferRelativeResize="0"/>
          <p:nvPr/>
        </p:nvPicPr>
        <p:blipFill rotWithShape="1">
          <a:blip r:embed="rId4">
            <a:alphaModFix/>
          </a:blip>
          <a:srcRect b="0" l="0" r="0" t="0"/>
          <a:stretch/>
        </p:blipFill>
        <p:spPr>
          <a:xfrm>
            <a:off x="6548888" y="5864227"/>
            <a:ext cx="365774" cy="365767"/>
          </a:xfrm>
          <a:prstGeom prst="rect">
            <a:avLst/>
          </a:prstGeom>
          <a:noFill/>
          <a:ln>
            <a:noFill/>
          </a:ln>
        </p:spPr>
      </p:pic>
      <p:sp>
        <p:nvSpPr>
          <p:cNvPr id="684" name="Google Shape;684;p48"/>
          <p:cNvSpPr txBox="1"/>
          <p:nvPr>
            <p:ph idx="1" type="body"/>
          </p:nvPr>
        </p:nvSpPr>
        <p:spPr>
          <a:xfrm>
            <a:off x="334228" y="2230752"/>
            <a:ext cx="1611000" cy="11370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i="1" lang="en">
                <a:solidFill>
                  <a:srgbClr val="0B5394"/>
                </a:solidFill>
                <a:latin typeface="Montserrat"/>
                <a:ea typeface="Montserrat"/>
                <a:cs typeface="Montserrat"/>
                <a:sym typeface="Montserrat"/>
              </a:rPr>
              <a:t>LANGUAGE ARTS - READING</a:t>
            </a:r>
            <a:endParaRPr b="1" i="1">
              <a:solidFill>
                <a:srgbClr val="0B5394"/>
              </a:solidFill>
              <a:latin typeface="Montserrat"/>
              <a:ea typeface="Montserrat"/>
              <a:cs typeface="Montserrat"/>
              <a:sym typeface="Montserrat"/>
            </a:endParaRPr>
          </a:p>
        </p:txBody>
      </p:sp>
      <p:sp>
        <p:nvSpPr>
          <p:cNvPr id="685" name="Google Shape;685;p48"/>
          <p:cNvSpPr txBox="1"/>
          <p:nvPr>
            <p:ph idx="1" type="body"/>
          </p:nvPr>
        </p:nvSpPr>
        <p:spPr>
          <a:xfrm>
            <a:off x="275292" y="3761378"/>
            <a:ext cx="1611000" cy="11370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i="1" lang="en">
                <a:solidFill>
                  <a:srgbClr val="0B5394"/>
                </a:solidFill>
                <a:latin typeface="Montserrat"/>
                <a:ea typeface="Montserrat"/>
                <a:cs typeface="Montserrat"/>
                <a:sym typeface="Montserrat"/>
              </a:rPr>
              <a:t>LANGUAGE ARTS - WRITING</a:t>
            </a:r>
            <a:endParaRPr b="1" i="1">
              <a:solidFill>
                <a:srgbClr val="0B5394"/>
              </a:solidFill>
              <a:latin typeface="Montserrat"/>
              <a:ea typeface="Montserrat"/>
              <a:cs typeface="Montserrat"/>
              <a:sym typeface="Montserrat"/>
            </a:endParaRPr>
          </a:p>
        </p:txBody>
      </p:sp>
      <p:sp>
        <p:nvSpPr>
          <p:cNvPr id="686" name="Google Shape;686;p48"/>
          <p:cNvSpPr txBox="1"/>
          <p:nvPr>
            <p:ph idx="1" type="body"/>
          </p:nvPr>
        </p:nvSpPr>
        <p:spPr>
          <a:xfrm>
            <a:off x="294938" y="5243413"/>
            <a:ext cx="1611000" cy="11370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i="1" lang="en" sz="1500">
                <a:solidFill>
                  <a:srgbClr val="0B5394"/>
                </a:solidFill>
                <a:latin typeface="Montserrat"/>
                <a:ea typeface="Montserrat"/>
                <a:cs typeface="Montserrat"/>
                <a:sym typeface="Montserrat"/>
              </a:rPr>
              <a:t>SOCIAL STUDIES</a:t>
            </a:r>
            <a:endParaRPr b="1" i="1" sz="1500">
              <a:solidFill>
                <a:srgbClr val="0B5394"/>
              </a:solidFill>
              <a:latin typeface="Montserrat"/>
              <a:ea typeface="Montserrat"/>
              <a:cs typeface="Montserrat"/>
              <a:sym typeface="Montserrat"/>
            </a:endParaRPr>
          </a:p>
        </p:txBody>
      </p:sp>
      <p:sp>
        <p:nvSpPr>
          <p:cNvPr id="687" name="Google Shape;687;p48"/>
          <p:cNvSpPr txBox="1"/>
          <p:nvPr>
            <p:ph idx="1" type="body"/>
          </p:nvPr>
        </p:nvSpPr>
        <p:spPr>
          <a:xfrm>
            <a:off x="255647" y="6944109"/>
            <a:ext cx="1611000" cy="8304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i="1" lang="en" sz="1600">
                <a:solidFill>
                  <a:srgbClr val="0B5394"/>
                </a:solidFill>
                <a:latin typeface="Montserrat"/>
                <a:ea typeface="Montserrat"/>
                <a:cs typeface="Montserrat"/>
                <a:sym typeface="Montserrat"/>
              </a:rPr>
              <a:t>SCIENCE</a:t>
            </a:r>
            <a:endParaRPr b="1" i="1" sz="1600">
              <a:solidFill>
                <a:srgbClr val="0B5394"/>
              </a:solidFill>
              <a:latin typeface="Montserrat"/>
              <a:ea typeface="Montserrat"/>
              <a:cs typeface="Montserrat"/>
              <a:sym typeface="Montserrat"/>
            </a:endParaRPr>
          </a:p>
        </p:txBody>
      </p:sp>
      <p:sp>
        <p:nvSpPr>
          <p:cNvPr id="688" name="Google Shape;688;p48"/>
          <p:cNvSpPr txBox="1"/>
          <p:nvPr>
            <p:ph idx="1" type="body"/>
          </p:nvPr>
        </p:nvSpPr>
        <p:spPr>
          <a:xfrm>
            <a:off x="275292" y="8280370"/>
            <a:ext cx="1611000" cy="9480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i="1" lang="en" sz="1600">
                <a:solidFill>
                  <a:srgbClr val="0B5394"/>
                </a:solidFill>
                <a:latin typeface="Montserrat"/>
                <a:ea typeface="Montserrat"/>
                <a:cs typeface="Montserrat"/>
                <a:sym typeface="Montserrat"/>
              </a:rPr>
              <a:t>MATH</a:t>
            </a:r>
            <a:endParaRPr b="1" i="1" sz="1600">
              <a:solidFill>
                <a:srgbClr val="0B5394"/>
              </a:solidFill>
              <a:latin typeface="Montserrat"/>
              <a:ea typeface="Montserrat"/>
              <a:cs typeface="Montserrat"/>
              <a:sym typeface="Montserrat"/>
            </a:endParaRPr>
          </a:p>
        </p:txBody>
      </p:sp>
      <p:pic>
        <p:nvPicPr>
          <p:cNvPr id="689" name="Google Shape;689;p48"/>
          <p:cNvPicPr preferRelativeResize="0"/>
          <p:nvPr/>
        </p:nvPicPr>
        <p:blipFill>
          <a:blip r:embed="rId5">
            <a:alphaModFix/>
          </a:blip>
          <a:stretch>
            <a:fillRect/>
          </a:stretch>
        </p:blipFill>
        <p:spPr>
          <a:xfrm>
            <a:off x="2024292" y="2384561"/>
            <a:ext cx="310217" cy="310195"/>
          </a:xfrm>
          <a:prstGeom prst="rect">
            <a:avLst/>
          </a:prstGeom>
          <a:noFill/>
          <a:ln>
            <a:noFill/>
          </a:ln>
        </p:spPr>
      </p:pic>
      <p:pic>
        <p:nvPicPr>
          <p:cNvPr id="690" name="Google Shape;690;p48"/>
          <p:cNvPicPr preferRelativeResize="0"/>
          <p:nvPr/>
        </p:nvPicPr>
        <p:blipFill>
          <a:blip r:embed="rId6">
            <a:alphaModFix/>
          </a:blip>
          <a:stretch>
            <a:fillRect/>
          </a:stretch>
        </p:blipFill>
        <p:spPr>
          <a:xfrm>
            <a:off x="2024293" y="8509959"/>
            <a:ext cx="315471" cy="315452"/>
          </a:xfrm>
          <a:prstGeom prst="rect">
            <a:avLst/>
          </a:prstGeom>
          <a:noFill/>
          <a:ln>
            <a:noFill/>
          </a:ln>
        </p:spPr>
      </p:pic>
      <p:pic>
        <p:nvPicPr>
          <p:cNvPr id="691" name="Google Shape;691;p48"/>
          <p:cNvPicPr preferRelativeResize="0"/>
          <p:nvPr/>
        </p:nvPicPr>
        <p:blipFill>
          <a:blip r:embed="rId6">
            <a:alphaModFix/>
          </a:blip>
          <a:stretch>
            <a:fillRect/>
          </a:stretch>
        </p:blipFill>
        <p:spPr>
          <a:xfrm>
            <a:off x="2533234" y="8509959"/>
            <a:ext cx="315471" cy="315452"/>
          </a:xfrm>
          <a:prstGeom prst="rect">
            <a:avLst/>
          </a:prstGeom>
          <a:noFill/>
          <a:ln>
            <a:noFill/>
          </a:ln>
        </p:spPr>
      </p:pic>
      <p:pic>
        <p:nvPicPr>
          <p:cNvPr id="692" name="Google Shape;692;p48"/>
          <p:cNvPicPr preferRelativeResize="0"/>
          <p:nvPr/>
        </p:nvPicPr>
        <p:blipFill>
          <a:blip r:embed="rId6">
            <a:alphaModFix/>
          </a:blip>
          <a:stretch>
            <a:fillRect/>
          </a:stretch>
        </p:blipFill>
        <p:spPr>
          <a:xfrm>
            <a:off x="3042176" y="8509959"/>
            <a:ext cx="315471" cy="315452"/>
          </a:xfrm>
          <a:prstGeom prst="rect">
            <a:avLst/>
          </a:prstGeom>
          <a:noFill/>
          <a:ln>
            <a:noFill/>
          </a:ln>
        </p:spPr>
      </p:pic>
      <p:pic>
        <p:nvPicPr>
          <p:cNvPr id="693" name="Google Shape;693;p48"/>
          <p:cNvPicPr preferRelativeResize="0"/>
          <p:nvPr/>
        </p:nvPicPr>
        <p:blipFill>
          <a:blip r:embed="rId6">
            <a:alphaModFix/>
          </a:blip>
          <a:stretch>
            <a:fillRect/>
          </a:stretch>
        </p:blipFill>
        <p:spPr>
          <a:xfrm>
            <a:off x="3551117" y="8509959"/>
            <a:ext cx="315471" cy="315452"/>
          </a:xfrm>
          <a:prstGeom prst="rect">
            <a:avLst/>
          </a:prstGeom>
          <a:noFill/>
          <a:ln>
            <a:noFill/>
          </a:ln>
        </p:spPr>
      </p:pic>
      <p:pic>
        <p:nvPicPr>
          <p:cNvPr id="694" name="Google Shape;694;p48"/>
          <p:cNvPicPr preferRelativeResize="0"/>
          <p:nvPr/>
        </p:nvPicPr>
        <p:blipFill>
          <a:blip r:embed="rId6">
            <a:alphaModFix/>
          </a:blip>
          <a:stretch>
            <a:fillRect/>
          </a:stretch>
        </p:blipFill>
        <p:spPr>
          <a:xfrm>
            <a:off x="4060058" y="8509959"/>
            <a:ext cx="315471" cy="315452"/>
          </a:xfrm>
          <a:prstGeom prst="rect">
            <a:avLst/>
          </a:prstGeom>
          <a:noFill/>
          <a:ln>
            <a:noFill/>
          </a:ln>
        </p:spPr>
      </p:pic>
      <p:pic>
        <p:nvPicPr>
          <p:cNvPr id="695" name="Google Shape;695;p48"/>
          <p:cNvPicPr preferRelativeResize="0"/>
          <p:nvPr/>
        </p:nvPicPr>
        <p:blipFill>
          <a:blip r:embed="rId6">
            <a:alphaModFix/>
          </a:blip>
          <a:stretch>
            <a:fillRect/>
          </a:stretch>
        </p:blipFill>
        <p:spPr>
          <a:xfrm>
            <a:off x="4568999" y="8509959"/>
            <a:ext cx="315471" cy="315452"/>
          </a:xfrm>
          <a:prstGeom prst="rect">
            <a:avLst/>
          </a:prstGeom>
          <a:noFill/>
          <a:ln>
            <a:noFill/>
          </a:ln>
        </p:spPr>
      </p:pic>
      <p:pic>
        <p:nvPicPr>
          <p:cNvPr id="696" name="Google Shape;696;p48"/>
          <p:cNvPicPr preferRelativeResize="0"/>
          <p:nvPr/>
        </p:nvPicPr>
        <p:blipFill>
          <a:blip r:embed="rId6">
            <a:alphaModFix/>
          </a:blip>
          <a:stretch>
            <a:fillRect/>
          </a:stretch>
        </p:blipFill>
        <p:spPr>
          <a:xfrm>
            <a:off x="5077940" y="8509959"/>
            <a:ext cx="315471" cy="315452"/>
          </a:xfrm>
          <a:prstGeom prst="rect">
            <a:avLst/>
          </a:prstGeom>
          <a:noFill/>
          <a:ln>
            <a:noFill/>
          </a:ln>
        </p:spPr>
      </p:pic>
      <p:pic>
        <p:nvPicPr>
          <p:cNvPr id="697" name="Google Shape;697;p48"/>
          <p:cNvPicPr preferRelativeResize="0"/>
          <p:nvPr/>
        </p:nvPicPr>
        <p:blipFill>
          <a:blip r:embed="rId6">
            <a:alphaModFix/>
          </a:blip>
          <a:stretch>
            <a:fillRect/>
          </a:stretch>
        </p:blipFill>
        <p:spPr>
          <a:xfrm>
            <a:off x="5586882" y="8509959"/>
            <a:ext cx="315471" cy="315452"/>
          </a:xfrm>
          <a:prstGeom prst="rect">
            <a:avLst/>
          </a:prstGeom>
          <a:noFill/>
          <a:ln>
            <a:noFill/>
          </a:ln>
        </p:spPr>
      </p:pic>
      <p:pic>
        <p:nvPicPr>
          <p:cNvPr id="698" name="Google Shape;698;p48"/>
          <p:cNvPicPr preferRelativeResize="0"/>
          <p:nvPr/>
        </p:nvPicPr>
        <p:blipFill>
          <a:blip r:embed="rId6">
            <a:alphaModFix/>
          </a:blip>
          <a:stretch>
            <a:fillRect/>
          </a:stretch>
        </p:blipFill>
        <p:spPr>
          <a:xfrm>
            <a:off x="6095823" y="8509959"/>
            <a:ext cx="315471" cy="315452"/>
          </a:xfrm>
          <a:prstGeom prst="rect">
            <a:avLst/>
          </a:prstGeom>
          <a:noFill/>
          <a:ln>
            <a:noFill/>
          </a:ln>
        </p:spPr>
      </p:pic>
      <p:pic>
        <p:nvPicPr>
          <p:cNvPr id="699" name="Google Shape;699;p48"/>
          <p:cNvPicPr preferRelativeResize="0"/>
          <p:nvPr/>
        </p:nvPicPr>
        <p:blipFill>
          <a:blip r:embed="rId6">
            <a:alphaModFix/>
          </a:blip>
          <a:stretch>
            <a:fillRect/>
          </a:stretch>
        </p:blipFill>
        <p:spPr>
          <a:xfrm>
            <a:off x="6604764" y="8509959"/>
            <a:ext cx="315471" cy="315452"/>
          </a:xfrm>
          <a:prstGeom prst="rect">
            <a:avLst/>
          </a:prstGeom>
          <a:noFill/>
          <a:ln>
            <a:noFill/>
          </a:ln>
        </p:spPr>
      </p:pic>
      <p:pic>
        <p:nvPicPr>
          <p:cNvPr id="700" name="Google Shape;700;p48"/>
          <p:cNvPicPr preferRelativeResize="0"/>
          <p:nvPr/>
        </p:nvPicPr>
        <p:blipFill>
          <a:blip r:embed="rId6">
            <a:alphaModFix/>
          </a:blip>
          <a:stretch>
            <a:fillRect/>
          </a:stretch>
        </p:blipFill>
        <p:spPr>
          <a:xfrm>
            <a:off x="2024293" y="8903344"/>
            <a:ext cx="315471" cy="315452"/>
          </a:xfrm>
          <a:prstGeom prst="rect">
            <a:avLst/>
          </a:prstGeom>
          <a:noFill/>
          <a:ln>
            <a:noFill/>
          </a:ln>
        </p:spPr>
      </p:pic>
      <p:pic>
        <p:nvPicPr>
          <p:cNvPr id="701" name="Google Shape;701;p48"/>
          <p:cNvPicPr preferRelativeResize="0"/>
          <p:nvPr/>
        </p:nvPicPr>
        <p:blipFill>
          <a:blip r:embed="rId6">
            <a:alphaModFix/>
          </a:blip>
          <a:stretch>
            <a:fillRect/>
          </a:stretch>
        </p:blipFill>
        <p:spPr>
          <a:xfrm>
            <a:off x="2533234" y="8903344"/>
            <a:ext cx="315471" cy="315452"/>
          </a:xfrm>
          <a:prstGeom prst="rect">
            <a:avLst/>
          </a:prstGeom>
          <a:noFill/>
          <a:ln>
            <a:noFill/>
          </a:ln>
        </p:spPr>
      </p:pic>
      <p:pic>
        <p:nvPicPr>
          <p:cNvPr id="702" name="Google Shape;702;p48"/>
          <p:cNvPicPr preferRelativeResize="0"/>
          <p:nvPr/>
        </p:nvPicPr>
        <p:blipFill>
          <a:blip r:embed="rId6">
            <a:alphaModFix/>
          </a:blip>
          <a:stretch>
            <a:fillRect/>
          </a:stretch>
        </p:blipFill>
        <p:spPr>
          <a:xfrm>
            <a:off x="3042176" y="8903344"/>
            <a:ext cx="315471" cy="315452"/>
          </a:xfrm>
          <a:prstGeom prst="rect">
            <a:avLst/>
          </a:prstGeom>
          <a:noFill/>
          <a:ln>
            <a:noFill/>
          </a:ln>
        </p:spPr>
      </p:pic>
      <p:pic>
        <p:nvPicPr>
          <p:cNvPr id="703" name="Google Shape;703;p48"/>
          <p:cNvPicPr preferRelativeResize="0"/>
          <p:nvPr/>
        </p:nvPicPr>
        <p:blipFill>
          <a:blip r:embed="rId6">
            <a:alphaModFix/>
          </a:blip>
          <a:stretch>
            <a:fillRect/>
          </a:stretch>
        </p:blipFill>
        <p:spPr>
          <a:xfrm>
            <a:off x="3551117" y="8903344"/>
            <a:ext cx="315471" cy="315452"/>
          </a:xfrm>
          <a:prstGeom prst="rect">
            <a:avLst/>
          </a:prstGeom>
          <a:noFill/>
          <a:ln>
            <a:noFill/>
          </a:ln>
        </p:spPr>
      </p:pic>
      <p:pic>
        <p:nvPicPr>
          <p:cNvPr id="704" name="Google Shape;704;p48"/>
          <p:cNvPicPr preferRelativeResize="0"/>
          <p:nvPr/>
        </p:nvPicPr>
        <p:blipFill>
          <a:blip r:embed="rId6">
            <a:alphaModFix/>
          </a:blip>
          <a:stretch>
            <a:fillRect/>
          </a:stretch>
        </p:blipFill>
        <p:spPr>
          <a:xfrm>
            <a:off x="4060058" y="8903344"/>
            <a:ext cx="315471" cy="315452"/>
          </a:xfrm>
          <a:prstGeom prst="rect">
            <a:avLst/>
          </a:prstGeom>
          <a:noFill/>
          <a:ln>
            <a:noFill/>
          </a:ln>
        </p:spPr>
      </p:pic>
      <p:pic>
        <p:nvPicPr>
          <p:cNvPr id="705" name="Google Shape;705;p48"/>
          <p:cNvPicPr preferRelativeResize="0"/>
          <p:nvPr/>
        </p:nvPicPr>
        <p:blipFill>
          <a:blip r:embed="rId6">
            <a:alphaModFix/>
          </a:blip>
          <a:stretch>
            <a:fillRect/>
          </a:stretch>
        </p:blipFill>
        <p:spPr>
          <a:xfrm>
            <a:off x="4568999" y="8903344"/>
            <a:ext cx="315471" cy="315452"/>
          </a:xfrm>
          <a:prstGeom prst="rect">
            <a:avLst/>
          </a:prstGeom>
          <a:noFill/>
          <a:ln>
            <a:noFill/>
          </a:ln>
        </p:spPr>
      </p:pic>
      <p:pic>
        <p:nvPicPr>
          <p:cNvPr id="706" name="Google Shape;706;p48"/>
          <p:cNvPicPr preferRelativeResize="0"/>
          <p:nvPr/>
        </p:nvPicPr>
        <p:blipFill>
          <a:blip r:embed="rId6">
            <a:alphaModFix/>
          </a:blip>
          <a:stretch>
            <a:fillRect/>
          </a:stretch>
        </p:blipFill>
        <p:spPr>
          <a:xfrm>
            <a:off x="5077940" y="8903344"/>
            <a:ext cx="315471" cy="315452"/>
          </a:xfrm>
          <a:prstGeom prst="rect">
            <a:avLst/>
          </a:prstGeom>
          <a:noFill/>
          <a:ln>
            <a:noFill/>
          </a:ln>
        </p:spPr>
      </p:pic>
      <p:pic>
        <p:nvPicPr>
          <p:cNvPr id="707" name="Google Shape;707;p48"/>
          <p:cNvPicPr preferRelativeResize="0"/>
          <p:nvPr/>
        </p:nvPicPr>
        <p:blipFill>
          <a:blip r:embed="rId6">
            <a:alphaModFix/>
          </a:blip>
          <a:stretch>
            <a:fillRect/>
          </a:stretch>
        </p:blipFill>
        <p:spPr>
          <a:xfrm>
            <a:off x="5586882" y="8903344"/>
            <a:ext cx="315471" cy="315452"/>
          </a:xfrm>
          <a:prstGeom prst="rect">
            <a:avLst/>
          </a:prstGeom>
          <a:noFill/>
          <a:ln>
            <a:noFill/>
          </a:ln>
        </p:spPr>
      </p:pic>
      <p:pic>
        <p:nvPicPr>
          <p:cNvPr id="708" name="Google Shape;708;p48"/>
          <p:cNvPicPr preferRelativeResize="0"/>
          <p:nvPr/>
        </p:nvPicPr>
        <p:blipFill>
          <a:blip r:embed="rId6">
            <a:alphaModFix/>
          </a:blip>
          <a:stretch>
            <a:fillRect/>
          </a:stretch>
        </p:blipFill>
        <p:spPr>
          <a:xfrm>
            <a:off x="6095823" y="8903344"/>
            <a:ext cx="315471" cy="315452"/>
          </a:xfrm>
          <a:prstGeom prst="rect">
            <a:avLst/>
          </a:prstGeom>
          <a:noFill/>
          <a:ln>
            <a:noFill/>
          </a:ln>
        </p:spPr>
      </p:pic>
      <p:pic>
        <p:nvPicPr>
          <p:cNvPr id="709" name="Google Shape;709;p48"/>
          <p:cNvPicPr preferRelativeResize="0"/>
          <p:nvPr/>
        </p:nvPicPr>
        <p:blipFill>
          <a:blip r:embed="rId6">
            <a:alphaModFix/>
          </a:blip>
          <a:stretch>
            <a:fillRect/>
          </a:stretch>
        </p:blipFill>
        <p:spPr>
          <a:xfrm>
            <a:off x="6604764" y="8903344"/>
            <a:ext cx="315471" cy="315452"/>
          </a:xfrm>
          <a:prstGeom prst="rect">
            <a:avLst/>
          </a:prstGeom>
          <a:noFill/>
          <a:ln>
            <a:noFill/>
          </a:ln>
        </p:spPr>
      </p:pic>
      <p:pic>
        <p:nvPicPr>
          <p:cNvPr id="710" name="Google Shape;710;p48"/>
          <p:cNvPicPr preferRelativeResize="0"/>
          <p:nvPr/>
        </p:nvPicPr>
        <p:blipFill>
          <a:blip r:embed="rId5">
            <a:alphaModFix/>
          </a:blip>
          <a:stretch>
            <a:fillRect/>
          </a:stretch>
        </p:blipFill>
        <p:spPr>
          <a:xfrm>
            <a:off x="2524796" y="2384561"/>
            <a:ext cx="310217" cy="310195"/>
          </a:xfrm>
          <a:prstGeom prst="rect">
            <a:avLst/>
          </a:prstGeom>
          <a:noFill/>
          <a:ln>
            <a:noFill/>
          </a:ln>
        </p:spPr>
      </p:pic>
      <p:pic>
        <p:nvPicPr>
          <p:cNvPr id="711" name="Google Shape;711;p48"/>
          <p:cNvPicPr preferRelativeResize="0"/>
          <p:nvPr/>
        </p:nvPicPr>
        <p:blipFill>
          <a:blip r:embed="rId5">
            <a:alphaModFix/>
          </a:blip>
          <a:stretch>
            <a:fillRect/>
          </a:stretch>
        </p:blipFill>
        <p:spPr>
          <a:xfrm>
            <a:off x="3025299" y="2384561"/>
            <a:ext cx="310217" cy="310195"/>
          </a:xfrm>
          <a:prstGeom prst="rect">
            <a:avLst/>
          </a:prstGeom>
          <a:noFill/>
          <a:ln>
            <a:noFill/>
          </a:ln>
        </p:spPr>
      </p:pic>
      <p:pic>
        <p:nvPicPr>
          <p:cNvPr id="712" name="Google Shape;712;p48"/>
          <p:cNvPicPr preferRelativeResize="0"/>
          <p:nvPr/>
        </p:nvPicPr>
        <p:blipFill>
          <a:blip r:embed="rId5">
            <a:alphaModFix/>
          </a:blip>
          <a:stretch>
            <a:fillRect/>
          </a:stretch>
        </p:blipFill>
        <p:spPr>
          <a:xfrm>
            <a:off x="3525802" y="2384561"/>
            <a:ext cx="310217" cy="310195"/>
          </a:xfrm>
          <a:prstGeom prst="rect">
            <a:avLst/>
          </a:prstGeom>
          <a:noFill/>
          <a:ln>
            <a:noFill/>
          </a:ln>
        </p:spPr>
      </p:pic>
      <p:pic>
        <p:nvPicPr>
          <p:cNvPr id="713" name="Google Shape;713;p48"/>
          <p:cNvPicPr preferRelativeResize="0"/>
          <p:nvPr/>
        </p:nvPicPr>
        <p:blipFill>
          <a:blip r:embed="rId5">
            <a:alphaModFix/>
          </a:blip>
          <a:stretch>
            <a:fillRect/>
          </a:stretch>
        </p:blipFill>
        <p:spPr>
          <a:xfrm>
            <a:off x="4026305" y="2384561"/>
            <a:ext cx="310217" cy="310195"/>
          </a:xfrm>
          <a:prstGeom prst="rect">
            <a:avLst/>
          </a:prstGeom>
          <a:noFill/>
          <a:ln>
            <a:noFill/>
          </a:ln>
        </p:spPr>
      </p:pic>
      <p:pic>
        <p:nvPicPr>
          <p:cNvPr id="714" name="Google Shape;714;p48"/>
          <p:cNvPicPr preferRelativeResize="0"/>
          <p:nvPr/>
        </p:nvPicPr>
        <p:blipFill>
          <a:blip r:embed="rId5">
            <a:alphaModFix/>
          </a:blip>
          <a:stretch>
            <a:fillRect/>
          </a:stretch>
        </p:blipFill>
        <p:spPr>
          <a:xfrm>
            <a:off x="4526809" y="2384561"/>
            <a:ext cx="310217" cy="310195"/>
          </a:xfrm>
          <a:prstGeom prst="rect">
            <a:avLst/>
          </a:prstGeom>
          <a:noFill/>
          <a:ln>
            <a:noFill/>
          </a:ln>
        </p:spPr>
      </p:pic>
      <p:pic>
        <p:nvPicPr>
          <p:cNvPr id="715" name="Google Shape;715;p48"/>
          <p:cNvPicPr preferRelativeResize="0"/>
          <p:nvPr/>
        </p:nvPicPr>
        <p:blipFill>
          <a:blip r:embed="rId5">
            <a:alphaModFix/>
          </a:blip>
          <a:stretch>
            <a:fillRect/>
          </a:stretch>
        </p:blipFill>
        <p:spPr>
          <a:xfrm>
            <a:off x="2024292" y="2810107"/>
            <a:ext cx="310217" cy="310195"/>
          </a:xfrm>
          <a:prstGeom prst="rect">
            <a:avLst/>
          </a:prstGeom>
          <a:noFill/>
          <a:ln>
            <a:noFill/>
          </a:ln>
        </p:spPr>
      </p:pic>
      <p:pic>
        <p:nvPicPr>
          <p:cNvPr id="716" name="Google Shape;716;p48"/>
          <p:cNvPicPr preferRelativeResize="0"/>
          <p:nvPr/>
        </p:nvPicPr>
        <p:blipFill>
          <a:blip r:embed="rId5">
            <a:alphaModFix/>
          </a:blip>
          <a:stretch>
            <a:fillRect/>
          </a:stretch>
        </p:blipFill>
        <p:spPr>
          <a:xfrm>
            <a:off x="2524796" y="2810107"/>
            <a:ext cx="310217" cy="310195"/>
          </a:xfrm>
          <a:prstGeom prst="rect">
            <a:avLst/>
          </a:prstGeom>
          <a:noFill/>
          <a:ln>
            <a:noFill/>
          </a:ln>
        </p:spPr>
      </p:pic>
      <p:pic>
        <p:nvPicPr>
          <p:cNvPr id="717" name="Google Shape;717;p48"/>
          <p:cNvPicPr preferRelativeResize="0"/>
          <p:nvPr/>
        </p:nvPicPr>
        <p:blipFill>
          <a:blip r:embed="rId5">
            <a:alphaModFix/>
          </a:blip>
          <a:stretch>
            <a:fillRect/>
          </a:stretch>
        </p:blipFill>
        <p:spPr>
          <a:xfrm>
            <a:off x="3025299" y="2810107"/>
            <a:ext cx="310217" cy="310195"/>
          </a:xfrm>
          <a:prstGeom prst="rect">
            <a:avLst/>
          </a:prstGeom>
          <a:noFill/>
          <a:ln>
            <a:noFill/>
          </a:ln>
        </p:spPr>
      </p:pic>
      <p:pic>
        <p:nvPicPr>
          <p:cNvPr id="718" name="Google Shape;718;p48"/>
          <p:cNvPicPr preferRelativeResize="0"/>
          <p:nvPr/>
        </p:nvPicPr>
        <p:blipFill>
          <a:blip r:embed="rId5">
            <a:alphaModFix/>
          </a:blip>
          <a:stretch>
            <a:fillRect/>
          </a:stretch>
        </p:blipFill>
        <p:spPr>
          <a:xfrm>
            <a:off x="3525802" y="2810107"/>
            <a:ext cx="310217" cy="310195"/>
          </a:xfrm>
          <a:prstGeom prst="rect">
            <a:avLst/>
          </a:prstGeom>
          <a:noFill/>
          <a:ln>
            <a:noFill/>
          </a:ln>
        </p:spPr>
      </p:pic>
      <p:pic>
        <p:nvPicPr>
          <p:cNvPr id="719" name="Google Shape;719;p48"/>
          <p:cNvPicPr preferRelativeResize="0"/>
          <p:nvPr/>
        </p:nvPicPr>
        <p:blipFill>
          <a:blip r:embed="rId5">
            <a:alphaModFix/>
          </a:blip>
          <a:stretch>
            <a:fillRect/>
          </a:stretch>
        </p:blipFill>
        <p:spPr>
          <a:xfrm>
            <a:off x="4026305" y="2810107"/>
            <a:ext cx="310217" cy="310195"/>
          </a:xfrm>
          <a:prstGeom prst="rect">
            <a:avLst/>
          </a:prstGeom>
          <a:noFill/>
          <a:ln>
            <a:noFill/>
          </a:ln>
        </p:spPr>
      </p:pic>
      <p:pic>
        <p:nvPicPr>
          <p:cNvPr id="720" name="Google Shape;720;p48"/>
          <p:cNvPicPr preferRelativeResize="0"/>
          <p:nvPr/>
        </p:nvPicPr>
        <p:blipFill>
          <a:blip r:embed="rId5">
            <a:alphaModFix/>
          </a:blip>
          <a:stretch>
            <a:fillRect/>
          </a:stretch>
        </p:blipFill>
        <p:spPr>
          <a:xfrm>
            <a:off x="4526809" y="2810107"/>
            <a:ext cx="310217" cy="310195"/>
          </a:xfrm>
          <a:prstGeom prst="rect">
            <a:avLst/>
          </a:prstGeom>
          <a:noFill/>
          <a:ln>
            <a:noFill/>
          </a:ln>
        </p:spPr>
      </p:pic>
      <p:pic>
        <p:nvPicPr>
          <p:cNvPr id="721" name="Google Shape;721;p48"/>
          <p:cNvPicPr preferRelativeResize="0"/>
          <p:nvPr/>
        </p:nvPicPr>
        <p:blipFill>
          <a:blip r:embed="rId5">
            <a:alphaModFix/>
          </a:blip>
          <a:stretch>
            <a:fillRect/>
          </a:stretch>
        </p:blipFill>
        <p:spPr>
          <a:xfrm>
            <a:off x="5027312" y="2384561"/>
            <a:ext cx="310217" cy="310195"/>
          </a:xfrm>
          <a:prstGeom prst="rect">
            <a:avLst/>
          </a:prstGeom>
          <a:noFill/>
          <a:ln>
            <a:noFill/>
          </a:ln>
        </p:spPr>
      </p:pic>
      <p:pic>
        <p:nvPicPr>
          <p:cNvPr id="722" name="Google Shape;722;p48"/>
          <p:cNvPicPr preferRelativeResize="0"/>
          <p:nvPr/>
        </p:nvPicPr>
        <p:blipFill>
          <a:blip r:embed="rId5">
            <a:alphaModFix/>
          </a:blip>
          <a:stretch>
            <a:fillRect/>
          </a:stretch>
        </p:blipFill>
        <p:spPr>
          <a:xfrm>
            <a:off x="5527815" y="2384561"/>
            <a:ext cx="310217" cy="310195"/>
          </a:xfrm>
          <a:prstGeom prst="rect">
            <a:avLst/>
          </a:prstGeom>
          <a:noFill/>
          <a:ln>
            <a:noFill/>
          </a:ln>
        </p:spPr>
      </p:pic>
      <p:pic>
        <p:nvPicPr>
          <p:cNvPr id="723" name="Google Shape;723;p48"/>
          <p:cNvPicPr preferRelativeResize="0"/>
          <p:nvPr/>
        </p:nvPicPr>
        <p:blipFill>
          <a:blip r:embed="rId5">
            <a:alphaModFix/>
          </a:blip>
          <a:stretch>
            <a:fillRect/>
          </a:stretch>
        </p:blipFill>
        <p:spPr>
          <a:xfrm>
            <a:off x="6028319" y="2384561"/>
            <a:ext cx="310217" cy="310195"/>
          </a:xfrm>
          <a:prstGeom prst="rect">
            <a:avLst/>
          </a:prstGeom>
          <a:noFill/>
          <a:ln>
            <a:noFill/>
          </a:ln>
        </p:spPr>
      </p:pic>
      <p:pic>
        <p:nvPicPr>
          <p:cNvPr id="724" name="Google Shape;724;p48"/>
          <p:cNvPicPr preferRelativeResize="0"/>
          <p:nvPr/>
        </p:nvPicPr>
        <p:blipFill>
          <a:blip r:embed="rId5">
            <a:alphaModFix/>
          </a:blip>
          <a:stretch>
            <a:fillRect/>
          </a:stretch>
        </p:blipFill>
        <p:spPr>
          <a:xfrm>
            <a:off x="6528822" y="2384561"/>
            <a:ext cx="310217" cy="310195"/>
          </a:xfrm>
          <a:prstGeom prst="rect">
            <a:avLst/>
          </a:prstGeom>
          <a:noFill/>
          <a:ln>
            <a:noFill/>
          </a:ln>
        </p:spPr>
      </p:pic>
      <p:pic>
        <p:nvPicPr>
          <p:cNvPr id="725" name="Google Shape;725;p48"/>
          <p:cNvPicPr preferRelativeResize="0"/>
          <p:nvPr/>
        </p:nvPicPr>
        <p:blipFill>
          <a:blip r:embed="rId5">
            <a:alphaModFix/>
          </a:blip>
          <a:stretch>
            <a:fillRect/>
          </a:stretch>
        </p:blipFill>
        <p:spPr>
          <a:xfrm>
            <a:off x="5027312" y="2810107"/>
            <a:ext cx="310217" cy="310195"/>
          </a:xfrm>
          <a:prstGeom prst="rect">
            <a:avLst/>
          </a:prstGeom>
          <a:noFill/>
          <a:ln>
            <a:noFill/>
          </a:ln>
        </p:spPr>
      </p:pic>
      <p:pic>
        <p:nvPicPr>
          <p:cNvPr id="726" name="Google Shape;726;p48"/>
          <p:cNvPicPr preferRelativeResize="0"/>
          <p:nvPr/>
        </p:nvPicPr>
        <p:blipFill>
          <a:blip r:embed="rId5">
            <a:alphaModFix/>
          </a:blip>
          <a:stretch>
            <a:fillRect/>
          </a:stretch>
        </p:blipFill>
        <p:spPr>
          <a:xfrm>
            <a:off x="5527815" y="2810107"/>
            <a:ext cx="310217" cy="310195"/>
          </a:xfrm>
          <a:prstGeom prst="rect">
            <a:avLst/>
          </a:prstGeom>
          <a:noFill/>
          <a:ln>
            <a:noFill/>
          </a:ln>
        </p:spPr>
      </p:pic>
      <p:pic>
        <p:nvPicPr>
          <p:cNvPr id="727" name="Google Shape;727;p48"/>
          <p:cNvPicPr preferRelativeResize="0"/>
          <p:nvPr/>
        </p:nvPicPr>
        <p:blipFill>
          <a:blip r:embed="rId5">
            <a:alphaModFix/>
          </a:blip>
          <a:stretch>
            <a:fillRect/>
          </a:stretch>
        </p:blipFill>
        <p:spPr>
          <a:xfrm>
            <a:off x="6028319" y="2810107"/>
            <a:ext cx="310217" cy="310195"/>
          </a:xfrm>
          <a:prstGeom prst="rect">
            <a:avLst/>
          </a:prstGeom>
          <a:noFill/>
          <a:ln>
            <a:noFill/>
          </a:ln>
        </p:spPr>
      </p:pic>
      <p:pic>
        <p:nvPicPr>
          <p:cNvPr id="728" name="Google Shape;728;p48"/>
          <p:cNvPicPr preferRelativeResize="0"/>
          <p:nvPr/>
        </p:nvPicPr>
        <p:blipFill>
          <a:blip r:embed="rId5">
            <a:alphaModFix/>
          </a:blip>
          <a:stretch>
            <a:fillRect/>
          </a:stretch>
        </p:blipFill>
        <p:spPr>
          <a:xfrm>
            <a:off x="6528822" y="2810107"/>
            <a:ext cx="310217" cy="310195"/>
          </a:xfrm>
          <a:prstGeom prst="rect">
            <a:avLst/>
          </a:prstGeom>
          <a:noFill/>
          <a:ln>
            <a:noFill/>
          </a:ln>
        </p:spPr>
      </p:pic>
      <p:pic>
        <p:nvPicPr>
          <p:cNvPr id="729" name="Google Shape;729;p48"/>
          <p:cNvPicPr preferRelativeResize="0"/>
          <p:nvPr/>
        </p:nvPicPr>
        <p:blipFill>
          <a:blip r:embed="rId7">
            <a:alphaModFix/>
          </a:blip>
          <a:stretch>
            <a:fillRect/>
          </a:stretch>
        </p:blipFill>
        <p:spPr>
          <a:xfrm>
            <a:off x="2024292" y="3946973"/>
            <a:ext cx="310217" cy="310222"/>
          </a:xfrm>
          <a:prstGeom prst="rect">
            <a:avLst/>
          </a:prstGeom>
          <a:noFill/>
          <a:ln>
            <a:noFill/>
          </a:ln>
        </p:spPr>
      </p:pic>
      <p:pic>
        <p:nvPicPr>
          <p:cNvPr id="730" name="Google Shape;730;p48"/>
          <p:cNvPicPr preferRelativeResize="0"/>
          <p:nvPr/>
        </p:nvPicPr>
        <p:blipFill>
          <a:blip r:embed="rId7">
            <a:alphaModFix/>
          </a:blip>
          <a:stretch>
            <a:fillRect/>
          </a:stretch>
        </p:blipFill>
        <p:spPr>
          <a:xfrm>
            <a:off x="2524795" y="3946973"/>
            <a:ext cx="310217" cy="310222"/>
          </a:xfrm>
          <a:prstGeom prst="rect">
            <a:avLst/>
          </a:prstGeom>
          <a:noFill/>
          <a:ln>
            <a:noFill/>
          </a:ln>
        </p:spPr>
      </p:pic>
      <p:pic>
        <p:nvPicPr>
          <p:cNvPr id="731" name="Google Shape;731;p48"/>
          <p:cNvPicPr preferRelativeResize="0"/>
          <p:nvPr/>
        </p:nvPicPr>
        <p:blipFill>
          <a:blip r:embed="rId7">
            <a:alphaModFix/>
          </a:blip>
          <a:stretch>
            <a:fillRect/>
          </a:stretch>
        </p:blipFill>
        <p:spPr>
          <a:xfrm>
            <a:off x="3025299" y="3946973"/>
            <a:ext cx="310217" cy="310222"/>
          </a:xfrm>
          <a:prstGeom prst="rect">
            <a:avLst/>
          </a:prstGeom>
          <a:noFill/>
          <a:ln>
            <a:noFill/>
          </a:ln>
        </p:spPr>
      </p:pic>
      <p:pic>
        <p:nvPicPr>
          <p:cNvPr id="732" name="Google Shape;732;p48"/>
          <p:cNvPicPr preferRelativeResize="0"/>
          <p:nvPr/>
        </p:nvPicPr>
        <p:blipFill>
          <a:blip r:embed="rId7">
            <a:alphaModFix/>
          </a:blip>
          <a:stretch>
            <a:fillRect/>
          </a:stretch>
        </p:blipFill>
        <p:spPr>
          <a:xfrm>
            <a:off x="3525802" y="3946973"/>
            <a:ext cx="310217" cy="310222"/>
          </a:xfrm>
          <a:prstGeom prst="rect">
            <a:avLst/>
          </a:prstGeom>
          <a:noFill/>
          <a:ln>
            <a:noFill/>
          </a:ln>
        </p:spPr>
      </p:pic>
      <p:pic>
        <p:nvPicPr>
          <p:cNvPr id="733" name="Google Shape;733;p48"/>
          <p:cNvPicPr preferRelativeResize="0"/>
          <p:nvPr/>
        </p:nvPicPr>
        <p:blipFill>
          <a:blip r:embed="rId7">
            <a:alphaModFix/>
          </a:blip>
          <a:stretch>
            <a:fillRect/>
          </a:stretch>
        </p:blipFill>
        <p:spPr>
          <a:xfrm>
            <a:off x="2024292" y="4336318"/>
            <a:ext cx="310217" cy="310222"/>
          </a:xfrm>
          <a:prstGeom prst="rect">
            <a:avLst/>
          </a:prstGeom>
          <a:noFill/>
          <a:ln>
            <a:noFill/>
          </a:ln>
        </p:spPr>
      </p:pic>
      <p:pic>
        <p:nvPicPr>
          <p:cNvPr id="734" name="Google Shape;734;p48"/>
          <p:cNvPicPr preferRelativeResize="0"/>
          <p:nvPr/>
        </p:nvPicPr>
        <p:blipFill>
          <a:blip r:embed="rId7">
            <a:alphaModFix/>
          </a:blip>
          <a:stretch>
            <a:fillRect/>
          </a:stretch>
        </p:blipFill>
        <p:spPr>
          <a:xfrm>
            <a:off x="2524795" y="4336318"/>
            <a:ext cx="310217" cy="310222"/>
          </a:xfrm>
          <a:prstGeom prst="rect">
            <a:avLst/>
          </a:prstGeom>
          <a:noFill/>
          <a:ln>
            <a:noFill/>
          </a:ln>
        </p:spPr>
      </p:pic>
      <p:pic>
        <p:nvPicPr>
          <p:cNvPr id="735" name="Google Shape;735;p48"/>
          <p:cNvPicPr preferRelativeResize="0"/>
          <p:nvPr/>
        </p:nvPicPr>
        <p:blipFill>
          <a:blip r:embed="rId7">
            <a:alphaModFix/>
          </a:blip>
          <a:stretch>
            <a:fillRect/>
          </a:stretch>
        </p:blipFill>
        <p:spPr>
          <a:xfrm>
            <a:off x="3025299" y="4336318"/>
            <a:ext cx="310217" cy="310222"/>
          </a:xfrm>
          <a:prstGeom prst="rect">
            <a:avLst/>
          </a:prstGeom>
          <a:noFill/>
          <a:ln>
            <a:noFill/>
          </a:ln>
        </p:spPr>
      </p:pic>
      <p:pic>
        <p:nvPicPr>
          <p:cNvPr id="736" name="Google Shape;736;p48"/>
          <p:cNvPicPr preferRelativeResize="0"/>
          <p:nvPr/>
        </p:nvPicPr>
        <p:blipFill>
          <a:blip r:embed="rId7">
            <a:alphaModFix/>
          </a:blip>
          <a:stretch>
            <a:fillRect/>
          </a:stretch>
        </p:blipFill>
        <p:spPr>
          <a:xfrm>
            <a:off x="3525802" y="4336318"/>
            <a:ext cx="310217" cy="310222"/>
          </a:xfrm>
          <a:prstGeom prst="rect">
            <a:avLst/>
          </a:prstGeom>
          <a:noFill/>
          <a:ln>
            <a:noFill/>
          </a:ln>
        </p:spPr>
      </p:pic>
      <p:pic>
        <p:nvPicPr>
          <p:cNvPr id="737" name="Google Shape;737;p48"/>
          <p:cNvPicPr preferRelativeResize="0"/>
          <p:nvPr/>
        </p:nvPicPr>
        <p:blipFill>
          <a:blip r:embed="rId7">
            <a:alphaModFix/>
          </a:blip>
          <a:stretch>
            <a:fillRect/>
          </a:stretch>
        </p:blipFill>
        <p:spPr>
          <a:xfrm>
            <a:off x="4026305" y="3946973"/>
            <a:ext cx="310217" cy="310222"/>
          </a:xfrm>
          <a:prstGeom prst="rect">
            <a:avLst/>
          </a:prstGeom>
          <a:noFill/>
          <a:ln>
            <a:noFill/>
          </a:ln>
        </p:spPr>
      </p:pic>
      <p:pic>
        <p:nvPicPr>
          <p:cNvPr id="738" name="Google Shape;738;p48"/>
          <p:cNvPicPr preferRelativeResize="0"/>
          <p:nvPr/>
        </p:nvPicPr>
        <p:blipFill>
          <a:blip r:embed="rId7">
            <a:alphaModFix/>
          </a:blip>
          <a:stretch>
            <a:fillRect/>
          </a:stretch>
        </p:blipFill>
        <p:spPr>
          <a:xfrm>
            <a:off x="4526808" y="3946973"/>
            <a:ext cx="310217" cy="310222"/>
          </a:xfrm>
          <a:prstGeom prst="rect">
            <a:avLst/>
          </a:prstGeom>
          <a:noFill/>
          <a:ln>
            <a:noFill/>
          </a:ln>
        </p:spPr>
      </p:pic>
      <p:pic>
        <p:nvPicPr>
          <p:cNvPr id="739" name="Google Shape;739;p48"/>
          <p:cNvPicPr preferRelativeResize="0"/>
          <p:nvPr/>
        </p:nvPicPr>
        <p:blipFill>
          <a:blip r:embed="rId7">
            <a:alphaModFix/>
          </a:blip>
          <a:stretch>
            <a:fillRect/>
          </a:stretch>
        </p:blipFill>
        <p:spPr>
          <a:xfrm>
            <a:off x="5027312" y="3946973"/>
            <a:ext cx="310217" cy="310222"/>
          </a:xfrm>
          <a:prstGeom prst="rect">
            <a:avLst/>
          </a:prstGeom>
          <a:noFill/>
          <a:ln>
            <a:noFill/>
          </a:ln>
        </p:spPr>
      </p:pic>
      <p:pic>
        <p:nvPicPr>
          <p:cNvPr id="740" name="Google Shape;740;p48"/>
          <p:cNvPicPr preferRelativeResize="0"/>
          <p:nvPr/>
        </p:nvPicPr>
        <p:blipFill>
          <a:blip r:embed="rId7">
            <a:alphaModFix/>
          </a:blip>
          <a:stretch>
            <a:fillRect/>
          </a:stretch>
        </p:blipFill>
        <p:spPr>
          <a:xfrm>
            <a:off x="5527815" y="3946973"/>
            <a:ext cx="310217" cy="310222"/>
          </a:xfrm>
          <a:prstGeom prst="rect">
            <a:avLst/>
          </a:prstGeom>
          <a:noFill/>
          <a:ln>
            <a:noFill/>
          </a:ln>
        </p:spPr>
      </p:pic>
      <p:pic>
        <p:nvPicPr>
          <p:cNvPr id="741" name="Google Shape;741;p48"/>
          <p:cNvPicPr preferRelativeResize="0"/>
          <p:nvPr/>
        </p:nvPicPr>
        <p:blipFill>
          <a:blip r:embed="rId7">
            <a:alphaModFix/>
          </a:blip>
          <a:stretch>
            <a:fillRect/>
          </a:stretch>
        </p:blipFill>
        <p:spPr>
          <a:xfrm>
            <a:off x="4026305" y="4336318"/>
            <a:ext cx="310217" cy="310222"/>
          </a:xfrm>
          <a:prstGeom prst="rect">
            <a:avLst/>
          </a:prstGeom>
          <a:noFill/>
          <a:ln>
            <a:noFill/>
          </a:ln>
        </p:spPr>
      </p:pic>
      <p:pic>
        <p:nvPicPr>
          <p:cNvPr id="742" name="Google Shape;742;p48"/>
          <p:cNvPicPr preferRelativeResize="0"/>
          <p:nvPr/>
        </p:nvPicPr>
        <p:blipFill>
          <a:blip r:embed="rId7">
            <a:alphaModFix/>
          </a:blip>
          <a:stretch>
            <a:fillRect/>
          </a:stretch>
        </p:blipFill>
        <p:spPr>
          <a:xfrm>
            <a:off x="4526808" y="4336318"/>
            <a:ext cx="310217" cy="310222"/>
          </a:xfrm>
          <a:prstGeom prst="rect">
            <a:avLst/>
          </a:prstGeom>
          <a:noFill/>
          <a:ln>
            <a:noFill/>
          </a:ln>
        </p:spPr>
      </p:pic>
      <p:pic>
        <p:nvPicPr>
          <p:cNvPr id="743" name="Google Shape;743;p48"/>
          <p:cNvPicPr preferRelativeResize="0"/>
          <p:nvPr/>
        </p:nvPicPr>
        <p:blipFill>
          <a:blip r:embed="rId7">
            <a:alphaModFix/>
          </a:blip>
          <a:stretch>
            <a:fillRect/>
          </a:stretch>
        </p:blipFill>
        <p:spPr>
          <a:xfrm>
            <a:off x="5027312" y="4336318"/>
            <a:ext cx="310217" cy="310222"/>
          </a:xfrm>
          <a:prstGeom prst="rect">
            <a:avLst/>
          </a:prstGeom>
          <a:noFill/>
          <a:ln>
            <a:noFill/>
          </a:ln>
        </p:spPr>
      </p:pic>
      <p:pic>
        <p:nvPicPr>
          <p:cNvPr id="744" name="Google Shape;744;p48"/>
          <p:cNvPicPr preferRelativeResize="0"/>
          <p:nvPr/>
        </p:nvPicPr>
        <p:blipFill>
          <a:blip r:embed="rId7">
            <a:alphaModFix/>
          </a:blip>
          <a:stretch>
            <a:fillRect/>
          </a:stretch>
        </p:blipFill>
        <p:spPr>
          <a:xfrm>
            <a:off x="5527815" y="4336318"/>
            <a:ext cx="310217" cy="310222"/>
          </a:xfrm>
          <a:prstGeom prst="rect">
            <a:avLst/>
          </a:prstGeom>
          <a:noFill/>
          <a:ln>
            <a:noFill/>
          </a:ln>
        </p:spPr>
      </p:pic>
      <p:pic>
        <p:nvPicPr>
          <p:cNvPr id="745" name="Google Shape;745;p48"/>
          <p:cNvPicPr preferRelativeResize="0"/>
          <p:nvPr/>
        </p:nvPicPr>
        <p:blipFill>
          <a:blip r:embed="rId7">
            <a:alphaModFix/>
          </a:blip>
          <a:stretch>
            <a:fillRect/>
          </a:stretch>
        </p:blipFill>
        <p:spPr>
          <a:xfrm>
            <a:off x="6028318" y="3946973"/>
            <a:ext cx="310217" cy="310222"/>
          </a:xfrm>
          <a:prstGeom prst="rect">
            <a:avLst/>
          </a:prstGeom>
          <a:noFill/>
          <a:ln>
            <a:noFill/>
          </a:ln>
        </p:spPr>
      </p:pic>
      <p:pic>
        <p:nvPicPr>
          <p:cNvPr id="746" name="Google Shape;746;p48"/>
          <p:cNvPicPr preferRelativeResize="0"/>
          <p:nvPr/>
        </p:nvPicPr>
        <p:blipFill>
          <a:blip r:embed="rId7">
            <a:alphaModFix/>
          </a:blip>
          <a:stretch>
            <a:fillRect/>
          </a:stretch>
        </p:blipFill>
        <p:spPr>
          <a:xfrm>
            <a:off x="6528822" y="3946973"/>
            <a:ext cx="310216" cy="310222"/>
          </a:xfrm>
          <a:prstGeom prst="rect">
            <a:avLst/>
          </a:prstGeom>
          <a:noFill/>
          <a:ln>
            <a:noFill/>
          </a:ln>
        </p:spPr>
      </p:pic>
      <p:pic>
        <p:nvPicPr>
          <p:cNvPr id="747" name="Google Shape;747;p48"/>
          <p:cNvPicPr preferRelativeResize="0"/>
          <p:nvPr/>
        </p:nvPicPr>
        <p:blipFill>
          <a:blip r:embed="rId7">
            <a:alphaModFix/>
          </a:blip>
          <a:stretch>
            <a:fillRect/>
          </a:stretch>
        </p:blipFill>
        <p:spPr>
          <a:xfrm>
            <a:off x="6028318" y="4336318"/>
            <a:ext cx="310217" cy="310222"/>
          </a:xfrm>
          <a:prstGeom prst="rect">
            <a:avLst/>
          </a:prstGeom>
          <a:noFill/>
          <a:ln>
            <a:noFill/>
          </a:ln>
        </p:spPr>
      </p:pic>
      <p:pic>
        <p:nvPicPr>
          <p:cNvPr id="748" name="Google Shape;748;p48"/>
          <p:cNvPicPr preferRelativeResize="0"/>
          <p:nvPr/>
        </p:nvPicPr>
        <p:blipFill>
          <a:blip r:embed="rId7">
            <a:alphaModFix/>
          </a:blip>
          <a:stretch>
            <a:fillRect/>
          </a:stretch>
        </p:blipFill>
        <p:spPr>
          <a:xfrm>
            <a:off x="6528822" y="4336318"/>
            <a:ext cx="310216" cy="310222"/>
          </a:xfrm>
          <a:prstGeom prst="rect">
            <a:avLst/>
          </a:prstGeom>
          <a:noFill/>
          <a:ln>
            <a:noFill/>
          </a:ln>
        </p:spPr>
      </p:pic>
      <p:sp>
        <p:nvSpPr>
          <p:cNvPr id="749" name="Google Shape;749;p48"/>
          <p:cNvSpPr txBox="1"/>
          <p:nvPr>
            <p:ph type="title"/>
          </p:nvPr>
        </p:nvSpPr>
        <p:spPr>
          <a:xfrm>
            <a:off x="1021814" y="260365"/>
            <a:ext cx="5559600" cy="1292400"/>
          </a:xfrm>
          <a:prstGeom prst="rect">
            <a:avLst/>
          </a:prstGeom>
          <a:effectLst>
            <a:outerShdw blurRad="285750" rotWithShape="0" algn="bl" dir="3720000" dist="95250">
              <a:srgbClr val="3E30E7">
                <a:alpha val="50000"/>
              </a:srgbClr>
            </a:outerShdw>
          </a:effectLst>
        </p:spPr>
        <p:txBody>
          <a:bodyPr anchorCtr="0" anchor="ctr" bIns="91425" lIns="91425" spcFirstLastPara="1" rIns="91425" wrap="square" tIns="91425">
            <a:normAutofit/>
          </a:bodyPr>
          <a:lstStyle/>
          <a:p>
            <a:pPr indent="0" lvl="0" marL="0" rtl="0" algn="ctr">
              <a:spcBef>
                <a:spcPts val="0"/>
              </a:spcBef>
              <a:spcAft>
                <a:spcPts val="0"/>
              </a:spcAft>
              <a:buNone/>
            </a:pPr>
            <a:r>
              <a:rPr b="1" lang="en" sz="5100">
                <a:solidFill>
                  <a:srgbClr val="990000"/>
                </a:solidFill>
                <a:latin typeface="Righteous"/>
                <a:ea typeface="Righteous"/>
                <a:cs typeface="Righteous"/>
                <a:sym typeface="Righteous"/>
              </a:rPr>
              <a:t>STUDY HOURS</a:t>
            </a:r>
            <a:endParaRPr b="1" sz="5100">
              <a:solidFill>
                <a:srgbClr val="990000"/>
              </a:solidFill>
              <a:latin typeface="Righteous"/>
              <a:ea typeface="Righteous"/>
              <a:cs typeface="Righteous"/>
              <a:sym typeface="Righteous"/>
            </a:endParaRPr>
          </a:p>
        </p:txBody>
      </p:sp>
      <p:sp>
        <p:nvSpPr>
          <p:cNvPr id="750" name="Google Shape;750;p48"/>
          <p:cNvSpPr txBox="1"/>
          <p:nvPr/>
        </p:nvSpPr>
        <p:spPr>
          <a:xfrm>
            <a:off x="1365607" y="1385570"/>
            <a:ext cx="4803300" cy="1062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900">
                <a:solidFill>
                  <a:srgbClr val="CC0000"/>
                </a:solidFill>
                <a:latin typeface="Montserrat"/>
                <a:ea typeface="Montserrat"/>
                <a:cs typeface="Montserrat"/>
                <a:sym typeface="Montserrat"/>
              </a:rPr>
              <a:t>FILLED IN WITH EXAMPLES</a:t>
            </a:r>
            <a:endParaRPr b="1" sz="900">
              <a:solidFill>
                <a:srgbClr val="CC0000"/>
              </a:solidFill>
              <a:latin typeface="Montserrat"/>
              <a:ea typeface="Montserrat"/>
              <a:cs typeface="Montserrat"/>
              <a:sym typeface="Montserrat"/>
            </a:endParaRPr>
          </a:p>
          <a:p>
            <a:pPr indent="0" lvl="0" marL="0" rtl="0" algn="ctr">
              <a:spcBef>
                <a:spcPts val="0"/>
              </a:spcBef>
              <a:spcAft>
                <a:spcPts val="0"/>
              </a:spcAft>
              <a:buNone/>
            </a:pPr>
            <a:r>
              <a:rPr i="1" lang="en" sz="900">
                <a:solidFill>
                  <a:schemeClr val="dk1"/>
                </a:solidFill>
                <a:latin typeface="Montserrat Medium"/>
                <a:ea typeface="Montserrat Medium"/>
                <a:cs typeface="Montserrat Medium"/>
                <a:sym typeface="Montserrat Medium"/>
              </a:rPr>
              <a:t>Unit rate format, where 1 icon represents chosen amount of </a:t>
            </a:r>
            <a:r>
              <a:rPr i="1" lang="en" sz="900" u="sng">
                <a:solidFill>
                  <a:schemeClr val="dk1"/>
                </a:solidFill>
                <a:latin typeface="Montserrat Medium"/>
                <a:ea typeface="Montserrat Medium"/>
                <a:cs typeface="Montserrat Medium"/>
                <a:sym typeface="Montserrat Medium"/>
              </a:rPr>
              <a:t>incremental progress</a:t>
            </a:r>
            <a:endParaRPr i="1" sz="900" u="sng">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rPr lang="en" sz="900" u="sng">
                <a:solidFill>
                  <a:schemeClr val="dk1"/>
                </a:solidFill>
                <a:latin typeface="Montserrat Medium"/>
                <a:ea typeface="Montserrat Medium"/>
                <a:cs typeface="Montserrat Medium"/>
                <a:sym typeface="Montserrat Medium"/>
              </a:rPr>
              <a:t>Format</a:t>
            </a:r>
            <a:r>
              <a:rPr lang="en" sz="900">
                <a:solidFill>
                  <a:schemeClr val="dk1"/>
                </a:solidFill>
                <a:latin typeface="Montserrat Medium"/>
                <a:ea typeface="Montserrat Medium"/>
                <a:cs typeface="Montserrat Medium"/>
                <a:sym typeface="Montserrat Medium"/>
              </a:rPr>
              <a:t>: </a:t>
            </a:r>
            <a:r>
              <a:rPr lang="en" sz="900" u="sng">
                <a:solidFill>
                  <a:schemeClr val="dk1"/>
                </a:solidFill>
                <a:latin typeface="Montserrat Medium"/>
                <a:ea typeface="Montserrat Medium"/>
                <a:cs typeface="Montserrat Medium"/>
                <a:sym typeface="Montserrat Medium"/>
              </a:rPr>
              <a:t>(# of icons)</a:t>
            </a:r>
            <a:r>
              <a:rPr lang="en" sz="900">
                <a:solidFill>
                  <a:schemeClr val="dk1"/>
                </a:solidFill>
                <a:latin typeface="Montserrat Medium"/>
                <a:ea typeface="Montserrat Medium"/>
                <a:cs typeface="Montserrat Medium"/>
                <a:sym typeface="Montserrat Medium"/>
              </a:rPr>
              <a:t> x </a:t>
            </a:r>
            <a:r>
              <a:rPr lang="en" sz="900" u="sng">
                <a:solidFill>
                  <a:schemeClr val="dk1"/>
                </a:solidFill>
                <a:latin typeface="Montserrat Medium"/>
                <a:ea typeface="Montserrat Medium"/>
                <a:cs typeface="Montserrat Medium"/>
                <a:sym typeface="Montserrat Medium"/>
              </a:rPr>
              <a:t>(increments of progress)</a:t>
            </a:r>
            <a:r>
              <a:rPr lang="en" sz="900">
                <a:solidFill>
                  <a:schemeClr val="dk1"/>
                </a:solidFill>
                <a:latin typeface="Montserrat Medium"/>
                <a:ea typeface="Montserrat Medium"/>
                <a:cs typeface="Montserrat Medium"/>
                <a:sym typeface="Montserrat Medium"/>
              </a:rPr>
              <a:t> = </a:t>
            </a:r>
            <a:r>
              <a:rPr lang="en" sz="900" u="sng">
                <a:solidFill>
                  <a:schemeClr val="dk1"/>
                </a:solidFill>
                <a:latin typeface="Montserrat Medium"/>
                <a:ea typeface="Montserrat Medium"/>
                <a:cs typeface="Montserrat Medium"/>
                <a:sym typeface="Montserrat Medium"/>
              </a:rPr>
              <a:t>(total progress made)</a:t>
            </a:r>
            <a:endParaRPr sz="900" u="sng">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rPr lang="en" sz="900" u="sng">
                <a:solidFill>
                  <a:srgbClr val="CC0000"/>
                </a:solidFill>
                <a:latin typeface="Montserrat Medium"/>
                <a:ea typeface="Montserrat Medium"/>
                <a:cs typeface="Montserrat Medium"/>
                <a:sym typeface="Montserrat Medium"/>
              </a:rPr>
              <a:t>Example</a:t>
            </a:r>
            <a:r>
              <a:rPr lang="en" sz="900">
                <a:solidFill>
                  <a:srgbClr val="CC0000"/>
                </a:solidFill>
                <a:latin typeface="Montserrat Medium"/>
                <a:ea typeface="Montserrat Medium"/>
                <a:cs typeface="Montserrat Medium"/>
                <a:sym typeface="Montserrat Medium"/>
              </a:rPr>
              <a:t>: </a:t>
            </a:r>
            <a:r>
              <a:rPr lang="en" sz="900" u="sng">
                <a:solidFill>
                  <a:srgbClr val="CC0000"/>
                </a:solidFill>
                <a:latin typeface="Montserrat Medium"/>
                <a:ea typeface="Montserrat Medium"/>
                <a:cs typeface="Montserrat Medium"/>
                <a:sym typeface="Montserrat Medium"/>
              </a:rPr>
              <a:t>10 icons</a:t>
            </a:r>
            <a:r>
              <a:rPr lang="en" sz="900">
                <a:solidFill>
                  <a:srgbClr val="CC0000"/>
                </a:solidFill>
                <a:latin typeface="Montserrat Medium"/>
                <a:ea typeface="Montserrat Medium"/>
                <a:cs typeface="Montserrat Medium"/>
                <a:sym typeface="Montserrat Medium"/>
              </a:rPr>
              <a:t> x </a:t>
            </a:r>
            <a:r>
              <a:rPr lang="en" sz="900" u="sng">
                <a:solidFill>
                  <a:srgbClr val="CC0000"/>
                </a:solidFill>
                <a:latin typeface="Montserrat Medium"/>
                <a:ea typeface="Montserrat Medium"/>
                <a:cs typeface="Montserrat Medium"/>
                <a:sym typeface="Montserrat Medium"/>
              </a:rPr>
              <a:t>2 hour each</a:t>
            </a:r>
            <a:r>
              <a:rPr lang="en" sz="900">
                <a:solidFill>
                  <a:srgbClr val="CC0000"/>
                </a:solidFill>
                <a:latin typeface="Montserrat Medium"/>
                <a:ea typeface="Montserrat Medium"/>
                <a:cs typeface="Montserrat Medium"/>
                <a:sym typeface="Montserrat Medium"/>
              </a:rPr>
              <a:t> = </a:t>
            </a:r>
            <a:r>
              <a:rPr lang="en" sz="900" u="sng">
                <a:solidFill>
                  <a:srgbClr val="CC0000"/>
                </a:solidFill>
                <a:latin typeface="Montserrat Medium"/>
                <a:ea typeface="Montserrat Medium"/>
                <a:cs typeface="Montserrat Medium"/>
                <a:sym typeface="Montserrat Medium"/>
              </a:rPr>
              <a:t>20 hours of studying for Reading</a:t>
            </a:r>
            <a:endParaRPr sz="900" u="sng">
              <a:solidFill>
                <a:srgbClr val="CC0000"/>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1200" u="sng">
              <a:latin typeface="Montserrat Medium"/>
              <a:ea typeface="Montserrat Medium"/>
              <a:cs typeface="Montserrat Medium"/>
              <a:sym typeface="Montserrat Medium"/>
            </a:endParaRPr>
          </a:p>
        </p:txBody>
      </p:sp>
      <p:sp>
        <p:nvSpPr>
          <p:cNvPr id="751" name="Google Shape;751;p48"/>
          <p:cNvSpPr txBox="1"/>
          <p:nvPr/>
        </p:nvSpPr>
        <p:spPr>
          <a:xfrm>
            <a:off x="2043370" y="3175843"/>
            <a:ext cx="50883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000">
                <a:latin typeface="Montserrat Medium"/>
                <a:ea typeface="Montserrat Medium"/>
                <a:cs typeface="Montserrat Medium"/>
                <a:sym typeface="Montserrat Medium"/>
              </a:rPr>
              <a:t>one book = </a:t>
            </a:r>
            <a:r>
              <a:rPr i="1" lang="en" sz="1000" u="sng">
                <a:solidFill>
                  <a:srgbClr val="990000"/>
                </a:solidFill>
                <a:latin typeface="Montserrat Medium"/>
                <a:ea typeface="Montserrat Medium"/>
                <a:cs typeface="Montserrat Medium"/>
                <a:sym typeface="Montserrat Medium"/>
              </a:rPr>
              <a:t>2 hours of study</a:t>
            </a:r>
            <a:endParaRPr i="1" sz="1000" u="sng">
              <a:solidFill>
                <a:srgbClr val="990000"/>
              </a:solidFill>
              <a:latin typeface="Montserrat Medium"/>
              <a:ea typeface="Montserrat Medium"/>
              <a:cs typeface="Montserrat Medium"/>
              <a:sym typeface="Montserrat Medium"/>
            </a:endParaRPr>
          </a:p>
          <a:p>
            <a:pPr indent="0" lvl="0" marL="0" rtl="0" algn="l">
              <a:spcBef>
                <a:spcPts val="0"/>
              </a:spcBef>
              <a:spcAft>
                <a:spcPts val="0"/>
              </a:spcAft>
              <a:buNone/>
            </a:pPr>
            <a:r>
              <a:rPr lang="en" sz="1700" u="sng">
                <a:solidFill>
                  <a:srgbClr val="990000"/>
                </a:solidFill>
                <a:latin typeface="Caveat"/>
                <a:ea typeface="Caveat"/>
                <a:cs typeface="Caveat"/>
                <a:sym typeface="Caveat"/>
              </a:rPr>
              <a:t>20 books</a:t>
            </a:r>
            <a:r>
              <a:rPr lang="en" sz="1700">
                <a:latin typeface="Montserrat Medium"/>
                <a:ea typeface="Montserrat Medium"/>
                <a:cs typeface="Montserrat Medium"/>
                <a:sym typeface="Montserrat Medium"/>
              </a:rPr>
              <a:t> x </a:t>
            </a:r>
            <a:r>
              <a:rPr lang="en" sz="1700" u="sng">
                <a:solidFill>
                  <a:srgbClr val="990000"/>
                </a:solidFill>
                <a:latin typeface="Caveat Medium"/>
                <a:ea typeface="Caveat Medium"/>
                <a:cs typeface="Caveat Medium"/>
                <a:sym typeface="Caveat Medium"/>
              </a:rPr>
              <a:t>2 hours</a:t>
            </a:r>
            <a:r>
              <a:rPr lang="en" sz="1700">
                <a:solidFill>
                  <a:srgbClr val="CC0000"/>
                </a:solidFill>
                <a:latin typeface="Montserrat Medium"/>
                <a:ea typeface="Montserrat Medium"/>
                <a:cs typeface="Montserrat Medium"/>
                <a:sym typeface="Montserrat Medium"/>
              </a:rPr>
              <a:t> </a:t>
            </a:r>
            <a:r>
              <a:rPr lang="en" sz="1700">
                <a:latin typeface="Montserrat Medium"/>
                <a:ea typeface="Montserrat Medium"/>
                <a:cs typeface="Montserrat Medium"/>
                <a:sym typeface="Montserrat Medium"/>
              </a:rPr>
              <a:t>= </a:t>
            </a:r>
            <a:r>
              <a:rPr lang="en" sz="1700" u="sng">
                <a:solidFill>
                  <a:srgbClr val="990000"/>
                </a:solidFill>
                <a:latin typeface="Caveat Medium"/>
                <a:ea typeface="Caveat Medium"/>
                <a:cs typeface="Caveat Medium"/>
                <a:sym typeface="Caveat Medium"/>
              </a:rPr>
              <a:t>40 hours </a:t>
            </a:r>
            <a:r>
              <a:rPr lang="en" sz="1700">
                <a:solidFill>
                  <a:srgbClr val="990000"/>
                </a:solidFill>
                <a:latin typeface="Caveat Medium"/>
                <a:ea typeface="Caveat Medium"/>
                <a:cs typeface="Caveat Medium"/>
                <a:sym typeface="Caveat Medium"/>
              </a:rPr>
              <a:t>of studying Reading</a:t>
            </a:r>
            <a:endParaRPr sz="1700">
              <a:solidFill>
                <a:srgbClr val="990000"/>
              </a:solidFill>
              <a:latin typeface="Caveat Medium"/>
              <a:ea typeface="Caveat Medium"/>
              <a:cs typeface="Caveat Medium"/>
              <a:sym typeface="Caveat Medium"/>
            </a:endParaRPr>
          </a:p>
          <a:p>
            <a:pPr indent="0" lvl="0" marL="0" rtl="0" algn="l">
              <a:spcBef>
                <a:spcPts val="0"/>
              </a:spcBef>
              <a:spcAft>
                <a:spcPts val="0"/>
              </a:spcAft>
              <a:buNone/>
            </a:pPr>
            <a:r>
              <a:t/>
            </a:r>
            <a:endParaRPr sz="1100" u="sng">
              <a:latin typeface="Montserrat Medium"/>
              <a:ea typeface="Montserrat Medium"/>
              <a:cs typeface="Montserrat Medium"/>
              <a:sym typeface="Montserrat Medium"/>
            </a:endParaRPr>
          </a:p>
        </p:txBody>
      </p:sp>
      <p:sp>
        <p:nvSpPr>
          <p:cNvPr id="752" name="Google Shape;752;p48"/>
          <p:cNvSpPr txBox="1"/>
          <p:nvPr/>
        </p:nvSpPr>
        <p:spPr>
          <a:xfrm>
            <a:off x="2043370" y="4706470"/>
            <a:ext cx="50883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000">
                <a:latin typeface="Montserrat Medium"/>
                <a:ea typeface="Montserrat Medium"/>
                <a:cs typeface="Montserrat Medium"/>
                <a:sym typeface="Montserrat Medium"/>
              </a:rPr>
              <a:t>one pencil = </a:t>
            </a:r>
            <a:r>
              <a:rPr i="1" lang="en" sz="1000" u="sng">
                <a:solidFill>
                  <a:srgbClr val="990000"/>
                </a:solidFill>
                <a:latin typeface="Montserrat Medium"/>
                <a:ea typeface="Montserrat Medium"/>
                <a:cs typeface="Montserrat Medium"/>
                <a:sym typeface="Montserrat Medium"/>
              </a:rPr>
              <a:t>2 hours of study</a:t>
            </a:r>
            <a:endParaRPr i="1" sz="1000" u="sng">
              <a:solidFill>
                <a:srgbClr val="990000"/>
              </a:solidFill>
              <a:latin typeface="Montserrat Medium"/>
              <a:ea typeface="Montserrat Medium"/>
              <a:cs typeface="Montserrat Medium"/>
              <a:sym typeface="Montserrat Medium"/>
            </a:endParaRPr>
          </a:p>
          <a:p>
            <a:pPr indent="0" lvl="0" marL="0" rtl="0" algn="l">
              <a:spcBef>
                <a:spcPts val="0"/>
              </a:spcBef>
              <a:spcAft>
                <a:spcPts val="0"/>
              </a:spcAft>
              <a:buNone/>
            </a:pPr>
            <a:r>
              <a:rPr lang="en" sz="1700" u="sng">
                <a:solidFill>
                  <a:srgbClr val="CC0000"/>
                </a:solidFill>
                <a:latin typeface="Caveat"/>
                <a:ea typeface="Caveat"/>
                <a:cs typeface="Caveat"/>
                <a:sym typeface="Caveat"/>
              </a:rPr>
              <a:t>20 pencils</a:t>
            </a:r>
            <a:r>
              <a:rPr lang="en" sz="1700">
                <a:solidFill>
                  <a:srgbClr val="CC0000"/>
                </a:solidFill>
                <a:latin typeface="Montserrat Medium"/>
                <a:ea typeface="Montserrat Medium"/>
                <a:cs typeface="Montserrat Medium"/>
                <a:sym typeface="Montserrat Medium"/>
              </a:rPr>
              <a:t> </a:t>
            </a:r>
            <a:r>
              <a:rPr lang="en" sz="1700">
                <a:latin typeface="Montserrat Medium"/>
                <a:ea typeface="Montserrat Medium"/>
                <a:cs typeface="Montserrat Medium"/>
                <a:sym typeface="Montserrat Medium"/>
              </a:rPr>
              <a:t>x</a:t>
            </a:r>
            <a:r>
              <a:rPr lang="en" sz="1700">
                <a:solidFill>
                  <a:srgbClr val="CC0000"/>
                </a:solidFill>
                <a:latin typeface="Montserrat Medium"/>
                <a:ea typeface="Montserrat Medium"/>
                <a:cs typeface="Montserrat Medium"/>
                <a:sym typeface="Montserrat Medium"/>
              </a:rPr>
              <a:t> </a:t>
            </a:r>
            <a:r>
              <a:rPr lang="en" sz="1700" u="sng">
                <a:solidFill>
                  <a:srgbClr val="CC0000"/>
                </a:solidFill>
                <a:latin typeface="Caveat Medium"/>
                <a:ea typeface="Caveat Medium"/>
                <a:cs typeface="Caveat Medium"/>
                <a:sym typeface="Caveat Medium"/>
              </a:rPr>
              <a:t>2 hours</a:t>
            </a:r>
            <a:r>
              <a:rPr lang="en" sz="1700">
                <a:latin typeface="Montserrat Medium"/>
                <a:ea typeface="Montserrat Medium"/>
                <a:cs typeface="Montserrat Medium"/>
                <a:sym typeface="Montserrat Medium"/>
              </a:rPr>
              <a:t> = </a:t>
            </a:r>
            <a:r>
              <a:rPr lang="en" sz="1700" u="sng">
                <a:solidFill>
                  <a:srgbClr val="CC0000"/>
                </a:solidFill>
                <a:latin typeface="Caveat Medium"/>
                <a:ea typeface="Caveat Medium"/>
                <a:cs typeface="Caveat Medium"/>
                <a:sym typeface="Caveat Medium"/>
              </a:rPr>
              <a:t>40 hours </a:t>
            </a:r>
            <a:r>
              <a:rPr lang="en" sz="1700">
                <a:solidFill>
                  <a:srgbClr val="CC0000"/>
                </a:solidFill>
                <a:latin typeface="Caveat Medium"/>
                <a:ea typeface="Caveat Medium"/>
                <a:cs typeface="Caveat Medium"/>
                <a:sym typeface="Caveat Medium"/>
              </a:rPr>
              <a:t>of studying Writing</a:t>
            </a:r>
            <a:endParaRPr sz="1700">
              <a:solidFill>
                <a:srgbClr val="CC0000"/>
              </a:solidFill>
              <a:latin typeface="Caveat Medium"/>
              <a:ea typeface="Caveat Medium"/>
              <a:cs typeface="Caveat Medium"/>
              <a:sym typeface="Caveat Medium"/>
            </a:endParaRPr>
          </a:p>
          <a:p>
            <a:pPr indent="0" lvl="0" marL="0" rtl="0" algn="l">
              <a:spcBef>
                <a:spcPts val="0"/>
              </a:spcBef>
              <a:spcAft>
                <a:spcPts val="0"/>
              </a:spcAft>
              <a:buNone/>
            </a:pPr>
            <a:r>
              <a:t/>
            </a:r>
            <a:endParaRPr sz="1100" u="sng">
              <a:latin typeface="Montserrat Medium"/>
              <a:ea typeface="Montserrat Medium"/>
              <a:cs typeface="Montserrat Medium"/>
              <a:sym typeface="Montserrat Medium"/>
            </a:endParaRPr>
          </a:p>
        </p:txBody>
      </p:sp>
      <p:sp>
        <p:nvSpPr>
          <p:cNvPr id="753" name="Google Shape;753;p48"/>
          <p:cNvSpPr txBox="1"/>
          <p:nvPr/>
        </p:nvSpPr>
        <p:spPr>
          <a:xfrm>
            <a:off x="2043370" y="6237096"/>
            <a:ext cx="50883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000">
                <a:latin typeface="Montserrat Medium"/>
                <a:ea typeface="Montserrat Medium"/>
                <a:cs typeface="Montserrat Medium"/>
                <a:sym typeface="Montserrat Medium"/>
              </a:rPr>
              <a:t>one map = </a:t>
            </a:r>
            <a:r>
              <a:rPr i="1" lang="en" sz="1000" u="sng">
                <a:solidFill>
                  <a:srgbClr val="990000"/>
                </a:solidFill>
                <a:latin typeface="Montserrat Medium"/>
                <a:ea typeface="Montserrat Medium"/>
                <a:cs typeface="Montserrat Medium"/>
                <a:sym typeface="Montserrat Medium"/>
              </a:rPr>
              <a:t>1</a:t>
            </a:r>
            <a:r>
              <a:rPr i="1" lang="en" sz="1000" u="sng">
                <a:solidFill>
                  <a:srgbClr val="990000"/>
                </a:solidFill>
                <a:latin typeface="Montserrat Medium"/>
                <a:ea typeface="Montserrat Medium"/>
                <a:cs typeface="Montserrat Medium"/>
                <a:sym typeface="Montserrat Medium"/>
              </a:rPr>
              <a:t> hour of study</a:t>
            </a:r>
            <a:endParaRPr i="1" sz="1000" u="sng">
              <a:solidFill>
                <a:srgbClr val="990000"/>
              </a:solidFill>
              <a:latin typeface="Montserrat Medium"/>
              <a:ea typeface="Montserrat Medium"/>
              <a:cs typeface="Montserrat Medium"/>
              <a:sym typeface="Montserrat Medium"/>
            </a:endParaRPr>
          </a:p>
          <a:p>
            <a:pPr indent="0" lvl="0" marL="0" rtl="0" algn="l">
              <a:spcBef>
                <a:spcPts val="0"/>
              </a:spcBef>
              <a:spcAft>
                <a:spcPts val="0"/>
              </a:spcAft>
              <a:buNone/>
            </a:pPr>
            <a:r>
              <a:rPr lang="en" sz="1700" u="sng">
                <a:solidFill>
                  <a:srgbClr val="990000"/>
                </a:solidFill>
                <a:latin typeface="Caveat"/>
                <a:ea typeface="Caveat"/>
                <a:cs typeface="Caveat"/>
                <a:sym typeface="Caveat"/>
              </a:rPr>
              <a:t>20 maps</a:t>
            </a:r>
            <a:r>
              <a:rPr lang="en" sz="1700">
                <a:solidFill>
                  <a:srgbClr val="990000"/>
                </a:solidFill>
                <a:latin typeface="Montserrat Medium"/>
                <a:ea typeface="Montserrat Medium"/>
                <a:cs typeface="Montserrat Medium"/>
                <a:sym typeface="Montserrat Medium"/>
              </a:rPr>
              <a:t> </a:t>
            </a:r>
            <a:r>
              <a:rPr lang="en" sz="1700">
                <a:latin typeface="Montserrat Medium"/>
                <a:ea typeface="Montserrat Medium"/>
                <a:cs typeface="Montserrat Medium"/>
                <a:sym typeface="Montserrat Medium"/>
              </a:rPr>
              <a:t>x</a:t>
            </a:r>
            <a:r>
              <a:rPr lang="en" sz="1700">
                <a:solidFill>
                  <a:srgbClr val="990000"/>
                </a:solidFill>
                <a:latin typeface="Montserrat Medium"/>
                <a:ea typeface="Montserrat Medium"/>
                <a:cs typeface="Montserrat Medium"/>
                <a:sym typeface="Montserrat Medium"/>
              </a:rPr>
              <a:t> </a:t>
            </a:r>
            <a:r>
              <a:rPr lang="en" sz="1700" u="sng">
                <a:solidFill>
                  <a:srgbClr val="990000"/>
                </a:solidFill>
                <a:latin typeface="Caveat Medium"/>
                <a:ea typeface="Caveat Medium"/>
                <a:cs typeface="Caveat Medium"/>
                <a:sym typeface="Caveat Medium"/>
              </a:rPr>
              <a:t>1</a:t>
            </a:r>
            <a:r>
              <a:rPr lang="en" sz="1700" u="sng">
                <a:solidFill>
                  <a:srgbClr val="990000"/>
                </a:solidFill>
                <a:latin typeface="Caveat Medium"/>
                <a:ea typeface="Caveat Medium"/>
                <a:cs typeface="Caveat Medium"/>
                <a:sym typeface="Caveat Medium"/>
              </a:rPr>
              <a:t> hour</a:t>
            </a:r>
            <a:r>
              <a:rPr lang="en" sz="1700">
                <a:solidFill>
                  <a:srgbClr val="990000"/>
                </a:solidFill>
                <a:latin typeface="Montserrat Medium"/>
                <a:ea typeface="Montserrat Medium"/>
                <a:cs typeface="Montserrat Medium"/>
                <a:sym typeface="Montserrat Medium"/>
              </a:rPr>
              <a:t> </a:t>
            </a:r>
            <a:r>
              <a:rPr lang="en" sz="1700">
                <a:latin typeface="Montserrat Medium"/>
                <a:ea typeface="Montserrat Medium"/>
                <a:cs typeface="Montserrat Medium"/>
                <a:sym typeface="Montserrat Medium"/>
              </a:rPr>
              <a:t>= </a:t>
            </a:r>
            <a:r>
              <a:rPr lang="en" sz="1700" u="sng">
                <a:solidFill>
                  <a:srgbClr val="990000"/>
                </a:solidFill>
                <a:latin typeface="Caveat Medium"/>
                <a:ea typeface="Caveat Medium"/>
                <a:cs typeface="Caveat Medium"/>
                <a:sym typeface="Caveat Medium"/>
              </a:rPr>
              <a:t>2</a:t>
            </a:r>
            <a:r>
              <a:rPr lang="en" sz="1700" u="sng">
                <a:solidFill>
                  <a:srgbClr val="990000"/>
                </a:solidFill>
                <a:latin typeface="Caveat Medium"/>
                <a:ea typeface="Caveat Medium"/>
                <a:cs typeface="Caveat Medium"/>
                <a:sym typeface="Caveat Medium"/>
              </a:rPr>
              <a:t>0 hours </a:t>
            </a:r>
            <a:r>
              <a:rPr lang="en" sz="1700">
                <a:solidFill>
                  <a:srgbClr val="990000"/>
                </a:solidFill>
                <a:latin typeface="Caveat Medium"/>
                <a:ea typeface="Caveat Medium"/>
                <a:cs typeface="Caveat Medium"/>
                <a:sym typeface="Caveat Medium"/>
              </a:rPr>
              <a:t>of studying Social Studies</a:t>
            </a:r>
            <a:endParaRPr sz="1700">
              <a:solidFill>
                <a:srgbClr val="990000"/>
              </a:solidFill>
              <a:latin typeface="Caveat Medium"/>
              <a:ea typeface="Caveat Medium"/>
              <a:cs typeface="Caveat Medium"/>
              <a:sym typeface="Caveat Medium"/>
            </a:endParaRPr>
          </a:p>
          <a:p>
            <a:pPr indent="0" lvl="0" marL="0" rtl="0" algn="l">
              <a:spcBef>
                <a:spcPts val="0"/>
              </a:spcBef>
              <a:spcAft>
                <a:spcPts val="0"/>
              </a:spcAft>
              <a:buNone/>
            </a:pPr>
            <a:r>
              <a:t/>
            </a:r>
            <a:endParaRPr sz="1100" u="sng">
              <a:latin typeface="Montserrat Medium"/>
              <a:ea typeface="Montserrat Medium"/>
              <a:cs typeface="Montserrat Medium"/>
              <a:sym typeface="Montserrat Medium"/>
            </a:endParaRPr>
          </a:p>
        </p:txBody>
      </p:sp>
      <p:sp>
        <p:nvSpPr>
          <p:cNvPr id="754" name="Google Shape;754;p48"/>
          <p:cNvSpPr txBox="1"/>
          <p:nvPr/>
        </p:nvSpPr>
        <p:spPr>
          <a:xfrm>
            <a:off x="2043370" y="7767722"/>
            <a:ext cx="50883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000">
                <a:latin typeface="Montserrat Medium"/>
                <a:ea typeface="Montserrat Medium"/>
                <a:cs typeface="Montserrat Medium"/>
                <a:sym typeface="Montserrat Medium"/>
              </a:rPr>
              <a:t>one beaker = </a:t>
            </a:r>
            <a:r>
              <a:rPr i="1" lang="en" sz="1000" u="sng">
                <a:solidFill>
                  <a:srgbClr val="990000"/>
                </a:solidFill>
                <a:latin typeface="Montserrat Medium"/>
                <a:ea typeface="Montserrat Medium"/>
                <a:cs typeface="Montserrat Medium"/>
                <a:sym typeface="Montserrat Medium"/>
              </a:rPr>
              <a:t>1</a:t>
            </a:r>
            <a:r>
              <a:rPr i="1" lang="en" sz="1000" u="sng">
                <a:solidFill>
                  <a:srgbClr val="990000"/>
                </a:solidFill>
                <a:latin typeface="Montserrat Medium"/>
                <a:ea typeface="Montserrat Medium"/>
                <a:cs typeface="Montserrat Medium"/>
                <a:sym typeface="Montserrat Medium"/>
              </a:rPr>
              <a:t> hour of study</a:t>
            </a:r>
            <a:endParaRPr i="1" sz="1000" u="sng">
              <a:solidFill>
                <a:srgbClr val="990000"/>
              </a:solidFill>
              <a:latin typeface="Montserrat Medium"/>
              <a:ea typeface="Montserrat Medium"/>
              <a:cs typeface="Montserrat Medium"/>
              <a:sym typeface="Montserrat Medium"/>
            </a:endParaRPr>
          </a:p>
          <a:p>
            <a:pPr indent="0" lvl="0" marL="0" rtl="0" algn="l">
              <a:spcBef>
                <a:spcPts val="0"/>
              </a:spcBef>
              <a:spcAft>
                <a:spcPts val="0"/>
              </a:spcAft>
              <a:buNone/>
            </a:pPr>
            <a:r>
              <a:rPr lang="en" sz="1700" u="sng">
                <a:solidFill>
                  <a:srgbClr val="990000"/>
                </a:solidFill>
                <a:latin typeface="Caveat"/>
                <a:ea typeface="Caveat"/>
                <a:cs typeface="Caveat"/>
                <a:sym typeface="Caveat"/>
              </a:rPr>
              <a:t>20 pencils</a:t>
            </a:r>
            <a:r>
              <a:rPr lang="en" sz="1700">
                <a:solidFill>
                  <a:srgbClr val="990000"/>
                </a:solidFill>
                <a:latin typeface="Montserrat Medium"/>
                <a:ea typeface="Montserrat Medium"/>
                <a:cs typeface="Montserrat Medium"/>
                <a:sym typeface="Montserrat Medium"/>
              </a:rPr>
              <a:t> </a:t>
            </a:r>
            <a:r>
              <a:rPr lang="en" sz="1700">
                <a:latin typeface="Montserrat Medium"/>
                <a:ea typeface="Montserrat Medium"/>
                <a:cs typeface="Montserrat Medium"/>
                <a:sym typeface="Montserrat Medium"/>
              </a:rPr>
              <a:t>x </a:t>
            </a:r>
            <a:r>
              <a:rPr lang="en" sz="1700" u="sng">
                <a:solidFill>
                  <a:srgbClr val="990000"/>
                </a:solidFill>
                <a:latin typeface="Caveat Medium"/>
                <a:ea typeface="Caveat Medium"/>
                <a:cs typeface="Caveat Medium"/>
                <a:sym typeface="Caveat Medium"/>
              </a:rPr>
              <a:t>1</a:t>
            </a:r>
            <a:r>
              <a:rPr lang="en" sz="1700" u="sng">
                <a:solidFill>
                  <a:srgbClr val="990000"/>
                </a:solidFill>
                <a:latin typeface="Caveat Medium"/>
                <a:ea typeface="Caveat Medium"/>
                <a:cs typeface="Caveat Medium"/>
                <a:sym typeface="Caveat Medium"/>
              </a:rPr>
              <a:t> hour</a:t>
            </a:r>
            <a:r>
              <a:rPr lang="en" sz="1700">
                <a:solidFill>
                  <a:srgbClr val="990000"/>
                </a:solidFill>
                <a:latin typeface="Montserrat Medium"/>
                <a:ea typeface="Montserrat Medium"/>
                <a:cs typeface="Montserrat Medium"/>
                <a:sym typeface="Montserrat Medium"/>
              </a:rPr>
              <a:t> </a:t>
            </a:r>
            <a:r>
              <a:rPr lang="en" sz="1700">
                <a:latin typeface="Montserrat Medium"/>
                <a:ea typeface="Montserrat Medium"/>
                <a:cs typeface="Montserrat Medium"/>
                <a:sym typeface="Montserrat Medium"/>
              </a:rPr>
              <a:t>= </a:t>
            </a:r>
            <a:r>
              <a:rPr lang="en" sz="1700" u="sng">
                <a:solidFill>
                  <a:srgbClr val="990000"/>
                </a:solidFill>
                <a:latin typeface="Caveat Medium"/>
                <a:ea typeface="Caveat Medium"/>
                <a:cs typeface="Caveat Medium"/>
                <a:sym typeface="Caveat Medium"/>
              </a:rPr>
              <a:t>2</a:t>
            </a:r>
            <a:r>
              <a:rPr lang="en" sz="1700" u="sng">
                <a:solidFill>
                  <a:srgbClr val="990000"/>
                </a:solidFill>
                <a:latin typeface="Caveat Medium"/>
                <a:ea typeface="Caveat Medium"/>
                <a:cs typeface="Caveat Medium"/>
                <a:sym typeface="Caveat Medium"/>
              </a:rPr>
              <a:t>0 hours </a:t>
            </a:r>
            <a:r>
              <a:rPr lang="en" sz="1700">
                <a:solidFill>
                  <a:srgbClr val="990000"/>
                </a:solidFill>
                <a:latin typeface="Caveat Medium"/>
                <a:ea typeface="Caveat Medium"/>
                <a:cs typeface="Caveat Medium"/>
                <a:sym typeface="Caveat Medium"/>
              </a:rPr>
              <a:t>of studying Science</a:t>
            </a:r>
            <a:endParaRPr sz="1700">
              <a:solidFill>
                <a:srgbClr val="990000"/>
              </a:solidFill>
              <a:latin typeface="Caveat Medium"/>
              <a:ea typeface="Caveat Medium"/>
              <a:cs typeface="Caveat Medium"/>
              <a:sym typeface="Caveat Medium"/>
            </a:endParaRPr>
          </a:p>
          <a:p>
            <a:pPr indent="0" lvl="0" marL="0" rtl="0" algn="l">
              <a:spcBef>
                <a:spcPts val="0"/>
              </a:spcBef>
              <a:spcAft>
                <a:spcPts val="0"/>
              </a:spcAft>
              <a:buNone/>
            </a:pPr>
            <a:r>
              <a:t/>
            </a:r>
            <a:endParaRPr sz="1100" u="sng">
              <a:latin typeface="Montserrat Medium"/>
              <a:ea typeface="Montserrat Medium"/>
              <a:cs typeface="Montserrat Medium"/>
              <a:sym typeface="Montserrat Medium"/>
            </a:endParaRPr>
          </a:p>
        </p:txBody>
      </p:sp>
      <p:sp>
        <p:nvSpPr>
          <p:cNvPr id="755" name="Google Shape;755;p48"/>
          <p:cNvSpPr txBox="1"/>
          <p:nvPr/>
        </p:nvSpPr>
        <p:spPr>
          <a:xfrm>
            <a:off x="2043370" y="9225461"/>
            <a:ext cx="50883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000">
                <a:latin typeface="Montserrat Medium"/>
                <a:ea typeface="Montserrat Medium"/>
                <a:cs typeface="Montserrat Medium"/>
                <a:sym typeface="Montserrat Medium"/>
              </a:rPr>
              <a:t>one calculator icon = </a:t>
            </a:r>
            <a:r>
              <a:rPr i="1" lang="en" sz="1000" u="sng">
                <a:solidFill>
                  <a:srgbClr val="990000"/>
                </a:solidFill>
                <a:latin typeface="Montserrat Medium"/>
                <a:ea typeface="Montserrat Medium"/>
                <a:cs typeface="Montserrat Medium"/>
                <a:sym typeface="Montserrat Medium"/>
              </a:rPr>
              <a:t>1.5</a:t>
            </a:r>
            <a:r>
              <a:rPr i="1" lang="en" sz="1000" u="sng">
                <a:solidFill>
                  <a:srgbClr val="990000"/>
                </a:solidFill>
                <a:latin typeface="Montserrat Medium"/>
                <a:ea typeface="Montserrat Medium"/>
                <a:cs typeface="Montserrat Medium"/>
                <a:sym typeface="Montserrat Medium"/>
              </a:rPr>
              <a:t> hours of study</a:t>
            </a:r>
            <a:endParaRPr i="1" sz="1000" u="sng">
              <a:solidFill>
                <a:srgbClr val="990000"/>
              </a:solidFill>
              <a:latin typeface="Montserrat Medium"/>
              <a:ea typeface="Montserrat Medium"/>
              <a:cs typeface="Montserrat Medium"/>
              <a:sym typeface="Montserrat Medium"/>
            </a:endParaRPr>
          </a:p>
          <a:p>
            <a:pPr indent="0" lvl="0" marL="0" rtl="0" algn="l">
              <a:spcBef>
                <a:spcPts val="0"/>
              </a:spcBef>
              <a:spcAft>
                <a:spcPts val="0"/>
              </a:spcAft>
              <a:buNone/>
            </a:pPr>
            <a:r>
              <a:rPr lang="en" sz="1700" u="sng">
                <a:solidFill>
                  <a:srgbClr val="990000"/>
                </a:solidFill>
                <a:latin typeface="Caveat"/>
                <a:ea typeface="Caveat"/>
                <a:cs typeface="Caveat"/>
                <a:sym typeface="Caveat"/>
              </a:rPr>
              <a:t>20 icons</a:t>
            </a:r>
            <a:r>
              <a:rPr lang="en" sz="1700">
                <a:solidFill>
                  <a:srgbClr val="990000"/>
                </a:solidFill>
                <a:latin typeface="Montserrat Medium"/>
                <a:ea typeface="Montserrat Medium"/>
                <a:cs typeface="Montserrat Medium"/>
                <a:sym typeface="Montserrat Medium"/>
              </a:rPr>
              <a:t> </a:t>
            </a:r>
            <a:r>
              <a:rPr lang="en" sz="1700">
                <a:latin typeface="Montserrat Medium"/>
                <a:ea typeface="Montserrat Medium"/>
                <a:cs typeface="Montserrat Medium"/>
                <a:sym typeface="Montserrat Medium"/>
              </a:rPr>
              <a:t>x </a:t>
            </a:r>
            <a:r>
              <a:rPr lang="en" sz="1700" u="sng">
                <a:solidFill>
                  <a:srgbClr val="990000"/>
                </a:solidFill>
                <a:latin typeface="Caveat Medium"/>
                <a:ea typeface="Caveat Medium"/>
                <a:cs typeface="Caveat Medium"/>
                <a:sym typeface="Caveat Medium"/>
              </a:rPr>
              <a:t>1.5</a:t>
            </a:r>
            <a:r>
              <a:rPr lang="en" sz="1700" u="sng">
                <a:solidFill>
                  <a:srgbClr val="990000"/>
                </a:solidFill>
                <a:latin typeface="Caveat Medium"/>
                <a:ea typeface="Caveat Medium"/>
                <a:cs typeface="Caveat Medium"/>
                <a:sym typeface="Caveat Medium"/>
              </a:rPr>
              <a:t> hours</a:t>
            </a:r>
            <a:r>
              <a:rPr lang="en" sz="1700">
                <a:solidFill>
                  <a:srgbClr val="990000"/>
                </a:solidFill>
                <a:latin typeface="Montserrat Medium"/>
                <a:ea typeface="Montserrat Medium"/>
                <a:cs typeface="Montserrat Medium"/>
                <a:sym typeface="Montserrat Medium"/>
              </a:rPr>
              <a:t> </a:t>
            </a:r>
            <a:r>
              <a:rPr lang="en" sz="1700">
                <a:latin typeface="Montserrat Medium"/>
                <a:ea typeface="Montserrat Medium"/>
                <a:cs typeface="Montserrat Medium"/>
                <a:sym typeface="Montserrat Medium"/>
              </a:rPr>
              <a:t>= </a:t>
            </a:r>
            <a:r>
              <a:rPr lang="en" sz="1700" u="sng">
                <a:solidFill>
                  <a:srgbClr val="990000"/>
                </a:solidFill>
                <a:latin typeface="Caveat Medium"/>
                <a:ea typeface="Caveat Medium"/>
                <a:cs typeface="Caveat Medium"/>
                <a:sym typeface="Caveat Medium"/>
              </a:rPr>
              <a:t>3</a:t>
            </a:r>
            <a:r>
              <a:rPr lang="en" sz="1700" u="sng">
                <a:solidFill>
                  <a:srgbClr val="990000"/>
                </a:solidFill>
                <a:latin typeface="Caveat Medium"/>
                <a:ea typeface="Caveat Medium"/>
                <a:cs typeface="Caveat Medium"/>
                <a:sym typeface="Caveat Medium"/>
              </a:rPr>
              <a:t>0 hours </a:t>
            </a:r>
            <a:r>
              <a:rPr lang="en" sz="1700">
                <a:solidFill>
                  <a:srgbClr val="990000"/>
                </a:solidFill>
                <a:latin typeface="Caveat Medium"/>
                <a:ea typeface="Caveat Medium"/>
                <a:cs typeface="Caveat Medium"/>
                <a:sym typeface="Caveat Medium"/>
              </a:rPr>
              <a:t>of studying Math</a:t>
            </a:r>
            <a:endParaRPr sz="1700">
              <a:solidFill>
                <a:srgbClr val="990000"/>
              </a:solidFill>
              <a:latin typeface="Caveat Medium"/>
              <a:ea typeface="Caveat Medium"/>
              <a:cs typeface="Caveat Medium"/>
              <a:sym typeface="Caveat Medium"/>
            </a:endParaRPr>
          </a:p>
          <a:p>
            <a:pPr indent="0" lvl="0" marL="0" rtl="0" algn="l">
              <a:spcBef>
                <a:spcPts val="0"/>
              </a:spcBef>
              <a:spcAft>
                <a:spcPts val="0"/>
              </a:spcAft>
              <a:buNone/>
            </a:pPr>
            <a:r>
              <a:t/>
            </a:r>
            <a:endParaRPr sz="1100" u="sng">
              <a:latin typeface="Montserrat Medium"/>
              <a:ea typeface="Montserrat Medium"/>
              <a:cs typeface="Montserrat Medium"/>
              <a:sym typeface="Montserrat Medium"/>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759" name="Shape 759"/>
        <p:cNvGrpSpPr/>
        <p:nvPr/>
      </p:nvGrpSpPr>
      <p:grpSpPr>
        <a:xfrm>
          <a:off x="0" y="0"/>
          <a:ext cx="0" cy="0"/>
          <a:chOff x="0" y="0"/>
          <a:chExt cx="0" cy="0"/>
        </a:xfrm>
      </p:grpSpPr>
      <p:sp>
        <p:nvSpPr>
          <p:cNvPr id="760" name="Google Shape;760;p49"/>
          <p:cNvSpPr txBox="1"/>
          <p:nvPr>
            <p:ph type="title"/>
          </p:nvPr>
        </p:nvSpPr>
        <p:spPr>
          <a:xfrm>
            <a:off x="797259" y="406139"/>
            <a:ext cx="5949300" cy="1292400"/>
          </a:xfrm>
          <a:prstGeom prst="rect">
            <a:avLst/>
          </a:prstGeom>
          <a:effectLst>
            <a:outerShdw blurRad="285750" rotWithShape="0" algn="bl" dir="3720000" dist="95250">
              <a:srgbClr val="3E30E7">
                <a:alpha val="50000"/>
              </a:srgbClr>
            </a:outerShdw>
          </a:effectLst>
        </p:spPr>
        <p:txBody>
          <a:bodyPr anchorCtr="0" anchor="ctr" bIns="91425" lIns="91425" spcFirstLastPara="1" rIns="91425" wrap="square" tIns="91425">
            <a:normAutofit/>
          </a:bodyPr>
          <a:lstStyle/>
          <a:p>
            <a:pPr indent="0" lvl="0" marL="0" rtl="0" algn="ctr">
              <a:spcBef>
                <a:spcPts val="0"/>
              </a:spcBef>
              <a:spcAft>
                <a:spcPts val="0"/>
              </a:spcAft>
              <a:buNone/>
            </a:pPr>
            <a:r>
              <a:rPr b="1" lang="en" sz="5100">
                <a:solidFill>
                  <a:srgbClr val="38761D"/>
                </a:solidFill>
                <a:latin typeface="Righteous"/>
                <a:ea typeface="Righteous"/>
                <a:cs typeface="Righteous"/>
                <a:sym typeface="Righteous"/>
              </a:rPr>
              <a:t>Chunking</a:t>
            </a:r>
            <a:endParaRPr b="1" sz="5100">
              <a:solidFill>
                <a:srgbClr val="38761D"/>
              </a:solidFill>
              <a:latin typeface="Righteous"/>
              <a:ea typeface="Righteous"/>
              <a:cs typeface="Righteous"/>
              <a:sym typeface="Righteous"/>
            </a:endParaRPr>
          </a:p>
        </p:txBody>
      </p:sp>
      <p:sp>
        <p:nvSpPr>
          <p:cNvPr id="761" name="Google Shape;761;p49"/>
          <p:cNvSpPr txBox="1"/>
          <p:nvPr>
            <p:ph idx="1" type="body"/>
          </p:nvPr>
        </p:nvSpPr>
        <p:spPr>
          <a:xfrm>
            <a:off x="334228" y="4873191"/>
            <a:ext cx="1296300" cy="5259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i="1" lang="en">
                <a:solidFill>
                  <a:srgbClr val="0B5394"/>
                </a:solidFill>
                <a:latin typeface="Montserrat"/>
                <a:ea typeface="Montserrat"/>
                <a:cs typeface="Montserrat"/>
                <a:sym typeface="Montserrat"/>
              </a:rPr>
              <a:t>What</a:t>
            </a:r>
            <a:endParaRPr b="1" i="1">
              <a:solidFill>
                <a:srgbClr val="0B5394"/>
              </a:solidFill>
              <a:latin typeface="Montserrat"/>
              <a:ea typeface="Montserrat"/>
              <a:cs typeface="Montserrat"/>
              <a:sym typeface="Montserrat"/>
            </a:endParaRPr>
          </a:p>
        </p:txBody>
      </p:sp>
      <p:sp>
        <p:nvSpPr>
          <p:cNvPr id="762" name="Google Shape;762;p49"/>
          <p:cNvSpPr txBox="1"/>
          <p:nvPr/>
        </p:nvSpPr>
        <p:spPr>
          <a:xfrm>
            <a:off x="1572192" y="4873191"/>
            <a:ext cx="55596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Montserrat Medium"/>
                <a:ea typeface="Montserrat Medium"/>
                <a:cs typeface="Montserrat Medium"/>
                <a:sym typeface="Montserrat Medium"/>
              </a:rPr>
              <a:t>This kind of tracking gives you variability in pac</a:t>
            </a:r>
            <a:r>
              <a:rPr lang="en" sz="1100">
                <a:latin typeface="Montserrat Medium"/>
                <a:ea typeface="Montserrat Medium"/>
                <a:cs typeface="Montserrat Medium"/>
                <a:sym typeface="Montserrat Medium"/>
              </a:rPr>
              <a:t>ing</a:t>
            </a:r>
            <a:r>
              <a:rPr lang="en" sz="1100">
                <a:latin typeface="Montserrat Medium"/>
                <a:ea typeface="Montserrat Medium"/>
                <a:cs typeface="Montserrat Medium"/>
                <a:sym typeface="Montserrat Medium"/>
              </a:rPr>
              <a:t> your progress by chunking steps into different amounts. It’s a good way to break up a not-so-neat number and track it visually. To mark your progress, color in a number to </a:t>
            </a:r>
            <a:r>
              <a:rPr lang="en" sz="1100">
                <a:latin typeface="Montserrat Medium"/>
                <a:ea typeface="Montserrat Medium"/>
                <a:cs typeface="Montserrat Medium"/>
                <a:sym typeface="Montserrat Medium"/>
              </a:rPr>
              <a:t>correspond</a:t>
            </a:r>
            <a:r>
              <a:rPr lang="en" sz="1100">
                <a:latin typeface="Montserrat Medium"/>
                <a:ea typeface="Montserrat Medium"/>
                <a:cs typeface="Montserrat Medium"/>
                <a:sym typeface="Montserrat Medium"/>
              </a:rPr>
              <a:t> with the amount of progress made. For example, if I place $3 in my rainy-day fund, I will color in one of the $3 rain drops.</a:t>
            </a:r>
            <a:endParaRPr sz="1200" u="sng">
              <a:latin typeface="Montserrat Medium"/>
              <a:ea typeface="Montserrat Medium"/>
              <a:cs typeface="Montserrat Medium"/>
              <a:sym typeface="Montserrat Medium"/>
            </a:endParaRPr>
          </a:p>
        </p:txBody>
      </p:sp>
      <p:sp>
        <p:nvSpPr>
          <p:cNvPr id="763" name="Google Shape;763;p49"/>
          <p:cNvSpPr txBox="1"/>
          <p:nvPr>
            <p:ph idx="1" type="body"/>
          </p:nvPr>
        </p:nvSpPr>
        <p:spPr>
          <a:xfrm>
            <a:off x="334228" y="7205574"/>
            <a:ext cx="903300" cy="4983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i="1" lang="en">
                <a:solidFill>
                  <a:srgbClr val="0B5394"/>
                </a:solidFill>
                <a:latin typeface="Montserrat"/>
                <a:ea typeface="Montserrat"/>
                <a:cs typeface="Montserrat"/>
                <a:sym typeface="Montserrat"/>
              </a:rPr>
              <a:t>How</a:t>
            </a:r>
            <a:endParaRPr b="1" i="1">
              <a:solidFill>
                <a:srgbClr val="0B5394"/>
              </a:solidFill>
              <a:latin typeface="Montserrat"/>
              <a:ea typeface="Montserrat"/>
              <a:cs typeface="Montserrat"/>
              <a:sym typeface="Montserrat"/>
            </a:endParaRPr>
          </a:p>
        </p:txBody>
      </p:sp>
      <p:sp>
        <p:nvSpPr>
          <p:cNvPr id="764" name="Google Shape;764;p49"/>
          <p:cNvSpPr txBox="1"/>
          <p:nvPr/>
        </p:nvSpPr>
        <p:spPr>
          <a:xfrm>
            <a:off x="1571625" y="7205574"/>
            <a:ext cx="5560200" cy="1539300"/>
          </a:xfrm>
          <a:prstGeom prst="rect">
            <a:avLst/>
          </a:prstGeom>
          <a:noFill/>
          <a:ln>
            <a:noFill/>
          </a:ln>
        </p:spPr>
        <p:txBody>
          <a:bodyPr anchorCtr="0" anchor="t" bIns="91425" lIns="91425" spcFirstLastPara="1" rIns="91425" wrap="square" tIns="91425">
            <a:spAutoFit/>
          </a:bodyPr>
          <a:lstStyle/>
          <a:p>
            <a:pPr indent="-298450" lvl="0" marL="285750" rtl="0" algn="l">
              <a:spcBef>
                <a:spcPts val="0"/>
              </a:spcBef>
              <a:spcAft>
                <a:spcPts val="0"/>
              </a:spcAft>
              <a:buClr>
                <a:schemeClr val="dk1"/>
              </a:buClr>
              <a:buSzPts val="1100"/>
              <a:buFont typeface="Montserrat Medium"/>
              <a:buAutoNum type="arabicPeriod"/>
            </a:pPr>
            <a:r>
              <a:rPr lang="en" sz="1100">
                <a:solidFill>
                  <a:schemeClr val="dk1"/>
                </a:solidFill>
                <a:latin typeface="Montserrat Medium"/>
                <a:ea typeface="Montserrat Medium"/>
                <a:cs typeface="Montserrat Medium"/>
                <a:sym typeface="Montserrat Medium"/>
              </a:rPr>
              <a:t>Search for a black-and-white (or, black-and-transparent) image you like, either in Slides or via a Google search</a:t>
            </a:r>
            <a:endParaRPr sz="1100">
              <a:solidFill>
                <a:schemeClr val="dk1"/>
              </a:solidFill>
              <a:latin typeface="Montserrat Medium"/>
              <a:ea typeface="Montserrat Medium"/>
              <a:cs typeface="Montserrat Medium"/>
              <a:sym typeface="Montserrat Medium"/>
            </a:endParaRPr>
          </a:p>
          <a:p>
            <a:pPr indent="-298450" lvl="0" marL="285750" rtl="0" algn="l">
              <a:spcBef>
                <a:spcPts val="0"/>
              </a:spcBef>
              <a:spcAft>
                <a:spcPts val="0"/>
              </a:spcAft>
              <a:buClr>
                <a:schemeClr val="dk1"/>
              </a:buClr>
              <a:buSzPts val="1100"/>
              <a:buFont typeface="Montserrat Medium"/>
              <a:buAutoNum type="arabicPeriod"/>
            </a:pPr>
            <a:r>
              <a:rPr lang="en" sz="1100">
                <a:solidFill>
                  <a:schemeClr val="dk1"/>
                </a:solidFill>
                <a:latin typeface="Montserrat Medium"/>
                <a:ea typeface="Montserrat Medium"/>
                <a:cs typeface="Montserrat Medium"/>
                <a:sym typeface="Montserrat Medium"/>
              </a:rPr>
              <a:t>Choose an image with dark, defined lines and white/transparent spaces to add numbers</a:t>
            </a:r>
            <a:endParaRPr sz="1100">
              <a:solidFill>
                <a:schemeClr val="dk1"/>
              </a:solidFill>
              <a:latin typeface="Montserrat Medium"/>
              <a:ea typeface="Montserrat Medium"/>
              <a:cs typeface="Montserrat Medium"/>
              <a:sym typeface="Montserrat Medium"/>
            </a:endParaRPr>
          </a:p>
          <a:p>
            <a:pPr indent="-298450" lvl="0" marL="285750" rtl="0" algn="l">
              <a:spcBef>
                <a:spcPts val="0"/>
              </a:spcBef>
              <a:spcAft>
                <a:spcPts val="0"/>
              </a:spcAft>
              <a:buClr>
                <a:schemeClr val="dk1"/>
              </a:buClr>
              <a:buSzPts val="1100"/>
              <a:buFont typeface="Montserrat Medium"/>
              <a:buAutoNum type="arabicPeriod"/>
            </a:pPr>
            <a:r>
              <a:rPr lang="en" sz="1100">
                <a:solidFill>
                  <a:schemeClr val="dk1"/>
                </a:solidFill>
                <a:latin typeface="Montserrat Medium"/>
                <a:ea typeface="Montserrat Medium"/>
                <a:cs typeface="Montserrat Medium"/>
                <a:sym typeface="Montserrat Medium"/>
              </a:rPr>
              <a:t>Alter and add to image with extra lines or shapes, if necessary</a:t>
            </a:r>
            <a:endParaRPr sz="1100">
              <a:solidFill>
                <a:schemeClr val="dk1"/>
              </a:solidFill>
              <a:latin typeface="Montserrat Medium"/>
              <a:ea typeface="Montserrat Medium"/>
              <a:cs typeface="Montserrat Medium"/>
              <a:sym typeface="Montserrat Medium"/>
            </a:endParaRPr>
          </a:p>
          <a:p>
            <a:pPr indent="-298450" lvl="0" marL="285750" rtl="0" algn="l">
              <a:spcBef>
                <a:spcPts val="0"/>
              </a:spcBef>
              <a:spcAft>
                <a:spcPts val="0"/>
              </a:spcAft>
              <a:buClr>
                <a:schemeClr val="dk1"/>
              </a:buClr>
              <a:buSzPts val="1100"/>
              <a:buFont typeface="Montserrat Medium"/>
              <a:buAutoNum type="arabicPeriod"/>
            </a:pPr>
            <a:r>
              <a:rPr lang="en" sz="1100">
                <a:solidFill>
                  <a:schemeClr val="dk1"/>
                </a:solidFill>
                <a:latin typeface="Montserrat Medium"/>
                <a:ea typeface="Montserrat Medium"/>
                <a:cs typeface="Montserrat Medium"/>
                <a:sym typeface="Montserrat Medium"/>
              </a:rPr>
              <a:t>Decide what your addends will be (make sure it adds up to your long-term goal number)</a:t>
            </a:r>
            <a:endParaRPr sz="1100">
              <a:solidFill>
                <a:schemeClr val="dk1"/>
              </a:solidFill>
              <a:latin typeface="Montserrat Medium"/>
              <a:ea typeface="Montserrat Medium"/>
              <a:cs typeface="Montserrat Medium"/>
              <a:sym typeface="Montserrat Medium"/>
            </a:endParaRPr>
          </a:p>
          <a:p>
            <a:pPr indent="-298450" lvl="0" marL="285750" rtl="0" algn="l">
              <a:spcBef>
                <a:spcPts val="0"/>
              </a:spcBef>
              <a:spcAft>
                <a:spcPts val="0"/>
              </a:spcAft>
              <a:buClr>
                <a:schemeClr val="dk1"/>
              </a:buClr>
              <a:buSzPts val="1100"/>
              <a:buFont typeface="Montserrat Medium"/>
              <a:buAutoNum type="arabicPeriod"/>
            </a:pPr>
            <a:r>
              <a:rPr lang="en" sz="1100">
                <a:solidFill>
                  <a:schemeClr val="dk1"/>
                </a:solidFill>
                <a:latin typeface="Montserrat Medium"/>
                <a:ea typeface="Montserrat Medium"/>
                <a:cs typeface="Montserrat Medium"/>
                <a:sym typeface="Montserrat Medium"/>
              </a:rPr>
              <a:t>Insert one addend per open space</a:t>
            </a:r>
            <a:endParaRPr sz="1100">
              <a:solidFill>
                <a:schemeClr val="dk1"/>
              </a:solidFill>
              <a:latin typeface="Montserrat Medium"/>
              <a:ea typeface="Montserrat Medium"/>
              <a:cs typeface="Montserrat Medium"/>
              <a:sym typeface="Montserrat Medium"/>
            </a:endParaRPr>
          </a:p>
        </p:txBody>
      </p:sp>
      <p:sp>
        <p:nvSpPr>
          <p:cNvPr id="765" name="Google Shape;765;p49"/>
          <p:cNvSpPr txBox="1"/>
          <p:nvPr>
            <p:ph idx="1" type="body"/>
          </p:nvPr>
        </p:nvSpPr>
        <p:spPr>
          <a:xfrm>
            <a:off x="334228" y="8806720"/>
            <a:ext cx="1296300" cy="4194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i="1" lang="en">
                <a:solidFill>
                  <a:srgbClr val="0B5394"/>
                </a:solidFill>
                <a:latin typeface="Montserrat"/>
                <a:ea typeface="Montserrat"/>
                <a:cs typeface="Montserrat"/>
                <a:sym typeface="Montserrat"/>
              </a:rPr>
              <a:t>The math</a:t>
            </a:r>
            <a:endParaRPr b="1" i="1">
              <a:solidFill>
                <a:srgbClr val="0B5394"/>
              </a:solidFill>
              <a:latin typeface="Montserrat"/>
              <a:ea typeface="Montserrat"/>
              <a:cs typeface="Montserrat"/>
              <a:sym typeface="Montserrat"/>
            </a:endParaRPr>
          </a:p>
        </p:txBody>
      </p:sp>
      <p:sp>
        <p:nvSpPr>
          <p:cNvPr id="766" name="Google Shape;766;p49"/>
          <p:cNvSpPr txBox="1"/>
          <p:nvPr/>
        </p:nvSpPr>
        <p:spPr>
          <a:xfrm>
            <a:off x="1571625" y="8806720"/>
            <a:ext cx="55602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Montserrat Medium"/>
                <a:ea typeface="Montserrat Medium"/>
                <a:cs typeface="Montserrat Medium"/>
                <a:sym typeface="Montserrat Medium"/>
              </a:rPr>
              <a:t>Your goal number will be the sum of all numbers on your coloring page. This requires counting the number of spaces that need to be filled and deciding what addends to use to express that goal number. You will place an addend in each space. </a:t>
            </a:r>
            <a:endParaRPr sz="1100">
              <a:solidFill>
                <a:schemeClr val="dk1"/>
              </a:solidFill>
              <a:latin typeface="Montserrat Medium"/>
              <a:ea typeface="Montserrat Medium"/>
              <a:cs typeface="Montserrat Medium"/>
              <a:sym typeface="Montserrat Medium"/>
            </a:endParaRPr>
          </a:p>
        </p:txBody>
      </p:sp>
      <p:sp>
        <p:nvSpPr>
          <p:cNvPr id="767" name="Google Shape;767;p49"/>
          <p:cNvSpPr txBox="1"/>
          <p:nvPr>
            <p:ph idx="1" type="body"/>
          </p:nvPr>
        </p:nvSpPr>
        <p:spPr>
          <a:xfrm>
            <a:off x="334228" y="6112270"/>
            <a:ext cx="1041000" cy="5259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i="1" lang="en">
                <a:solidFill>
                  <a:srgbClr val="0B5394"/>
                </a:solidFill>
                <a:latin typeface="Montserrat"/>
                <a:ea typeface="Montserrat"/>
                <a:cs typeface="Montserrat"/>
                <a:sym typeface="Montserrat"/>
              </a:rPr>
              <a:t>Why</a:t>
            </a:r>
            <a:endParaRPr b="1" i="1">
              <a:solidFill>
                <a:srgbClr val="0B5394"/>
              </a:solidFill>
              <a:latin typeface="Montserrat"/>
              <a:ea typeface="Montserrat"/>
              <a:cs typeface="Montserrat"/>
              <a:sym typeface="Montserrat"/>
            </a:endParaRPr>
          </a:p>
        </p:txBody>
      </p:sp>
      <p:sp>
        <p:nvSpPr>
          <p:cNvPr id="768" name="Google Shape;768;p49"/>
          <p:cNvSpPr txBox="1"/>
          <p:nvPr/>
        </p:nvSpPr>
        <p:spPr>
          <a:xfrm>
            <a:off x="1572192" y="6112270"/>
            <a:ext cx="55596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Montserrat Medium"/>
                <a:ea typeface="Montserrat Medium"/>
                <a:cs typeface="Montserrat Medium"/>
                <a:sym typeface="Montserrat Medium"/>
              </a:rPr>
              <a:t>Some of us need to be able to make inconsistent amounts of progress toward our goals. This highly-flexible method allows you to challenge yourself to take both big and small steps. The advantage to having a mix of both is that neither the number of steps nor the size is overwhelming.</a:t>
            </a:r>
            <a:endParaRPr sz="1200" u="sng">
              <a:latin typeface="Montserrat Medium"/>
              <a:ea typeface="Montserrat Medium"/>
              <a:cs typeface="Montserrat Medium"/>
              <a:sym typeface="Montserrat Medium"/>
            </a:endParaRPr>
          </a:p>
        </p:txBody>
      </p:sp>
      <p:pic>
        <p:nvPicPr>
          <p:cNvPr id="769" name="Google Shape;769;p49"/>
          <p:cNvPicPr preferRelativeResize="0"/>
          <p:nvPr/>
        </p:nvPicPr>
        <p:blipFill>
          <a:blip r:embed="rId3">
            <a:alphaModFix/>
          </a:blip>
          <a:stretch>
            <a:fillRect/>
          </a:stretch>
        </p:blipFill>
        <p:spPr>
          <a:xfrm flipH="1">
            <a:off x="2690855" y="1980097"/>
            <a:ext cx="2395707" cy="2395707"/>
          </a:xfrm>
          <a:prstGeom prst="rect">
            <a:avLst/>
          </a:prstGeom>
          <a:noFill/>
          <a:ln>
            <a:noFill/>
          </a:ln>
        </p:spPr>
      </p:pic>
      <p:sp>
        <p:nvSpPr>
          <p:cNvPr id="770" name="Google Shape;770;p49"/>
          <p:cNvSpPr/>
          <p:nvPr/>
        </p:nvSpPr>
        <p:spPr>
          <a:xfrm>
            <a:off x="3015735" y="2314161"/>
            <a:ext cx="638504" cy="824527"/>
          </a:xfrm>
          <a:custGeom>
            <a:rect b="b" l="l" r="r" t="t"/>
            <a:pathLst>
              <a:path extrusionOk="0" h="34481" w="24765">
                <a:moveTo>
                  <a:pt x="24765" y="0"/>
                </a:moveTo>
                <a:cubicBezTo>
                  <a:pt x="11340" y="4475"/>
                  <a:pt x="0" y="20330"/>
                  <a:pt x="0" y="34481"/>
                </a:cubicBezTo>
              </a:path>
            </a:pathLst>
          </a:custGeom>
          <a:noFill/>
          <a:ln cap="flat" cmpd="sng" w="19050">
            <a:solidFill>
              <a:srgbClr val="000000"/>
            </a:solidFill>
            <a:prstDash val="solid"/>
            <a:round/>
            <a:headEnd len="med" w="med" type="none"/>
            <a:tailEnd len="med" w="med" type="none"/>
          </a:ln>
        </p:spPr>
      </p:sp>
      <p:sp>
        <p:nvSpPr>
          <p:cNvPr id="771" name="Google Shape;771;p49"/>
          <p:cNvSpPr/>
          <p:nvPr/>
        </p:nvSpPr>
        <p:spPr>
          <a:xfrm>
            <a:off x="3696395" y="2396159"/>
            <a:ext cx="36405" cy="710632"/>
          </a:xfrm>
          <a:custGeom>
            <a:rect b="b" l="l" r="r" t="t"/>
            <a:pathLst>
              <a:path extrusionOk="0" h="29718" w="1412">
                <a:moveTo>
                  <a:pt x="459" y="0"/>
                </a:moveTo>
                <a:cubicBezTo>
                  <a:pt x="459" y="9911"/>
                  <a:pt x="-998" y="20104"/>
                  <a:pt x="1412" y="29718"/>
                </a:cubicBezTo>
              </a:path>
            </a:pathLst>
          </a:custGeom>
          <a:noFill/>
          <a:ln cap="flat" cmpd="sng" w="9525">
            <a:solidFill>
              <a:schemeClr val="dk1"/>
            </a:solidFill>
            <a:prstDash val="solid"/>
            <a:round/>
            <a:headEnd len="med" w="med" type="none"/>
            <a:tailEnd len="med" w="med" type="none"/>
          </a:ln>
        </p:spPr>
      </p:sp>
      <p:sp>
        <p:nvSpPr>
          <p:cNvPr id="772" name="Google Shape;772;p49"/>
          <p:cNvSpPr/>
          <p:nvPr/>
        </p:nvSpPr>
        <p:spPr>
          <a:xfrm>
            <a:off x="3673853" y="2300483"/>
            <a:ext cx="938096" cy="824532"/>
          </a:xfrm>
          <a:custGeom>
            <a:rect b="b" l="l" r="r" t="t"/>
            <a:pathLst>
              <a:path extrusionOk="0" h="33147" w="36385">
                <a:moveTo>
                  <a:pt x="0" y="0"/>
                </a:moveTo>
                <a:cubicBezTo>
                  <a:pt x="8538" y="0"/>
                  <a:pt x="16329" y="6659"/>
                  <a:pt x="22098" y="12954"/>
                </a:cubicBezTo>
                <a:cubicBezTo>
                  <a:pt x="27669" y="19033"/>
                  <a:pt x="36385" y="24902"/>
                  <a:pt x="36385" y="33147"/>
                </a:cubicBezTo>
              </a:path>
            </a:pathLst>
          </a:custGeom>
          <a:noFill/>
          <a:ln cap="flat" cmpd="sng" w="19050">
            <a:solidFill>
              <a:srgbClr val="000000"/>
            </a:solidFill>
            <a:prstDash val="solid"/>
            <a:round/>
            <a:headEnd len="med" w="med" type="none"/>
            <a:tailEnd len="med" w="med" type="none"/>
          </a:ln>
        </p:spPr>
      </p:sp>
      <p:sp>
        <p:nvSpPr>
          <p:cNvPr id="773" name="Google Shape;773;p49"/>
          <p:cNvSpPr txBox="1"/>
          <p:nvPr/>
        </p:nvSpPr>
        <p:spPr>
          <a:xfrm>
            <a:off x="2759419" y="2821333"/>
            <a:ext cx="366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30</a:t>
            </a:r>
            <a:endParaRPr sz="1000"/>
          </a:p>
        </p:txBody>
      </p:sp>
      <p:sp>
        <p:nvSpPr>
          <p:cNvPr id="774" name="Google Shape;774;p49"/>
          <p:cNvSpPr txBox="1"/>
          <p:nvPr/>
        </p:nvSpPr>
        <p:spPr>
          <a:xfrm>
            <a:off x="3372600" y="2748446"/>
            <a:ext cx="403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50</a:t>
            </a:r>
            <a:endParaRPr sz="1000"/>
          </a:p>
        </p:txBody>
      </p:sp>
      <p:sp>
        <p:nvSpPr>
          <p:cNvPr id="775" name="Google Shape;775;p49"/>
          <p:cNvSpPr txBox="1"/>
          <p:nvPr/>
        </p:nvSpPr>
        <p:spPr>
          <a:xfrm>
            <a:off x="4160295" y="2748446"/>
            <a:ext cx="366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30</a:t>
            </a:r>
            <a:endParaRPr sz="1000"/>
          </a:p>
        </p:txBody>
      </p:sp>
      <p:sp>
        <p:nvSpPr>
          <p:cNvPr id="776" name="Google Shape;776;p49"/>
          <p:cNvSpPr txBox="1"/>
          <p:nvPr/>
        </p:nvSpPr>
        <p:spPr>
          <a:xfrm>
            <a:off x="3673931" y="2748446"/>
            <a:ext cx="366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50</a:t>
            </a:r>
            <a:endParaRPr sz="1000"/>
          </a:p>
        </p:txBody>
      </p:sp>
      <p:sp>
        <p:nvSpPr>
          <p:cNvPr id="777" name="Google Shape;777;p49"/>
          <p:cNvSpPr txBox="1"/>
          <p:nvPr/>
        </p:nvSpPr>
        <p:spPr>
          <a:xfrm>
            <a:off x="3015736" y="2821333"/>
            <a:ext cx="366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40</a:t>
            </a:r>
            <a:endParaRPr sz="1000"/>
          </a:p>
        </p:txBody>
      </p:sp>
      <p:sp>
        <p:nvSpPr>
          <p:cNvPr id="778" name="Google Shape;778;p49"/>
          <p:cNvSpPr txBox="1"/>
          <p:nvPr/>
        </p:nvSpPr>
        <p:spPr>
          <a:xfrm>
            <a:off x="4467014" y="2755907"/>
            <a:ext cx="3225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20</a:t>
            </a:r>
            <a:endParaRPr sz="900"/>
          </a:p>
        </p:txBody>
      </p:sp>
      <p:sp>
        <p:nvSpPr>
          <p:cNvPr id="779" name="Google Shape;779;p49"/>
          <p:cNvSpPr/>
          <p:nvPr/>
        </p:nvSpPr>
        <p:spPr>
          <a:xfrm rot="-2266131">
            <a:off x="2572396" y="3461090"/>
            <a:ext cx="198864" cy="247049"/>
          </a:xfrm>
          <a:prstGeom prst="teardrop">
            <a:avLst>
              <a:gd fmla="val 178205" name="adj"/>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49"/>
          <p:cNvSpPr/>
          <p:nvPr/>
        </p:nvSpPr>
        <p:spPr>
          <a:xfrm rot="-2266131">
            <a:off x="2572396" y="2586446"/>
            <a:ext cx="198864" cy="247049"/>
          </a:xfrm>
          <a:prstGeom prst="teardrop">
            <a:avLst>
              <a:gd fmla="val 178205" name="adj"/>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49"/>
          <p:cNvSpPr/>
          <p:nvPr/>
        </p:nvSpPr>
        <p:spPr>
          <a:xfrm rot="-2266131">
            <a:off x="2179490" y="2950881"/>
            <a:ext cx="198864" cy="247049"/>
          </a:xfrm>
          <a:prstGeom prst="teardrop">
            <a:avLst>
              <a:gd fmla="val 178205" name="adj"/>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49"/>
          <p:cNvSpPr txBox="1"/>
          <p:nvPr/>
        </p:nvSpPr>
        <p:spPr>
          <a:xfrm>
            <a:off x="2120223" y="2900293"/>
            <a:ext cx="230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000"/>
          </a:p>
        </p:txBody>
      </p:sp>
      <p:sp>
        <p:nvSpPr>
          <p:cNvPr id="783" name="Google Shape;783;p49"/>
          <p:cNvSpPr/>
          <p:nvPr/>
        </p:nvSpPr>
        <p:spPr>
          <a:xfrm rot="-2266131">
            <a:off x="2336652" y="4044185"/>
            <a:ext cx="198864" cy="247049"/>
          </a:xfrm>
          <a:prstGeom prst="teardrop">
            <a:avLst>
              <a:gd fmla="val 178205" name="adj"/>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49"/>
          <p:cNvSpPr txBox="1"/>
          <p:nvPr/>
        </p:nvSpPr>
        <p:spPr>
          <a:xfrm>
            <a:off x="2277385" y="3993598"/>
            <a:ext cx="230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3</a:t>
            </a:r>
            <a:endParaRPr sz="1000"/>
          </a:p>
        </p:txBody>
      </p:sp>
      <p:sp>
        <p:nvSpPr>
          <p:cNvPr id="785" name="Google Shape;785;p49"/>
          <p:cNvSpPr/>
          <p:nvPr/>
        </p:nvSpPr>
        <p:spPr>
          <a:xfrm rot="-2266131">
            <a:off x="2808140" y="2222012"/>
            <a:ext cx="198864" cy="247049"/>
          </a:xfrm>
          <a:prstGeom prst="teardrop">
            <a:avLst>
              <a:gd fmla="val 178205" name="adj"/>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49"/>
          <p:cNvSpPr txBox="1"/>
          <p:nvPr/>
        </p:nvSpPr>
        <p:spPr>
          <a:xfrm>
            <a:off x="2766741" y="2187757"/>
            <a:ext cx="366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5</a:t>
            </a:r>
            <a:endParaRPr sz="1000"/>
          </a:p>
        </p:txBody>
      </p:sp>
      <p:sp>
        <p:nvSpPr>
          <p:cNvPr id="787" name="Google Shape;787;p49"/>
          <p:cNvSpPr/>
          <p:nvPr/>
        </p:nvSpPr>
        <p:spPr>
          <a:xfrm rot="-2266131">
            <a:off x="2258071" y="2149125"/>
            <a:ext cx="198864" cy="247049"/>
          </a:xfrm>
          <a:prstGeom prst="teardrop">
            <a:avLst>
              <a:gd fmla="val 178205" name="adj"/>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49"/>
          <p:cNvSpPr txBox="1"/>
          <p:nvPr/>
        </p:nvSpPr>
        <p:spPr>
          <a:xfrm>
            <a:off x="2198805" y="2098537"/>
            <a:ext cx="473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4</a:t>
            </a:r>
            <a:endParaRPr sz="1000"/>
          </a:p>
        </p:txBody>
      </p:sp>
      <p:sp>
        <p:nvSpPr>
          <p:cNvPr id="789" name="Google Shape;789;p49"/>
          <p:cNvSpPr/>
          <p:nvPr/>
        </p:nvSpPr>
        <p:spPr>
          <a:xfrm rot="-2266131">
            <a:off x="4379765" y="2149125"/>
            <a:ext cx="198864" cy="247049"/>
          </a:xfrm>
          <a:prstGeom prst="teardrop">
            <a:avLst>
              <a:gd fmla="val 178205" name="adj"/>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49"/>
          <p:cNvSpPr txBox="1"/>
          <p:nvPr/>
        </p:nvSpPr>
        <p:spPr>
          <a:xfrm>
            <a:off x="4360486" y="2098537"/>
            <a:ext cx="230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4</a:t>
            </a:r>
            <a:endParaRPr sz="1000"/>
          </a:p>
        </p:txBody>
      </p:sp>
      <p:sp>
        <p:nvSpPr>
          <p:cNvPr id="791" name="Google Shape;791;p49"/>
          <p:cNvSpPr/>
          <p:nvPr/>
        </p:nvSpPr>
        <p:spPr>
          <a:xfrm rot="-2266131">
            <a:off x="5165577" y="3169542"/>
            <a:ext cx="198864" cy="247049"/>
          </a:xfrm>
          <a:prstGeom prst="teardrop">
            <a:avLst>
              <a:gd fmla="val 178205" name="adj"/>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49"/>
          <p:cNvSpPr/>
          <p:nvPr/>
        </p:nvSpPr>
        <p:spPr>
          <a:xfrm rot="-2266131">
            <a:off x="4929833" y="2586446"/>
            <a:ext cx="198864" cy="247049"/>
          </a:xfrm>
          <a:prstGeom prst="teardrop">
            <a:avLst>
              <a:gd fmla="val 178205" name="adj"/>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49"/>
          <p:cNvSpPr txBox="1"/>
          <p:nvPr/>
        </p:nvSpPr>
        <p:spPr>
          <a:xfrm>
            <a:off x="4845895" y="2538752"/>
            <a:ext cx="366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10</a:t>
            </a:r>
            <a:endParaRPr sz="1000"/>
          </a:p>
        </p:txBody>
      </p:sp>
      <p:grpSp>
        <p:nvGrpSpPr>
          <p:cNvPr id="794" name="Google Shape;794;p49"/>
          <p:cNvGrpSpPr/>
          <p:nvPr/>
        </p:nvGrpSpPr>
        <p:grpSpPr>
          <a:xfrm>
            <a:off x="5261189" y="4139298"/>
            <a:ext cx="322384" cy="338601"/>
            <a:chOff x="5344226" y="3413125"/>
            <a:chExt cx="312600" cy="354000"/>
          </a:xfrm>
        </p:grpSpPr>
        <p:sp>
          <p:nvSpPr>
            <p:cNvPr id="795" name="Google Shape;795;p49"/>
            <p:cNvSpPr/>
            <p:nvPr/>
          </p:nvSpPr>
          <p:spPr>
            <a:xfrm flipH="1" rot="2390995">
              <a:off x="5401272" y="3470219"/>
              <a:ext cx="198508" cy="250056"/>
            </a:xfrm>
            <a:prstGeom prst="teardrop">
              <a:avLst>
                <a:gd fmla="val 178205" name="adj"/>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49"/>
            <p:cNvSpPr txBox="1"/>
            <p:nvPr/>
          </p:nvSpPr>
          <p:spPr>
            <a:xfrm>
              <a:off x="5346700" y="3413125"/>
              <a:ext cx="223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8</a:t>
              </a:r>
              <a:endParaRPr sz="1000"/>
            </a:p>
          </p:txBody>
        </p:sp>
      </p:grpSp>
      <p:grpSp>
        <p:nvGrpSpPr>
          <p:cNvPr id="797" name="Google Shape;797;p49"/>
          <p:cNvGrpSpPr/>
          <p:nvPr/>
        </p:nvGrpSpPr>
        <p:grpSpPr>
          <a:xfrm>
            <a:off x="4711120" y="3337541"/>
            <a:ext cx="322384" cy="338601"/>
            <a:chOff x="5344226" y="3413125"/>
            <a:chExt cx="312600" cy="354000"/>
          </a:xfrm>
        </p:grpSpPr>
        <p:sp>
          <p:nvSpPr>
            <p:cNvPr id="798" name="Google Shape;798;p49"/>
            <p:cNvSpPr/>
            <p:nvPr/>
          </p:nvSpPr>
          <p:spPr>
            <a:xfrm flipH="1" rot="2390995">
              <a:off x="5401272" y="3470219"/>
              <a:ext cx="198508" cy="250056"/>
            </a:xfrm>
            <a:prstGeom prst="teardrop">
              <a:avLst>
                <a:gd fmla="val 178205" name="adj"/>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49"/>
            <p:cNvSpPr txBox="1"/>
            <p:nvPr/>
          </p:nvSpPr>
          <p:spPr>
            <a:xfrm>
              <a:off x="5346700" y="3413125"/>
              <a:ext cx="223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4</a:t>
              </a:r>
              <a:endParaRPr sz="1000"/>
            </a:p>
          </p:txBody>
        </p:sp>
      </p:grpSp>
      <p:sp>
        <p:nvSpPr>
          <p:cNvPr id="800" name="Google Shape;800;p49"/>
          <p:cNvSpPr txBox="1"/>
          <p:nvPr/>
        </p:nvSpPr>
        <p:spPr>
          <a:xfrm>
            <a:off x="2513129" y="2535859"/>
            <a:ext cx="230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8</a:t>
            </a:r>
            <a:endParaRPr sz="1000"/>
          </a:p>
        </p:txBody>
      </p:sp>
      <p:sp>
        <p:nvSpPr>
          <p:cNvPr id="801" name="Google Shape;801;p49"/>
          <p:cNvSpPr txBox="1"/>
          <p:nvPr/>
        </p:nvSpPr>
        <p:spPr>
          <a:xfrm>
            <a:off x="2565492" y="3421143"/>
            <a:ext cx="322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5</a:t>
            </a:r>
            <a:endParaRPr sz="1000"/>
          </a:p>
        </p:txBody>
      </p:sp>
      <p:sp>
        <p:nvSpPr>
          <p:cNvPr id="802" name="Google Shape;802;p49"/>
          <p:cNvSpPr/>
          <p:nvPr/>
        </p:nvSpPr>
        <p:spPr>
          <a:xfrm rot="-2266131">
            <a:off x="5165577" y="3825525"/>
            <a:ext cx="198864" cy="247049"/>
          </a:xfrm>
          <a:prstGeom prst="teardrop">
            <a:avLst>
              <a:gd fmla="val 178205" name="adj"/>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49"/>
          <p:cNvSpPr txBox="1"/>
          <p:nvPr/>
        </p:nvSpPr>
        <p:spPr>
          <a:xfrm>
            <a:off x="5106310" y="3774937"/>
            <a:ext cx="230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3</a:t>
            </a:r>
            <a:endParaRPr sz="1000"/>
          </a:p>
        </p:txBody>
      </p:sp>
      <p:sp>
        <p:nvSpPr>
          <p:cNvPr id="804" name="Google Shape;804;p49"/>
          <p:cNvSpPr/>
          <p:nvPr/>
        </p:nvSpPr>
        <p:spPr>
          <a:xfrm rot="-2266131">
            <a:off x="4851252" y="4189959"/>
            <a:ext cx="198864" cy="247049"/>
          </a:xfrm>
          <a:prstGeom prst="teardrop">
            <a:avLst>
              <a:gd fmla="val 178205" name="adj"/>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49"/>
          <p:cNvSpPr txBox="1"/>
          <p:nvPr/>
        </p:nvSpPr>
        <p:spPr>
          <a:xfrm>
            <a:off x="4791985" y="4139372"/>
            <a:ext cx="230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5</a:t>
            </a:r>
            <a:endParaRPr sz="1000"/>
          </a:p>
        </p:txBody>
      </p:sp>
      <p:sp>
        <p:nvSpPr>
          <p:cNvPr id="806" name="Google Shape;806;p49"/>
          <p:cNvSpPr/>
          <p:nvPr/>
        </p:nvSpPr>
        <p:spPr>
          <a:xfrm rot="-2266131">
            <a:off x="2022327" y="3606864"/>
            <a:ext cx="198864" cy="247049"/>
          </a:xfrm>
          <a:prstGeom prst="teardrop">
            <a:avLst>
              <a:gd fmla="val 178205" name="adj"/>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49"/>
          <p:cNvSpPr txBox="1"/>
          <p:nvPr/>
        </p:nvSpPr>
        <p:spPr>
          <a:xfrm>
            <a:off x="1963060" y="3556276"/>
            <a:ext cx="230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8</a:t>
            </a:r>
            <a:endParaRPr sz="1000"/>
          </a:p>
        </p:txBody>
      </p:sp>
      <p:sp>
        <p:nvSpPr>
          <p:cNvPr id="808" name="Google Shape;808;p49"/>
          <p:cNvSpPr/>
          <p:nvPr/>
        </p:nvSpPr>
        <p:spPr>
          <a:xfrm rot="-2266131">
            <a:off x="5165577" y="3169542"/>
            <a:ext cx="198864" cy="247049"/>
          </a:xfrm>
          <a:prstGeom prst="teardrop">
            <a:avLst>
              <a:gd fmla="val 178205" name="adj"/>
            </a:avLst>
          </a:prstGeom>
          <a:solidFill>
            <a:srgbClr val="4A86E8"/>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49"/>
          <p:cNvSpPr txBox="1"/>
          <p:nvPr/>
        </p:nvSpPr>
        <p:spPr>
          <a:xfrm>
            <a:off x="5106310" y="3118954"/>
            <a:ext cx="230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3</a:t>
            </a:r>
            <a:endParaRPr sz="1000"/>
          </a:p>
        </p:txBody>
      </p:sp>
      <p:sp>
        <p:nvSpPr>
          <p:cNvPr id="810" name="Google Shape;810;p49"/>
          <p:cNvSpPr txBox="1"/>
          <p:nvPr/>
        </p:nvSpPr>
        <p:spPr>
          <a:xfrm>
            <a:off x="2120224" y="2900293"/>
            <a:ext cx="473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10</a:t>
            </a:r>
            <a:endParaRPr sz="1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ph idx="1" type="subTitle"/>
          </p:nvPr>
        </p:nvSpPr>
        <p:spPr>
          <a:xfrm>
            <a:off x="1081050" y="1084600"/>
            <a:ext cx="4772100" cy="791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1300">
                <a:solidFill>
                  <a:srgbClr val="000000"/>
                </a:solidFill>
              </a:rPr>
              <a:t>Below is an </a:t>
            </a:r>
            <a:r>
              <a:rPr lang="en" sz="1300">
                <a:solidFill>
                  <a:srgbClr val="000000"/>
                </a:solidFill>
              </a:rPr>
              <a:t>excerpt</a:t>
            </a:r>
            <a:r>
              <a:rPr lang="en" sz="1300">
                <a:solidFill>
                  <a:srgbClr val="000000"/>
                </a:solidFill>
              </a:rPr>
              <a:t> f</a:t>
            </a:r>
            <a:r>
              <a:rPr lang="en" sz="1300">
                <a:solidFill>
                  <a:srgbClr val="000000"/>
                </a:solidFill>
              </a:rPr>
              <a:t>rom the ‘Introduction’ chapter of </a:t>
            </a:r>
            <a:r>
              <a:rPr i="1" lang="en" sz="1300">
                <a:solidFill>
                  <a:srgbClr val="000000"/>
                </a:solidFill>
              </a:rPr>
              <a:t>Making Numbers Count</a:t>
            </a:r>
            <a:r>
              <a:rPr lang="en" sz="1300">
                <a:solidFill>
                  <a:srgbClr val="000000"/>
                </a:solidFill>
              </a:rPr>
              <a:t> by Chip Heath and Karla Starr:</a:t>
            </a:r>
            <a:endParaRPr sz="1300">
              <a:solidFill>
                <a:srgbClr val="000000"/>
              </a:solidFill>
            </a:endParaRPr>
          </a:p>
        </p:txBody>
      </p:sp>
      <p:sp>
        <p:nvSpPr>
          <p:cNvPr id="87" name="Google Shape;87;p16"/>
          <p:cNvSpPr txBox="1"/>
          <p:nvPr>
            <p:ph idx="1" type="subTitle"/>
          </p:nvPr>
        </p:nvSpPr>
        <p:spPr>
          <a:xfrm>
            <a:off x="257150" y="2418125"/>
            <a:ext cx="7029600" cy="5964000"/>
          </a:xfrm>
          <a:prstGeom prst="rect">
            <a:avLst/>
          </a:prstGeom>
        </p:spPr>
        <p:txBody>
          <a:bodyPr anchorCtr="0" anchor="t" bIns="91425" lIns="91425" spcFirstLastPara="1" rIns="91425" wrap="square" tIns="91425">
            <a:normAutofit/>
          </a:bodyPr>
          <a:lstStyle/>
          <a:p>
            <a:pPr indent="0" lvl="0" marL="628650" marR="838200" rtl="0" algn="l">
              <a:lnSpc>
                <a:spcPct val="150000"/>
              </a:lnSpc>
              <a:spcBef>
                <a:spcPts val="0"/>
              </a:spcBef>
              <a:spcAft>
                <a:spcPts val="0"/>
              </a:spcAft>
              <a:buNone/>
            </a:pPr>
            <a:r>
              <a:rPr baseline="30000" lang="en" sz="1200">
                <a:solidFill>
                  <a:srgbClr val="000000"/>
                </a:solidFill>
              </a:rPr>
              <a:t>1 </a:t>
            </a:r>
            <a:r>
              <a:rPr lang="en" sz="1200">
                <a:solidFill>
                  <a:srgbClr val="000000"/>
                </a:solidFill>
              </a:rPr>
              <a:t>The working world is full of [numbers]. From athletes to climate scientists to marketing professionals, people use numbers to measure their work, press their case, and motivate others to change. </a:t>
            </a:r>
            <a:endParaRPr sz="1200">
              <a:solidFill>
                <a:srgbClr val="000000"/>
              </a:solidFill>
            </a:endParaRPr>
          </a:p>
          <a:p>
            <a:pPr indent="0" lvl="0" marL="628650" marR="838200" rtl="0" algn="l">
              <a:lnSpc>
                <a:spcPct val="150000"/>
              </a:lnSpc>
              <a:spcBef>
                <a:spcPts val="500"/>
              </a:spcBef>
              <a:spcAft>
                <a:spcPts val="0"/>
              </a:spcAft>
              <a:buNone/>
            </a:pPr>
            <a:r>
              <a:rPr baseline="30000" lang="en" sz="1200">
                <a:solidFill>
                  <a:srgbClr val="000000"/>
                </a:solidFill>
              </a:rPr>
              <a:t>2 </a:t>
            </a:r>
            <a:r>
              <a:rPr lang="en" sz="1200">
                <a:solidFill>
                  <a:srgbClr val="000000"/>
                </a:solidFill>
              </a:rPr>
              <a:t>But with all the numbers floating around, it’s easy to start believing that everyone else is more on top of the numbers than we are, that somehow we missed the right class or lack the right gene, and that we are constantly at a disadvantage in understanding and using these excessively common objects.</a:t>
            </a:r>
            <a:endParaRPr sz="1200">
              <a:solidFill>
                <a:srgbClr val="000000"/>
              </a:solidFill>
            </a:endParaRPr>
          </a:p>
          <a:p>
            <a:pPr indent="0" lvl="0" marL="628650" marR="838200" rtl="0" algn="l">
              <a:lnSpc>
                <a:spcPct val="150000"/>
              </a:lnSpc>
              <a:spcBef>
                <a:spcPts val="1000"/>
              </a:spcBef>
              <a:spcAft>
                <a:spcPts val="0"/>
              </a:spcAft>
              <a:buNone/>
            </a:pPr>
            <a:r>
              <a:rPr baseline="30000" lang="en" sz="1200">
                <a:solidFill>
                  <a:srgbClr val="000000"/>
                </a:solidFill>
              </a:rPr>
              <a:t>3</a:t>
            </a:r>
            <a:r>
              <a:rPr lang="en" sz="1200">
                <a:solidFill>
                  <a:srgbClr val="000000"/>
                </a:solidFill>
              </a:rPr>
              <a:t> But here’s a secret: nobody really understands numbers.</a:t>
            </a:r>
            <a:endParaRPr sz="1200">
              <a:solidFill>
                <a:srgbClr val="000000"/>
              </a:solidFill>
            </a:endParaRPr>
          </a:p>
          <a:p>
            <a:pPr indent="0" lvl="0" marL="628650" marR="838200" rtl="0" algn="l">
              <a:lnSpc>
                <a:spcPct val="150000"/>
              </a:lnSpc>
              <a:spcBef>
                <a:spcPts val="1000"/>
              </a:spcBef>
              <a:spcAft>
                <a:spcPts val="0"/>
              </a:spcAft>
              <a:buNone/>
            </a:pPr>
            <a:r>
              <a:rPr baseline="30000" lang="en" sz="1200">
                <a:solidFill>
                  <a:srgbClr val="000000"/>
                </a:solidFill>
              </a:rPr>
              <a:t>4</a:t>
            </a:r>
            <a:r>
              <a:rPr lang="en" sz="1200">
                <a:solidFill>
                  <a:srgbClr val="000000"/>
                </a:solidFill>
              </a:rPr>
              <a:t> Nobody.</a:t>
            </a:r>
            <a:endParaRPr sz="1200">
              <a:solidFill>
                <a:srgbClr val="000000"/>
              </a:solidFill>
            </a:endParaRPr>
          </a:p>
          <a:p>
            <a:pPr indent="0" lvl="0" marL="628650" marR="838200" rtl="0" algn="l">
              <a:lnSpc>
                <a:spcPct val="150000"/>
              </a:lnSpc>
              <a:spcBef>
                <a:spcPts val="500"/>
              </a:spcBef>
              <a:spcAft>
                <a:spcPts val="0"/>
              </a:spcAft>
              <a:buNone/>
            </a:pPr>
            <a:r>
              <a:rPr baseline="30000" lang="en" sz="1200">
                <a:solidFill>
                  <a:srgbClr val="000000"/>
                </a:solidFill>
              </a:rPr>
              <a:t>5</a:t>
            </a:r>
            <a:r>
              <a:rPr lang="en" sz="1200">
                <a:solidFill>
                  <a:srgbClr val="000000"/>
                </a:solidFill>
              </a:rPr>
              <a:t> That’s just a fact of being human. Our brains evolved to deal with very small numbers. We can recognize 1, 2, and 3 at a glance, up to 4 or 5 if we’re lucky. You can get a sense of this from any kid’s counting book; your brain shouts “3!” when you see a picture of 3 goldfish, no counting necessary. That’s a process called </a:t>
            </a:r>
            <a:r>
              <a:rPr i="1" lang="en" sz="1200">
                <a:solidFill>
                  <a:srgbClr val="000000"/>
                </a:solidFill>
              </a:rPr>
              <a:t>subitizing</a:t>
            </a:r>
            <a:r>
              <a:rPr lang="en" sz="1200">
                <a:solidFill>
                  <a:srgbClr val="000000"/>
                </a:solidFill>
              </a:rPr>
              <a:t>, which our brains developed long before numerical systems were invented.</a:t>
            </a:r>
            <a:endParaRPr sz="1200">
              <a:solidFill>
                <a:srgbClr val="000000"/>
              </a:solidFill>
            </a:endParaRPr>
          </a:p>
          <a:p>
            <a:pPr indent="0" lvl="0" marL="628650" marR="838200" rtl="0" algn="l">
              <a:lnSpc>
                <a:spcPct val="150000"/>
              </a:lnSpc>
              <a:spcBef>
                <a:spcPts val="500"/>
              </a:spcBef>
              <a:spcAft>
                <a:spcPts val="500"/>
              </a:spcAft>
              <a:buClr>
                <a:schemeClr val="dk1"/>
              </a:buClr>
              <a:buSzPts val="1100"/>
              <a:buFont typeface="Arial"/>
              <a:buNone/>
            </a:pPr>
            <a:r>
              <a:rPr baseline="30000" lang="en" sz="1200">
                <a:solidFill>
                  <a:srgbClr val="000000"/>
                </a:solidFill>
              </a:rPr>
              <a:t>6</a:t>
            </a:r>
            <a:r>
              <a:rPr lang="en" sz="1200">
                <a:solidFill>
                  <a:srgbClr val="000000"/>
                </a:solidFill>
              </a:rPr>
              <a:t> Indeed, most languages in the world and throughout history have names for the numbers 1, 2, 3, 4, and 5. But after that, the supply of numbers with names runs dry, and the language is forced to resort to a generic word such as lots for all the other numbers—from 6 and 7 on up to a billion gazillion.</a:t>
            </a:r>
            <a:endParaRPr b="1" i="1" sz="12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graphicFrame>
        <p:nvGraphicFramePr>
          <p:cNvPr id="92" name="Google Shape;92;p17"/>
          <p:cNvGraphicFramePr/>
          <p:nvPr/>
        </p:nvGraphicFramePr>
        <p:xfrm>
          <a:off x="162564" y="2475352"/>
          <a:ext cx="3000000" cy="3000000"/>
        </p:xfrm>
        <a:graphic>
          <a:graphicData uri="http://schemas.openxmlformats.org/drawingml/2006/table">
            <a:tbl>
              <a:tblPr>
                <a:noFill/>
                <a:tableStyleId>{691C20DC-1F4F-4ABC-A592-85F6E0798B75}</a:tableStyleId>
              </a:tblPr>
              <a:tblGrid>
                <a:gridCol w="3618275"/>
                <a:gridCol w="3618275"/>
              </a:tblGrid>
              <a:tr h="1022725">
                <a:tc>
                  <a:txBody>
                    <a:bodyPr/>
                    <a:lstStyle/>
                    <a:p>
                      <a:pPr indent="0" lvl="0" marL="0" rtl="0" algn="l">
                        <a:spcBef>
                          <a:spcPts val="0"/>
                        </a:spcBef>
                        <a:spcAft>
                          <a:spcPts val="0"/>
                        </a:spcAft>
                        <a:buClr>
                          <a:schemeClr val="dk1"/>
                        </a:buClr>
                        <a:buSzPts val="1100"/>
                        <a:buFont typeface="Arial"/>
                        <a:buNone/>
                      </a:pPr>
                      <a:r>
                        <a:rPr b="1" i="1" lang="en" sz="1300">
                          <a:solidFill>
                            <a:schemeClr val="dk1"/>
                          </a:solidFill>
                        </a:rPr>
                        <a:t>DEFINITION:</a:t>
                      </a:r>
                      <a:endParaRPr b="1" i="1" sz="1300">
                        <a:solidFill>
                          <a:schemeClr val="dk1"/>
                        </a:solidFill>
                      </a:endParaRPr>
                    </a:p>
                    <a:p>
                      <a:pPr indent="0" lvl="0" marL="0" rtl="0" algn="l">
                        <a:spcBef>
                          <a:spcPts val="500"/>
                        </a:spcBef>
                        <a:spcAft>
                          <a:spcPts val="0"/>
                        </a:spcAft>
                        <a:buClr>
                          <a:schemeClr val="dk1"/>
                        </a:buClr>
                        <a:buSzPts val="1100"/>
                        <a:buFont typeface="Arial"/>
                        <a:buNone/>
                      </a:pPr>
                      <a:r>
                        <a:rPr lang="en">
                          <a:solidFill>
                            <a:schemeClr val="dk1"/>
                          </a:solidFill>
                        </a:rPr>
                        <a:t>to express or measure the amount (or quantity) of something</a:t>
                      </a:r>
                      <a:endParaRPr b="1" i="1" sz="1600">
                        <a:solidFill>
                          <a:schemeClr val="dk1"/>
                        </a:solidFill>
                      </a:endParaRPr>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i="1" lang="en" sz="1300">
                          <a:solidFill>
                            <a:schemeClr val="dk1"/>
                          </a:solidFill>
                        </a:rPr>
                        <a:t>EXAMPLE:</a:t>
                      </a:r>
                      <a:endParaRPr sz="1300"/>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022725">
                <a:tc>
                  <a:txBody>
                    <a:bodyPr/>
                    <a:lstStyle/>
                    <a:p>
                      <a:pPr indent="0" lvl="0" marL="0" rtl="0" algn="l">
                        <a:spcBef>
                          <a:spcPts val="0"/>
                        </a:spcBef>
                        <a:spcAft>
                          <a:spcPts val="0"/>
                        </a:spcAft>
                        <a:buNone/>
                      </a:pPr>
                      <a:r>
                        <a:rPr b="1" i="1" lang="en" sz="1300"/>
                        <a:t>SYNONYM:</a:t>
                      </a:r>
                      <a:endParaRPr b="1" i="1" sz="1300"/>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i="1" lang="en" sz="1300"/>
                        <a:t>NON-EXAMPLE:</a:t>
                      </a:r>
                      <a:endParaRPr b="1" i="1" sz="1300"/>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graphicFrame>
        <p:nvGraphicFramePr>
          <p:cNvPr id="93" name="Google Shape;93;p17"/>
          <p:cNvGraphicFramePr/>
          <p:nvPr/>
        </p:nvGraphicFramePr>
        <p:xfrm>
          <a:off x="162526" y="5086030"/>
          <a:ext cx="3000000" cy="3000000"/>
        </p:xfrm>
        <a:graphic>
          <a:graphicData uri="http://schemas.openxmlformats.org/drawingml/2006/table">
            <a:tbl>
              <a:tblPr>
                <a:noFill/>
                <a:tableStyleId>{691C20DC-1F4F-4ABC-A592-85F6E0798B75}</a:tableStyleId>
              </a:tblPr>
              <a:tblGrid>
                <a:gridCol w="3618275"/>
                <a:gridCol w="3618275"/>
              </a:tblGrid>
              <a:tr h="1022725">
                <a:tc>
                  <a:txBody>
                    <a:bodyPr/>
                    <a:lstStyle/>
                    <a:p>
                      <a:pPr indent="0" lvl="0" marL="0" rtl="0" algn="l">
                        <a:spcBef>
                          <a:spcPts val="0"/>
                        </a:spcBef>
                        <a:spcAft>
                          <a:spcPts val="0"/>
                        </a:spcAft>
                        <a:buNone/>
                      </a:pPr>
                      <a:r>
                        <a:rPr b="1" i="1" lang="en" sz="1300">
                          <a:solidFill>
                            <a:schemeClr val="dk1"/>
                          </a:solidFill>
                        </a:rPr>
                        <a:t>DEFINITION:</a:t>
                      </a:r>
                      <a:endParaRPr b="1" i="1" sz="1300">
                        <a:solidFill>
                          <a:schemeClr val="dk1"/>
                        </a:solidFill>
                      </a:endParaRPr>
                    </a:p>
                    <a:p>
                      <a:pPr indent="0" lvl="0" marL="0" rtl="0" algn="l">
                        <a:spcBef>
                          <a:spcPts val="500"/>
                        </a:spcBef>
                        <a:spcAft>
                          <a:spcPts val="0"/>
                        </a:spcAft>
                        <a:buNone/>
                      </a:pPr>
                      <a:r>
                        <a:rPr lang="en">
                          <a:solidFill>
                            <a:schemeClr val="dk1"/>
                          </a:solidFill>
                        </a:rPr>
                        <a:t>an amount by which something grows repeatedly</a:t>
                      </a:r>
                      <a:endParaRPr>
                        <a:solidFill>
                          <a:schemeClr val="dk1"/>
                        </a:solidFill>
                      </a:endParaRPr>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i="1" lang="en" sz="1300">
                          <a:solidFill>
                            <a:schemeClr val="dk1"/>
                          </a:solidFill>
                        </a:rPr>
                        <a:t>EXAMPLE:</a:t>
                      </a:r>
                      <a:endParaRPr sz="1300"/>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022725">
                <a:tc>
                  <a:txBody>
                    <a:bodyPr/>
                    <a:lstStyle/>
                    <a:p>
                      <a:pPr indent="0" lvl="0" marL="0" rtl="0" algn="l">
                        <a:spcBef>
                          <a:spcPts val="0"/>
                        </a:spcBef>
                        <a:spcAft>
                          <a:spcPts val="0"/>
                        </a:spcAft>
                        <a:buNone/>
                      </a:pPr>
                      <a:r>
                        <a:rPr b="1" i="1" lang="en" sz="1300"/>
                        <a:t>SYNONYM:</a:t>
                      </a:r>
                      <a:endParaRPr b="1" i="1" sz="1300"/>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i="1" lang="en" sz="1300"/>
                        <a:t>NON-EXAMPLE:</a:t>
                      </a:r>
                      <a:endParaRPr b="1" i="1" sz="1300"/>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sp>
        <p:nvSpPr>
          <p:cNvPr id="94" name="Google Shape;94;p17"/>
          <p:cNvSpPr/>
          <p:nvPr/>
        </p:nvSpPr>
        <p:spPr>
          <a:xfrm>
            <a:off x="162616" y="4789386"/>
            <a:ext cx="7236600" cy="334200"/>
          </a:xfrm>
          <a:prstGeom prst="round2SameRect">
            <a:avLst>
              <a:gd fmla="val 16667" name="adj1"/>
              <a:gd fmla="val 0" name="adj2"/>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i="1" lang="en"/>
              <a:t>WORD: </a:t>
            </a:r>
            <a:r>
              <a:rPr b="1" lang="en" sz="1500" u="sng"/>
              <a:t>increment</a:t>
            </a:r>
            <a:endParaRPr b="1" sz="1500" u="sng"/>
          </a:p>
        </p:txBody>
      </p:sp>
      <p:sp>
        <p:nvSpPr>
          <p:cNvPr id="95" name="Google Shape;95;p17"/>
          <p:cNvSpPr/>
          <p:nvPr/>
        </p:nvSpPr>
        <p:spPr>
          <a:xfrm>
            <a:off x="162654" y="2141024"/>
            <a:ext cx="7236600" cy="334200"/>
          </a:xfrm>
          <a:prstGeom prst="round2SameRect">
            <a:avLst>
              <a:gd fmla="val 16667" name="adj1"/>
              <a:gd fmla="val 0" name="adj2"/>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i="1" lang="en"/>
              <a:t>WORD: </a:t>
            </a:r>
            <a:r>
              <a:rPr b="1" lang="en" sz="1500" u="sng"/>
              <a:t>quantify</a:t>
            </a:r>
            <a:endParaRPr b="1" sz="1500" u="sng"/>
          </a:p>
        </p:txBody>
      </p:sp>
      <p:graphicFrame>
        <p:nvGraphicFramePr>
          <p:cNvPr id="96" name="Google Shape;96;p17"/>
          <p:cNvGraphicFramePr/>
          <p:nvPr/>
        </p:nvGraphicFramePr>
        <p:xfrm>
          <a:off x="162564" y="7696709"/>
          <a:ext cx="3000000" cy="3000000"/>
        </p:xfrm>
        <a:graphic>
          <a:graphicData uri="http://schemas.openxmlformats.org/drawingml/2006/table">
            <a:tbl>
              <a:tblPr>
                <a:noFill/>
                <a:tableStyleId>{691C20DC-1F4F-4ABC-A592-85F6E0798B75}</a:tableStyleId>
              </a:tblPr>
              <a:tblGrid>
                <a:gridCol w="3618275"/>
                <a:gridCol w="3618275"/>
              </a:tblGrid>
              <a:tr h="1022725">
                <a:tc>
                  <a:txBody>
                    <a:bodyPr/>
                    <a:lstStyle/>
                    <a:p>
                      <a:pPr indent="0" lvl="0" marL="0" rtl="0" algn="l">
                        <a:spcBef>
                          <a:spcPts val="0"/>
                        </a:spcBef>
                        <a:spcAft>
                          <a:spcPts val="0"/>
                        </a:spcAft>
                        <a:buNone/>
                      </a:pPr>
                      <a:r>
                        <a:rPr b="1" i="1" lang="en" sz="1300">
                          <a:solidFill>
                            <a:schemeClr val="dk1"/>
                          </a:solidFill>
                        </a:rPr>
                        <a:t>DEFINITION:</a:t>
                      </a:r>
                      <a:endParaRPr b="1" i="1" sz="1300">
                        <a:solidFill>
                          <a:schemeClr val="dk1"/>
                        </a:solidFill>
                      </a:endParaRPr>
                    </a:p>
                    <a:p>
                      <a:pPr indent="0" lvl="0" marL="0" rtl="0" algn="l">
                        <a:spcBef>
                          <a:spcPts val="0"/>
                        </a:spcBef>
                        <a:spcAft>
                          <a:spcPts val="0"/>
                        </a:spcAft>
                        <a:buNone/>
                      </a:pPr>
                      <a:r>
                        <a:rPr lang="en" sz="1200">
                          <a:solidFill>
                            <a:schemeClr val="dk1"/>
                          </a:solidFill>
                        </a:rPr>
                        <a:t>keeping the same ratio to another quantity when resizing.</a:t>
                      </a:r>
                      <a:endParaRPr sz="1200">
                        <a:solidFill>
                          <a:schemeClr val="dk1"/>
                        </a:solidFill>
                      </a:endParaRPr>
                    </a:p>
                    <a:p>
                      <a:pPr indent="0" lvl="0" marL="0" rtl="0" algn="l">
                        <a:spcBef>
                          <a:spcPts val="0"/>
                        </a:spcBef>
                        <a:spcAft>
                          <a:spcPts val="0"/>
                        </a:spcAft>
                        <a:buNone/>
                      </a:pPr>
                      <a:r>
                        <a:rPr i="1" lang="en" sz="1200">
                          <a:solidFill>
                            <a:schemeClr val="dk1"/>
                          </a:solidFill>
                        </a:rPr>
                        <a:t>When two quantities change proportionally, they grow or shrink at the same rate.</a:t>
                      </a:r>
                      <a:endParaRPr i="1" sz="1200">
                        <a:solidFill>
                          <a:schemeClr val="dk1"/>
                        </a:solidFill>
                      </a:endParaRPr>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i="1" lang="en" sz="1300">
                          <a:solidFill>
                            <a:schemeClr val="dk1"/>
                          </a:solidFill>
                        </a:rPr>
                        <a:t>EXAMPLE:</a:t>
                      </a:r>
                      <a:endParaRPr sz="1300"/>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022725">
                <a:tc>
                  <a:txBody>
                    <a:bodyPr/>
                    <a:lstStyle/>
                    <a:p>
                      <a:pPr indent="0" lvl="0" marL="0" rtl="0" algn="l">
                        <a:spcBef>
                          <a:spcPts val="0"/>
                        </a:spcBef>
                        <a:spcAft>
                          <a:spcPts val="0"/>
                        </a:spcAft>
                        <a:buNone/>
                      </a:pPr>
                      <a:r>
                        <a:rPr b="1" i="1" lang="en" sz="1300"/>
                        <a:t>SYNONYM:</a:t>
                      </a:r>
                      <a:endParaRPr b="1" i="1" sz="1300"/>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i="1" lang="en" sz="1300"/>
                        <a:t>NON-EXAMPLE:</a:t>
                      </a:r>
                      <a:endParaRPr b="1" i="1" sz="1300"/>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sp>
        <p:nvSpPr>
          <p:cNvPr id="97" name="Google Shape;97;p17"/>
          <p:cNvSpPr/>
          <p:nvPr/>
        </p:nvSpPr>
        <p:spPr>
          <a:xfrm>
            <a:off x="162654" y="7362380"/>
            <a:ext cx="7236600" cy="334200"/>
          </a:xfrm>
          <a:prstGeom prst="round2SameRect">
            <a:avLst>
              <a:gd fmla="val 16667" name="adj1"/>
              <a:gd fmla="val 0" name="adj2"/>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i="1" lang="en"/>
              <a:t>WORD:</a:t>
            </a:r>
            <a:r>
              <a:rPr b="1" i="1" lang="en" u="sng"/>
              <a:t>proportionally</a:t>
            </a:r>
            <a:endParaRPr b="1" sz="1500" u="sng"/>
          </a:p>
        </p:txBody>
      </p:sp>
      <p:sp>
        <p:nvSpPr>
          <p:cNvPr id="98" name="Google Shape;98;p17"/>
          <p:cNvSpPr txBox="1"/>
          <p:nvPr>
            <p:ph type="ctrTitle"/>
          </p:nvPr>
        </p:nvSpPr>
        <p:spPr>
          <a:xfrm>
            <a:off x="591300" y="510550"/>
            <a:ext cx="6361200" cy="792600"/>
          </a:xfrm>
          <a:prstGeom prst="rect">
            <a:avLst/>
          </a:prstGeom>
          <a:ln>
            <a:noFill/>
          </a:ln>
        </p:spPr>
        <p:txBody>
          <a:bodyPr anchorCtr="0" anchor="t" bIns="91425" lIns="91425" spcFirstLastPara="1" rIns="91425" wrap="square" tIns="91425">
            <a:normAutofit/>
          </a:bodyPr>
          <a:lstStyle/>
          <a:p>
            <a:pPr indent="0" lvl="0" marL="0" rtl="0" algn="ctr">
              <a:spcBef>
                <a:spcPts val="0"/>
              </a:spcBef>
              <a:spcAft>
                <a:spcPts val="0"/>
              </a:spcAft>
              <a:buNone/>
            </a:pPr>
            <a:r>
              <a:rPr lang="en" sz="3000" u="sng">
                <a:latin typeface="Graduate"/>
                <a:ea typeface="Graduate"/>
                <a:cs typeface="Graduate"/>
                <a:sym typeface="Graduate"/>
              </a:rPr>
              <a:t>Academic Vocabulary</a:t>
            </a:r>
            <a:endParaRPr sz="3000">
              <a:latin typeface="Graduate"/>
              <a:ea typeface="Graduate"/>
              <a:cs typeface="Graduate"/>
              <a:sym typeface="Graduat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graphicFrame>
        <p:nvGraphicFramePr>
          <p:cNvPr id="103" name="Google Shape;103;p18"/>
          <p:cNvGraphicFramePr/>
          <p:nvPr/>
        </p:nvGraphicFramePr>
        <p:xfrm>
          <a:off x="162564" y="2246752"/>
          <a:ext cx="3000000" cy="3000000"/>
        </p:xfrm>
        <a:graphic>
          <a:graphicData uri="http://schemas.openxmlformats.org/drawingml/2006/table">
            <a:tbl>
              <a:tblPr>
                <a:noFill/>
                <a:tableStyleId>{691C20DC-1F4F-4ABC-A592-85F6E0798B75}</a:tableStyleId>
              </a:tblPr>
              <a:tblGrid>
                <a:gridCol w="3618275"/>
                <a:gridCol w="3618275"/>
              </a:tblGrid>
              <a:tr h="1022725">
                <a:tc>
                  <a:txBody>
                    <a:bodyPr/>
                    <a:lstStyle/>
                    <a:p>
                      <a:pPr indent="0" lvl="0" marL="0" rtl="0" algn="l">
                        <a:spcBef>
                          <a:spcPts val="0"/>
                        </a:spcBef>
                        <a:spcAft>
                          <a:spcPts val="0"/>
                        </a:spcAft>
                        <a:buClr>
                          <a:schemeClr val="dk1"/>
                        </a:buClr>
                        <a:buSzPts val="1100"/>
                        <a:buFont typeface="Arial"/>
                        <a:buNone/>
                      </a:pPr>
                      <a:r>
                        <a:rPr b="1" i="1" lang="en" sz="1300">
                          <a:solidFill>
                            <a:schemeClr val="dk1"/>
                          </a:solidFill>
                        </a:rPr>
                        <a:t>MATH </a:t>
                      </a:r>
                      <a:r>
                        <a:rPr b="1" i="1" lang="en" sz="1300">
                          <a:solidFill>
                            <a:schemeClr val="dk1"/>
                          </a:solidFill>
                        </a:rPr>
                        <a:t>DEFINITION:</a:t>
                      </a:r>
                      <a:endParaRPr b="1" i="1" sz="1300">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an arrangement of items in same-sized rows and same-sized columns</a:t>
                      </a:r>
                      <a:endParaRPr b="1" i="1" sz="1600">
                        <a:solidFill>
                          <a:schemeClr val="dk1"/>
                        </a:solidFill>
                      </a:endParaRPr>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i="1" lang="en" sz="1300">
                          <a:solidFill>
                            <a:schemeClr val="dk1"/>
                          </a:solidFill>
                        </a:rPr>
                        <a:t>EXAMPLE:</a:t>
                      </a:r>
                      <a:endParaRPr sz="1300"/>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022725">
                <a:tc>
                  <a:txBody>
                    <a:bodyPr/>
                    <a:lstStyle/>
                    <a:p>
                      <a:pPr indent="0" lvl="0" marL="0" rtl="0" algn="l">
                        <a:spcBef>
                          <a:spcPts val="0"/>
                        </a:spcBef>
                        <a:spcAft>
                          <a:spcPts val="0"/>
                        </a:spcAft>
                        <a:buNone/>
                      </a:pPr>
                      <a:r>
                        <a:rPr b="1" i="1" lang="en" sz="1300"/>
                        <a:t>BROAD DEFINITION</a:t>
                      </a:r>
                      <a:r>
                        <a:rPr b="1" i="1" lang="en" sz="1300"/>
                        <a:t>:</a:t>
                      </a:r>
                      <a:endParaRPr b="1" i="1" sz="1300"/>
                    </a:p>
                    <a:p>
                      <a:pPr indent="0" lvl="0" marL="0" rtl="0" algn="l">
                        <a:spcBef>
                          <a:spcPts val="0"/>
                        </a:spcBef>
                        <a:spcAft>
                          <a:spcPts val="0"/>
                        </a:spcAft>
                        <a:buNone/>
                      </a:pPr>
                      <a:r>
                        <a:rPr lang="en" sz="1500"/>
                        <a:t>an ordered series or arrangement</a:t>
                      </a:r>
                      <a:endParaRPr sz="1500"/>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i="1" lang="en" sz="1300"/>
                        <a:t>NON-EXAMPLE</a:t>
                      </a:r>
                      <a:r>
                        <a:rPr b="1" i="1" lang="en" sz="1300"/>
                        <a:t>:</a:t>
                      </a:r>
                      <a:endParaRPr b="1" i="1" sz="1300"/>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sp>
        <p:nvSpPr>
          <p:cNvPr id="104" name="Google Shape;104;p18"/>
          <p:cNvSpPr/>
          <p:nvPr/>
        </p:nvSpPr>
        <p:spPr>
          <a:xfrm>
            <a:off x="162650" y="4672900"/>
            <a:ext cx="7236600" cy="393300"/>
          </a:xfrm>
          <a:prstGeom prst="round2SameRect">
            <a:avLst>
              <a:gd fmla="val 16667" name="adj1"/>
              <a:gd fmla="val 0" name="adj2"/>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i="1" lang="en"/>
              <a:t>WORD: </a:t>
            </a:r>
            <a:r>
              <a:rPr b="1" lang="en" u="sng"/>
              <a:t>area model</a:t>
            </a:r>
            <a:endParaRPr b="1" u="sng"/>
          </a:p>
        </p:txBody>
      </p:sp>
      <p:sp>
        <p:nvSpPr>
          <p:cNvPr id="105" name="Google Shape;105;p18"/>
          <p:cNvSpPr/>
          <p:nvPr/>
        </p:nvSpPr>
        <p:spPr>
          <a:xfrm>
            <a:off x="162654" y="1912424"/>
            <a:ext cx="7236600" cy="334200"/>
          </a:xfrm>
          <a:prstGeom prst="round2SameRect">
            <a:avLst>
              <a:gd fmla="val 16667" name="adj1"/>
              <a:gd fmla="val 0" name="adj2"/>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i="1" lang="en"/>
              <a:t>WORD: </a:t>
            </a:r>
            <a:r>
              <a:rPr b="1" lang="en" u="sng"/>
              <a:t>array</a:t>
            </a:r>
            <a:endParaRPr b="1" u="sng"/>
          </a:p>
        </p:txBody>
      </p:sp>
      <p:sp>
        <p:nvSpPr>
          <p:cNvPr id="106" name="Google Shape;106;p18"/>
          <p:cNvSpPr/>
          <p:nvPr/>
        </p:nvSpPr>
        <p:spPr>
          <a:xfrm>
            <a:off x="153600" y="7475150"/>
            <a:ext cx="7236600" cy="334200"/>
          </a:xfrm>
          <a:prstGeom prst="round2SameRect">
            <a:avLst>
              <a:gd fmla="val 16667" name="adj1"/>
              <a:gd fmla="val 0" name="adj2"/>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i="1" lang="en"/>
              <a:t>WORD: </a:t>
            </a:r>
            <a:r>
              <a:rPr b="1" lang="en" u="sng"/>
              <a:t>factors</a:t>
            </a:r>
            <a:endParaRPr b="1" sz="1500" u="sng"/>
          </a:p>
        </p:txBody>
      </p:sp>
      <p:sp>
        <p:nvSpPr>
          <p:cNvPr id="107" name="Google Shape;107;p18"/>
          <p:cNvSpPr txBox="1"/>
          <p:nvPr>
            <p:ph type="ctrTitle"/>
          </p:nvPr>
        </p:nvSpPr>
        <p:spPr>
          <a:xfrm>
            <a:off x="591300" y="510550"/>
            <a:ext cx="6361200" cy="792600"/>
          </a:xfrm>
          <a:prstGeom prst="rect">
            <a:avLst/>
          </a:prstGeom>
          <a:ln>
            <a:noFill/>
          </a:ln>
        </p:spPr>
        <p:txBody>
          <a:bodyPr anchorCtr="0" anchor="t" bIns="91425" lIns="91425" spcFirstLastPara="1" rIns="91425" wrap="square" tIns="91425">
            <a:normAutofit/>
          </a:bodyPr>
          <a:lstStyle/>
          <a:p>
            <a:pPr indent="0" lvl="0" marL="0" rtl="0" algn="ctr">
              <a:spcBef>
                <a:spcPts val="0"/>
              </a:spcBef>
              <a:spcAft>
                <a:spcPts val="0"/>
              </a:spcAft>
              <a:buNone/>
            </a:pPr>
            <a:r>
              <a:rPr lang="en" sz="3000" u="sng">
                <a:latin typeface="Graduate"/>
                <a:ea typeface="Graduate"/>
                <a:cs typeface="Graduate"/>
                <a:sym typeface="Graduate"/>
              </a:rPr>
              <a:t>Math</a:t>
            </a:r>
            <a:r>
              <a:rPr lang="en" sz="3000" u="sng">
                <a:latin typeface="Graduate"/>
                <a:ea typeface="Graduate"/>
                <a:cs typeface="Graduate"/>
                <a:sym typeface="Graduate"/>
              </a:rPr>
              <a:t> Vocabulary</a:t>
            </a:r>
            <a:endParaRPr sz="3000">
              <a:latin typeface="Graduate"/>
              <a:ea typeface="Graduate"/>
              <a:cs typeface="Graduate"/>
              <a:sym typeface="Graduate"/>
            </a:endParaRPr>
          </a:p>
        </p:txBody>
      </p:sp>
      <p:graphicFrame>
        <p:nvGraphicFramePr>
          <p:cNvPr id="108" name="Google Shape;108;p18"/>
          <p:cNvGraphicFramePr/>
          <p:nvPr/>
        </p:nvGraphicFramePr>
        <p:xfrm>
          <a:off x="162564" y="5066152"/>
          <a:ext cx="3000000" cy="3000000"/>
        </p:xfrm>
        <a:graphic>
          <a:graphicData uri="http://schemas.openxmlformats.org/drawingml/2006/table">
            <a:tbl>
              <a:tblPr>
                <a:noFill/>
                <a:tableStyleId>{691C20DC-1F4F-4ABC-A592-85F6E0798B75}</a:tableStyleId>
              </a:tblPr>
              <a:tblGrid>
                <a:gridCol w="3618275"/>
                <a:gridCol w="3618275"/>
              </a:tblGrid>
              <a:tr h="1022725">
                <a:tc>
                  <a:txBody>
                    <a:bodyPr/>
                    <a:lstStyle/>
                    <a:p>
                      <a:pPr indent="0" lvl="0" marL="0" rtl="0" algn="l">
                        <a:spcBef>
                          <a:spcPts val="0"/>
                        </a:spcBef>
                        <a:spcAft>
                          <a:spcPts val="0"/>
                        </a:spcAft>
                        <a:buClr>
                          <a:schemeClr val="dk1"/>
                        </a:buClr>
                        <a:buSzPts val="1100"/>
                        <a:buFont typeface="Arial"/>
                        <a:buNone/>
                      </a:pPr>
                      <a:r>
                        <a:rPr b="1" i="1" lang="en" sz="1300">
                          <a:solidFill>
                            <a:schemeClr val="dk1"/>
                          </a:solidFill>
                        </a:rPr>
                        <a:t>MATH DEFINITION:</a:t>
                      </a:r>
                      <a:endParaRPr b="1" i="1" sz="13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a rectangular diagram or model that represents factors of a product with its height (or length) and width</a:t>
                      </a:r>
                      <a:endParaRPr b="1" i="1" sz="1300">
                        <a:solidFill>
                          <a:schemeClr val="dk1"/>
                        </a:solidFill>
                      </a:endParaRPr>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i="1" lang="en" sz="1300">
                          <a:solidFill>
                            <a:schemeClr val="dk1"/>
                          </a:solidFill>
                        </a:rPr>
                        <a:t>EXAMPLE:</a:t>
                      </a:r>
                      <a:endParaRPr sz="1300"/>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022725">
                <a:tc>
                  <a:txBody>
                    <a:bodyPr/>
                    <a:lstStyle/>
                    <a:p>
                      <a:pPr indent="0" lvl="0" marL="0" rtl="0" algn="l">
                        <a:spcBef>
                          <a:spcPts val="0"/>
                        </a:spcBef>
                        <a:spcAft>
                          <a:spcPts val="0"/>
                        </a:spcAft>
                        <a:buNone/>
                      </a:pPr>
                      <a:r>
                        <a:rPr b="1" i="1" lang="en" sz="1300"/>
                        <a:t>BROAD DEFINITION:</a:t>
                      </a:r>
                      <a:endParaRPr b="1" i="1" sz="1300"/>
                    </a:p>
                    <a:p>
                      <a:pPr indent="0" lvl="0" marL="0" rtl="0" algn="l">
                        <a:spcBef>
                          <a:spcPts val="0"/>
                        </a:spcBef>
                        <a:spcAft>
                          <a:spcPts val="0"/>
                        </a:spcAft>
                        <a:buNone/>
                      </a:pPr>
                      <a:r>
                        <a:rPr lang="en" sz="1100"/>
                        <a:t>The </a:t>
                      </a:r>
                      <a:r>
                        <a:rPr i="1" lang="en" sz="1100"/>
                        <a:t>area</a:t>
                      </a:r>
                      <a:r>
                        <a:rPr lang="en" sz="1100"/>
                        <a:t> is the surface space that something occupies. </a:t>
                      </a:r>
                      <a:endParaRPr sz="1100"/>
                    </a:p>
                    <a:p>
                      <a:pPr indent="0" lvl="0" marL="0" rtl="0" algn="l">
                        <a:spcBef>
                          <a:spcPts val="0"/>
                        </a:spcBef>
                        <a:spcAft>
                          <a:spcPts val="0"/>
                        </a:spcAft>
                        <a:buNone/>
                      </a:pPr>
                      <a:r>
                        <a:rPr lang="en" sz="1100"/>
                        <a:t>A </a:t>
                      </a:r>
                      <a:r>
                        <a:rPr i="1" lang="en" sz="1100"/>
                        <a:t>model</a:t>
                      </a:r>
                      <a:r>
                        <a:rPr lang="en" sz="1100"/>
                        <a:t> is a representation of something else.</a:t>
                      </a:r>
                      <a:endParaRPr sz="1100"/>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i="1" lang="en" sz="1300"/>
                        <a:t>NON-EXAMPLE:</a:t>
                      </a:r>
                      <a:endParaRPr b="1" i="1" sz="1300"/>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graphicFrame>
        <p:nvGraphicFramePr>
          <p:cNvPr id="109" name="Google Shape;109;p18"/>
          <p:cNvGraphicFramePr/>
          <p:nvPr/>
        </p:nvGraphicFramePr>
        <p:xfrm>
          <a:off x="153600" y="7809352"/>
          <a:ext cx="3000000" cy="3000000"/>
        </p:xfrm>
        <a:graphic>
          <a:graphicData uri="http://schemas.openxmlformats.org/drawingml/2006/table">
            <a:tbl>
              <a:tblPr>
                <a:noFill/>
                <a:tableStyleId>{691C20DC-1F4F-4ABC-A592-85F6E0798B75}</a:tableStyleId>
              </a:tblPr>
              <a:tblGrid>
                <a:gridCol w="3618275"/>
                <a:gridCol w="3618275"/>
              </a:tblGrid>
              <a:tr h="1022725">
                <a:tc>
                  <a:txBody>
                    <a:bodyPr/>
                    <a:lstStyle/>
                    <a:p>
                      <a:pPr indent="0" lvl="0" marL="0" rtl="0" algn="l">
                        <a:spcBef>
                          <a:spcPts val="0"/>
                        </a:spcBef>
                        <a:spcAft>
                          <a:spcPts val="0"/>
                        </a:spcAft>
                        <a:buClr>
                          <a:schemeClr val="dk1"/>
                        </a:buClr>
                        <a:buSzPts val="1100"/>
                        <a:buFont typeface="Arial"/>
                        <a:buNone/>
                      </a:pPr>
                      <a:r>
                        <a:rPr b="1" i="1" lang="en" sz="1300">
                          <a:solidFill>
                            <a:schemeClr val="dk1"/>
                          </a:solidFill>
                        </a:rPr>
                        <a:t>MATH DEFINITION:</a:t>
                      </a:r>
                      <a:endParaRPr b="1" i="1" sz="1300">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a:t>
                      </a:r>
                      <a:r>
                        <a:rPr lang="en">
                          <a:solidFill>
                            <a:schemeClr val="dk1"/>
                          </a:solidFill>
                        </a:rPr>
                        <a:t> number or quantity that is multiplied with another quantity to make a given product</a:t>
                      </a:r>
                      <a:endParaRPr b="1" i="1" sz="1600">
                        <a:solidFill>
                          <a:schemeClr val="dk1"/>
                        </a:solidFill>
                      </a:endParaRPr>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i="1" lang="en" sz="1300">
                          <a:solidFill>
                            <a:schemeClr val="dk1"/>
                          </a:solidFill>
                        </a:rPr>
                        <a:t>EXAMPLE:</a:t>
                      </a:r>
                      <a:endParaRPr sz="1300"/>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022725">
                <a:tc>
                  <a:txBody>
                    <a:bodyPr/>
                    <a:lstStyle/>
                    <a:p>
                      <a:pPr indent="0" lvl="0" marL="0" rtl="0" algn="l">
                        <a:spcBef>
                          <a:spcPts val="0"/>
                        </a:spcBef>
                        <a:spcAft>
                          <a:spcPts val="0"/>
                        </a:spcAft>
                        <a:buNone/>
                      </a:pPr>
                      <a:r>
                        <a:rPr b="1" i="1" lang="en" sz="1300"/>
                        <a:t>BROAD DEFINITION:</a:t>
                      </a:r>
                      <a:endParaRPr b="1" i="1" sz="1300"/>
                    </a:p>
                    <a:p>
                      <a:pPr indent="0" lvl="0" marL="0" rtl="0" algn="l">
                        <a:spcBef>
                          <a:spcPts val="0"/>
                        </a:spcBef>
                        <a:spcAft>
                          <a:spcPts val="0"/>
                        </a:spcAft>
                        <a:buNone/>
                      </a:pPr>
                      <a:r>
                        <a:rPr lang="en"/>
                        <a:t>facts or reasons that contribute to a specific result or outcome</a:t>
                      </a:r>
                      <a:endParaRPr/>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i="1" lang="en" sz="1300"/>
                        <a:t>NON-EXAMPLE:</a:t>
                      </a:r>
                      <a:endParaRPr b="1" i="1" sz="1300"/>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graphicFrame>
        <p:nvGraphicFramePr>
          <p:cNvPr id="114" name="Google Shape;114;p19"/>
          <p:cNvGraphicFramePr/>
          <p:nvPr/>
        </p:nvGraphicFramePr>
        <p:xfrm>
          <a:off x="162564" y="2170552"/>
          <a:ext cx="3000000" cy="3000000"/>
        </p:xfrm>
        <a:graphic>
          <a:graphicData uri="http://schemas.openxmlformats.org/drawingml/2006/table">
            <a:tbl>
              <a:tblPr>
                <a:noFill/>
                <a:tableStyleId>{691C20DC-1F4F-4ABC-A592-85F6E0798B75}</a:tableStyleId>
              </a:tblPr>
              <a:tblGrid>
                <a:gridCol w="3618275"/>
                <a:gridCol w="3618275"/>
              </a:tblGrid>
              <a:tr h="1022725">
                <a:tc>
                  <a:txBody>
                    <a:bodyPr/>
                    <a:lstStyle/>
                    <a:p>
                      <a:pPr indent="0" lvl="0" marL="0" rtl="0" algn="l">
                        <a:spcBef>
                          <a:spcPts val="0"/>
                        </a:spcBef>
                        <a:spcAft>
                          <a:spcPts val="0"/>
                        </a:spcAft>
                        <a:buClr>
                          <a:schemeClr val="dk1"/>
                        </a:buClr>
                        <a:buSzPts val="1100"/>
                        <a:buFont typeface="Arial"/>
                        <a:buNone/>
                      </a:pPr>
                      <a:r>
                        <a:rPr b="1" i="1" lang="en" sz="1300">
                          <a:solidFill>
                            <a:schemeClr val="dk1"/>
                          </a:solidFill>
                        </a:rPr>
                        <a:t>DEFINITION:</a:t>
                      </a:r>
                      <a:endParaRPr b="1" i="1" sz="1300">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set of facts or data arranged in a display using columns and rows</a:t>
                      </a:r>
                      <a:endParaRPr b="1" i="1" sz="1600">
                        <a:solidFill>
                          <a:schemeClr val="dk1"/>
                        </a:solidFill>
                      </a:endParaRPr>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i="1" lang="en" sz="1300">
                          <a:solidFill>
                            <a:schemeClr val="dk1"/>
                          </a:solidFill>
                        </a:rPr>
                        <a:t>EXAMPLE:</a:t>
                      </a:r>
                      <a:endParaRPr sz="1300"/>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022725">
                <a:tc>
                  <a:txBody>
                    <a:bodyPr/>
                    <a:lstStyle/>
                    <a:p>
                      <a:pPr indent="0" lvl="0" marL="0" rtl="0" algn="l">
                        <a:spcBef>
                          <a:spcPts val="0"/>
                        </a:spcBef>
                        <a:spcAft>
                          <a:spcPts val="0"/>
                        </a:spcAft>
                        <a:buClr>
                          <a:schemeClr val="dk1"/>
                        </a:buClr>
                        <a:buSzPts val="1100"/>
                        <a:buFont typeface="Arial"/>
                        <a:buNone/>
                      </a:pPr>
                      <a:r>
                        <a:rPr b="1" i="1" lang="en" sz="1300">
                          <a:solidFill>
                            <a:schemeClr val="dk1"/>
                          </a:solidFill>
                        </a:rPr>
                        <a:t>HOW TO REMEMBER:</a:t>
                      </a:r>
                      <a:endParaRPr b="1" i="1" sz="1300">
                        <a:solidFill>
                          <a:schemeClr val="dk1"/>
                        </a:solidFill>
                      </a:endParaRPr>
                    </a:p>
                    <a:p>
                      <a:pPr indent="0" lvl="0" marL="0" rtl="0" algn="l">
                        <a:lnSpc>
                          <a:spcPct val="100000"/>
                        </a:lnSpc>
                        <a:spcBef>
                          <a:spcPts val="500"/>
                        </a:spcBef>
                        <a:spcAft>
                          <a:spcPts val="1200"/>
                        </a:spcAft>
                        <a:buNone/>
                      </a:pPr>
                      <a:r>
                        <a:rPr lang="en">
                          <a:solidFill>
                            <a:schemeClr val="dk1"/>
                          </a:solidFill>
                        </a:rPr>
                        <a:t>We often </a:t>
                      </a:r>
                      <a:r>
                        <a:rPr lang="en" u="sng">
                          <a:solidFill>
                            <a:schemeClr val="dk1"/>
                          </a:solidFill>
                        </a:rPr>
                        <a:t>set the table</a:t>
                      </a:r>
                      <a:r>
                        <a:rPr lang="en">
                          <a:solidFill>
                            <a:schemeClr val="dk1"/>
                          </a:solidFill>
                        </a:rPr>
                        <a:t> specifically so that people can take something from it.</a:t>
                      </a:r>
                      <a:endParaRPr b="1" sz="1500"/>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i="1" lang="en" sz="1300"/>
                        <a:t>CONNECTION TO OTHER VOCAB</a:t>
                      </a:r>
                      <a:r>
                        <a:rPr b="1" i="1" lang="en" sz="1300"/>
                        <a:t>:</a:t>
                      </a:r>
                      <a:endParaRPr b="1" i="1"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Tables contain </a:t>
                      </a:r>
                      <a:r>
                        <a:rPr i="1" lang="en" sz="1300"/>
                        <a:t>columns</a:t>
                      </a:r>
                      <a:r>
                        <a:rPr lang="en" sz="1300"/>
                        <a:t> and </a:t>
                      </a:r>
                      <a:r>
                        <a:rPr i="1" lang="en" sz="1300"/>
                        <a:t>rows</a:t>
                      </a:r>
                      <a:r>
                        <a:rPr lang="en" sz="1300"/>
                        <a:t>.</a:t>
                      </a:r>
                      <a:endParaRPr sz="1300"/>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graphicFrame>
        <p:nvGraphicFramePr>
          <p:cNvPr id="115" name="Google Shape;115;p19"/>
          <p:cNvGraphicFramePr/>
          <p:nvPr/>
        </p:nvGraphicFramePr>
        <p:xfrm>
          <a:off x="162526" y="4933630"/>
          <a:ext cx="3000000" cy="3000000"/>
        </p:xfrm>
        <a:graphic>
          <a:graphicData uri="http://schemas.openxmlformats.org/drawingml/2006/table">
            <a:tbl>
              <a:tblPr>
                <a:noFill/>
                <a:tableStyleId>{691C20DC-1F4F-4ABC-A592-85F6E0798B75}</a:tableStyleId>
              </a:tblPr>
              <a:tblGrid>
                <a:gridCol w="3618275"/>
                <a:gridCol w="3618275"/>
              </a:tblGrid>
              <a:tr h="1022725">
                <a:tc>
                  <a:txBody>
                    <a:bodyPr/>
                    <a:lstStyle/>
                    <a:p>
                      <a:pPr indent="0" lvl="0" marL="0" rtl="0" algn="l">
                        <a:spcBef>
                          <a:spcPts val="0"/>
                        </a:spcBef>
                        <a:spcAft>
                          <a:spcPts val="0"/>
                        </a:spcAft>
                        <a:buClr>
                          <a:schemeClr val="dk1"/>
                        </a:buClr>
                        <a:buSzPts val="1100"/>
                        <a:buFont typeface="Arial"/>
                        <a:buNone/>
                      </a:pPr>
                      <a:r>
                        <a:rPr b="1" i="1" lang="en" sz="1300">
                          <a:solidFill>
                            <a:schemeClr val="dk1"/>
                          </a:solidFill>
                        </a:rPr>
                        <a:t>DEFINITION:</a:t>
                      </a:r>
                      <a:endParaRPr b="1" i="1" sz="1300">
                        <a:solidFill>
                          <a:schemeClr val="dk1"/>
                        </a:solidFill>
                      </a:endParaRPr>
                    </a:p>
                    <a:p>
                      <a:pPr indent="0" lvl="0" marL="0" rtl="0" algn="l">
                        <a:spcBef>
                          <a:spcPts val="500"/>
                        </a:spcBef>
                        <a:spcAft>
                          <a:spcPts val="0"/>
                        </a:spcAft>
                        <a:buNone/>
                      </a:pPr>
                      <a:r>
                        <a:rPr lang="en">
                          <a:solidFill>
                            <a:schemeClr val="dk1"/>
                          </a:solidFill>
                        </a:rPr>
                        <a:t>the vertical (up-and-down lines) of data in a table</a:t>
                      </a:r>
                      <a:endParaRPr>
                        <a:solidFill>
                          <a:schemeClr val="dk1"/>
                        </a:solidFill>
                      </a:endParaRPr>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i="1" lang="en" sz="1300">
                          <a:solidFill>
                            <a:schemeClr val="dk1"/>
                          </a:solidFill>
                        </a:rPr>
                        <a:t>EXAMPLE:</a:t>
                      </a:r>
                      <a:endParaRPr b="1" i="1" sz="1300">
                        <a:solidFill>
                          <a:schemeClr val="dk1"/>
                        </a:solidFill>
                      </a:endParaRPr>
                    </a:p>
                    <a:p>
                      <a:pPr indent="0" lvl="0" marL="0" rtl="0" algn="l">
                        <a:spcBef>
                          <a:spcPts val="0"/>
                        </a:spcBef>
                        <a:spcAft>
                          <a:spcPts val="0"/>
                        </a:spcAft>
                        <a:buNone/>
                      </a:pPr>
                      <a:r>
                        <a:t/>
                      </a:r>
                      <a:endParaRPr b="1" i="1" sz="1500">
                        <a:solidFill>
                          <a:schemeClr val="dk1"/>
                        </a:solidFill>
                      </a:endParaRPr>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022725">
                <a:tc>
                  <a:txBody>
                    <a:bodyPr/>
                    <a:lstStyle/>
                    <a:p>
                      <a:pPr indent="0" lvl="0" marL="0" rtl="0" algn="l">
                        <a:spcBef>
                          <a:spcPts val="0"/>
                        </a:spcBef>
                        <a:spcAft>
                          <a:spcPts val="0"/>
                        </a:spcAft>
                        <a:buClr>
                          <a:schemeClr val="dk1"/>
                        </a:buClr>
                        <a:buSzPts val="1100"/>
                        <a:buFont typeface="Arial"/>
                        <a:buNone/>
                      </a:pPr>
                      <a:r>
                        <a:rPr b="1" i="1" lang="en" sz="1300">
                          <a:solidFill>
                            <a:schemeClr val="dk1"/>
                          </a:solidFill>
                        </a:rPr>
                        <a:t>HOW TO REMEMBER:</a:t>
                      </a:r>
                      <a:endParaRPr b="1" i="1">
                        <a:solidFill>
                          <a:schemeClr val="dk1"/>
                        </a:solidFill>
                      </a:endParaRPr>
                    </a:p>
                    <a:p>
                      <a:pPr indent="0" lvl="0" marL="0" rtl="0" algn="l">
                        <a:spcBef>
                          <a:spcPts val="500"/>
                        </a:spcBef>
                        <a:spcAft>
                          <a:spcPts val="0"/>
                        </a:spcAft>
                        <a:buClr>
                          <a:schemeClr val="dk1"/>
                        </a:buClr>
                        <a:buSzPts val="1100"/>
                        <a:buFont typeface="Arial"/>
                        <a:buNone/>
                      </a:pPr>
                      <a:r>
                        <a:rPr lang="en">
                          <a:solidFill>
                            <a:schemeClr val="dk1"/>
                          </a:solidFill>
                        </a:rPr>
                        <a:t>Think of structural columns, also called pillars.</a:t>
                      </a:r>
                      <a:endParaRPr b="1"/>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i="1" lang="en" sz="1300">
                          <a:solidFill>
                            <a:schemeClr val="dk1"/>
                          </a:solidFill>
                        </a:rPr>
                        <a:t>CONNECTION TO OTHER VOCAB:</a:t>
                      </a:r>
                      <a:endParaRPr b="1" i="1" sz="1300"/>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sp>
        <p:nvSpPr>
          <p:cNvPr id="116" name="Google Shape;116;p19"/>
          <p:cNvSpPr/>
          <p:nvPr/>
        </p:nvSpPr>
        <p:spPr>
          <a:xfrm>
            <a:off x="162625" y="4595388"/>
            <a:ext cx="7236600" cy="375900"/>
          </a:xfrm>
          <a:prstGeom prst="round2SameRect">
            <a:avLst>
              <a:gd fmla="val 16667" name="adj1"/>
              <a:gd fmla="val 0" name="adj2"/>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i="1" lang="en"/>
              <a:t>WORD: </a:t>
            </a:r>
            <a:r>
              <a:rPr b="1" lang="en" u="sng"/>
              <a:t>columns</a:t>
            </a:r>
            <a:endParaRPr b="1" u="sng"/>
          </a:p>
        </p:txBody>
      </p:sp>
      <p:sp>
        <p:nvSpPr>
          <p:cNvPr id="117" name="Google Shape;117;p19"/>
          <p:cNvSpPr/>
          <p:nvPr/>
        </p:nvSpPr>
        <p:spPr>
          <a:xfrm>
            <a:off x="162654" y="1836224"/>
            <a:ext cx="7236600" cy="334200"/>
          </a:xfrm>
          <a:prstGeom prst="round2SameRect">
            <a:avLst>
              <a:gd fmla="val 16667" name="adj1"/>
              <a:gd fmla="val 0" name="adj2"/>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i="1" lang="en"/>
              <a:t>WORD: </a:t>
            </a:r>
            <a:r>
              <a:rPr b="1" lang="en" sz="1500" u="sng"/>
              <a:t>table</a:t>
            </a:r>
            <a:endParaRPr b="1" sz="1500" u="sng"/>
          </a:p>
        </p:txBody>
      </p:sp>
      <p:graphicFrame>
        <p:nvGraphicFramePr>
          <p:cNvPr id="118" name="Google Shape;118;p19"/>
          <p:cNvGraphicFramePr/>
          <p:nvPr/>
        </p:nvGraphicFramePr>
        <p:xfrm>
          <a:off x="162564" y="7772909"/>
          <a:ext cx="3000000" cy="3000000"/>
        </p:xfrm>
        <a:graphic>
          <a:graphicData uri="http://schemas.openxmlformats.org/drawingml/2006/table">
            <a:tbl>
              <a:tblPr>
                <a:noFill/>
                <a:tableStyleId>{691C20DC-1F4F-4ABC-A592-85F6E0798B75}</a:tableStyleId>
              </a:tblPr>
              <a:tblGrid>
                <a:gridCol w="3618275"/>
                <a:gridCol w="3618275"/>
              </a:tblGrid>
              <a:tr h="1022725">
                <a:tc>
                  <a:txBody>
                    <a:bodyPr/>
                    <a:lstStyle/>
                    <a:p>
                      <a:pPr indent="0" lvl="0" marL="0" rtl="0" algn="l">
                        <a:spcBef>
                          <a:spcPts val="0"/>
                        </a:spcBef>
                        <a:spcAft>
                          <a:spcPts val="0"/>
                        </a:spcAft>
                        <a:buClr>
                          <a:schemeClr val="dk1"/>
                        </a:buClr>
                        <a:buSzPts val="1100"/>
                        <a:buFont typeface="Arial"/>
                        <a:buNone/>
                      </a:pPr>
                      <a:r>
                        <a:rPr b="1" i="1" lang="en" sz="1300">
                          <a:solidFill>
                            <a:schemeClr val="dk1"/>
                          </a:solidFill>
                        </a:rPr>
                        <a:t>DEFINITION:</a:t>
                      </a:r>
                      <a:endParaRPr b="1" i="1" sz="1300">
                        <a:solidFill>
                          <a:schemeClr val="dk1"/>
                        </a:solidFill>
                      </a:endParaRPr>
                    </a:p>
                    <a:p>
                      <a:pPr indent="0" lvl="0" marL="0" rtl="0" algn="l">
                        <a:spcBef>
                          <a:spcPts val="0"/>
                        </a:spcBef>
                        <a:spcAft>
                          <a:spcPts val="0"/>
                        </a:spcAft>
                        <a:buNone/>
                      </a:pPr>
                      <a:r>
                        <a:rPr lang="en">
                          <a:solidFill>
                            <a:schemeClr val="dk1"/>
                          </a:solidFill>
                        </a:rPr>
                        <a:t>the horizontal (left-to-right) lines of data in a table</a:t>
                      </a:r>
                      <a:endParaRPr i="1">
                        <a:solidFill>
                          <a:schemeClr val="dk1"/>
                        </a:solidFill>
                      </a:endParaRPr>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i="1" lang="en" sz="1300">
                          <a:solidFill>
                            <a:schemeClr val="dk1"/>
                          </a:solidFill>
                        </a:rPr>
                        <a:t>EXAMPLE:</a:t>
                      </a:r>
                      <a:endParaRPr b="1" i="1" sz="1500">
                        <a:solidFill>
                          <a:schemeClr val="dk1"/>
                        </a:solidFill>
                      </a:endParaRPr>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022725">
                <a:tc>
                  <a:txBody>
                    <a:bodyPr/>
                    <a:lstStyle/>
                    <a:p>
                      <a:pPr indent="0" lvl="0" marL="0" rtl="0" algn="l">
                        <a:spcBef>
                          <a:spcPts val="0"/>
                        </a:spcBef>
                        <a:spcAft>
                          <a:spcPts val="0"/>
                        </a:spcAft>
                        <a:buClr>
                          <a:schemeClr val="dk1"/>
                        </a:buClr>
                        <a:buSzPts val="1100"/>
                        <a:buFont typeface="Arial"/>
                        <a:buNone/>
                      </a:pPr>
                      <a:r>
                        <a:rPr b="1" i="1" lang="en" sz="1300">
                          <a:solidFill>
                            <a:schemeClr val="dk1"/>
                          </a:solidFill>
                        </a:rPr>
                        <a:t>HOW TO REMEMBER:</a:t>
                      </a:r>
                      <a:endParaRPr b="1" i="1" sz="1300">
                        <a:solidFill>
                          <a:schemeClr val="dk1"/>
                        </a:solidFill>
                      </a:endParaRPr>
                    </a:p>
                    <a:p>
                      <a:pPr indent="0" lvl="0" marL="0" rtl="0" algn="l">
                        <a:lnSpc>
                          <a:spcPct val="115000"/>
                        </a:lnSpc>
                        <a:spcBef>
                          <a:spcPts val="500"/>
                        </a:spcBef>
                        <a:spcAft>
                          <a:spcPts val="1200"/>
                        </a:spcAft>
                        <a:buClr>
                          <a:schemeClr val="dk1"/>
                        </a:buClr>
                        <a:buSzPts val="1100"/>
                        <a:buFont typeface="Arial"/>
                        <a:buNone/>
                      </a:pPr>
                      <a:r>
                        <a:rPr lang="en">
                          <a:solidFill>
                            <a:schemeClr val="dk1"/>
                          </a:solidFill>
                        </a:rPr>
                        <a:t>Think of how a shelf holds a </a:t>
                      </a:r>
                      <a:r>
                        <a:rPr lang="en" u="sng">
                          <a:solidFill>
                            <a:schemeClr val="dk1"/>
                          </a:solidFill>
                        </a:rPr>
                        <a:t>row of books</a:t>
                      </a:r>
                      <a:r>
                        <a:rPr lang="en">
                          <a:solidFill>
                            <a:schemeClr val="dk1"/>
                          </a:solidFill>
                        </a:rPr>
                        <a:t>, or how you </a:t>
                      </a:r>
                      <a:r>
                        <a:rPr lang="en" u="sng">
                          <a:solidFill>
                            <a:schemeClr val="dk1"/>
                          </a:solidFill>
                        </a:rPr>
                        <a:t>row</a:t>
                      </a:r>
                      <a:r>
                        <a:rPr b="1" lang="en" u="sng">
                          <a:solidFill>
                            <a:schemeClr val="dk1"/>
                          </a:solidFill>
                        </a:rPr>
                        <a:t> across </a:t>
                      </a:r>
                      <a:r>
                        <a:rPr lang="en" u="sng">
                          <a:solidFill>
                            <a:schemeClr val="dk1"/>
                          </a:solidFill>
                        </a:rPr>
                        <a:t>a lake</a:t>
                      </a:r>
                      <a:r>
                        <a:rPr lang="en">
                          <a:solidFill>
                            <a:schemeClr val="dk1"/>
                          </a:solidFill>
                        </a:rPr>
                        <a:t>.</a:t>
                      </a:r>
                      <a:endParaRPr b="1" sz="1500"/>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i="1" lang="en" sz="1300">
                          <a:solidFill>
                            <a:schemeClr val="dk1"/>
                          </a:solidFill>
                        </a:rPr>
                        <a:t>CONNECTION TO OTHER VOCAB:</a:t>
                      </a:r>
                      <a:endParaRPr b="1" i="1" sz="1300"/>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sp>
        <p:nvSpPr>
          <p:cNvPr id="119" name="Google Shape;119;p19"/>
          <p:cNvSpPr/>
          <p:nvPr/>
        </p:nvSpPr>
        <p:spPr>
          <a:xfrm>
            <a:off x="162654" y="7438580"/>
            <a:ext cx="7236600" cy="334200"/>
          </a:xfrm>
          <a:prstGeom prst="round2SameRect">
            <a:avLst>
              <a:gd fmla="val 16667" name="adj1"/>
              <a:gd fmla="val 0" name="adj2"/>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i="1" lang="en"/>
              <a:t>WORD:</a:t>
            </a:r>
            <a:r>
              <a:rPr b="1" lang="en"/>
              <a:t> </a:t>
            </a:r>
            <a:r>
              <a:rPr b="1" lang="en" u="sng"/>
              <a:t>rows</a:t>
            </a:r>
            <a:endParaRPr b="1" u="sng"/>
          </a:p>
        </p:txBody>
      </p:sp>
      <p:sp>
        <p:nvSpPr>
          <p:cNvPr id="120" name="Google Shape;120;p19"/>
          <p:cNvSpPr txBox="1"/>
          <p:nvPr>
            <p:ph type="ctrTitle"/>
          </p:nvPr>
        </p:nvSpPr>
        <p:spPr>
          <a:xfrm>
            <a:off x="591300" y="510550"/>
            <a:ext cx="6361200" cy="792600"/>
          </a:xfrm>
          <a:prstGeom prst="rect">
            <a:avLst/>
          </a:prstGeom>
          <a:ln>
            <a:noFill/>
          </a:ln>
        </p:spPr>
        <p:txBody>
          <a:bodyPr anchorCtr="0" anchor="t" bIns="91425" lIns="91425" spcFirstLastPara="1" rIns="91425" wrap="square" tIns="91425">
            <a:normAutofit/>
          </a:bodyPr>
          <a:lstStyle/>
          <a:p>
            <a:pPr indent="0" lvl="0" marL="0" rtl="0" algn="ctr">
              <a:spcBef>
                <a:spcPts val="0"/>
              </a:spcBef>
              <a:spcAft>
                <a:spcPts val="0"/>
              </a:spcAft>
              <a:buNone/>
            </a:pPr>
            <a:r>
              <a:rPr lang="en" sz="3000" u="sng">
                <a:latin typeface="Graduate"/>
                <a:ea typeface="Graduate"/>
                <a:cs typeface="Graduate"/>
                <a:sym typeface="Graduate"/>
              </a:rPr>
              <a:t>Digital Literacy</a:t>
            </a:r>
            <a:r>
              <a:rPr lang="en" sz="3000" u="sng">
                <a:latin typeface="Graduate"/>
                <a:ea typeface="Graduate"/>
                <a:cs typeface="Graduate"/>
                <a:sym typeface="Graduate"/>
              </a:rPr>
              <a:t> Vocabulary</a:t>
            </a:r>
            <a:endParaRPr sz="3000">
              <a:latin typeface="Graduate"/>
              <a:ea typeface="Graduate"/>
              <a:cs typeface="Graduate"/>
              <a:sym typeface="Graduat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graphicFrame>
        <p:nvGraphicFramePr>
          <p:cNvPr id="125" name="Google Shape;125;p20"/>
          <p:cNvGraphicFramePr/>
          <p:nvPr/>
        </p:nvGraphicFramePr>
        <p:xfrm>
          <a:off x="162564" y="1941952"/>
          <a:ext cx="3000000" cy="3000000"/>
        </p:xfrm>
        <a:graphic>
          <a:graphicData uri="http://schemas.openxmlformats.org/drawingml/2006/table">
            <a:tbl>
              <a:tblPr>
                <a:noFill/>
                <a:tableStyleId>{691C20DC-1F4F-4ABC-A592-85F6E0798B75}</a:tableStyleId>
              </a:tblPr>
              <a:tblGrid>
                <a:gridCol w="3618275"/>
                <a:gridCol w="3618275"/>
              </a:tblGrid>
              <a:tr h="1022725">
                <a:tc>
                  <a:txBody>
                    <a:bodyPr/>
                    <a:lstStyle/>
                    <a:p>
                      <a:pPr indent="0" lvl="0" marL="0" rtl="0" algn="l">
                        <a:spcBef>
                          <a:spcPts val="0"/>
                        </a:spcBef>
                        <a:spcAft>
                          <a:spcPts val="0"/>
                        </a:spcAft>
                        <a:buClr>
                          <a:schemeClr val="dk1"/>
                        </a:buClr>
                        <a:buSzPts val="1100"/>
                        <a:buFont typeface="Arial"/>
                        <a:buNone/>
                      </a:pPr>
                      <a:r>
                        <a:rPr b="1" i="1" lang="en" sz="1300">
                          <a:solidFill>
                            <a:schemeClr val="dk1"/>
                          </a:solidFill>
                        </a:rPr>
                        <a:t>DEFINITION:</a:t>
                      </a:r>
                      <a:endParaRPr b="1" i="1" sz="1300">
                        <a:solidFill>
                          <a:schemeClr val="dk1"/>
                        </a:solidFill>
                      </a:endParaRPr>
                    </a:p>
                    <a:p>
                      <a:pPr indent="0" lvl="0" marL="0" rtl="0" algn="l">
                        <a:spcBef>
                          <a:spcPts val="0"/>
                        </a:spcBef>
                        <a:spcAft>
                          <a:spcPts val="0"/>
                        </a:spcAft>
                        <a:buClr>
                          <a:schemeClr val="dk1"/>
                        </a:buClr>
                        <a:buSzPts val="1100"/>
                        <a:buFont typeface="Arial"/>
                        <a:buNone/>
                      </a:pPr>
                      <a:r>
                        <a:t/>
                      </a:r>
                      <a:endParaRPr b="1" i="1" sz="1600">
                        <a:solidFill>
                          <a:schemeClr val="dk1"/>
                        </a:solidFill>
                      </a:endParaRPr>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i="1" lang="en" sz="1300">
                          <a:solidFill>
                            <a:schemeClr val="dk1"/>
                          </a:solidFill>
                        </a:rPr>
                        <a:t>EXAMPLE:</a:t>
                      </a:r>
                      <a:endParaRPr sz="1300"/>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022725">
                <a:tc>
                  <a:txBody>
                    <a:bodyPr/>
                    <a:lstStyle/>
                    <a:p>
                      <a:pPr indent="0" lvl="0" marL="0" rtl="0" algn="l">
                        <a:spcBef>
                          <a:spcPts val="0"/>
                        </a:spcBef>
                        <a:spcAft>
                          <a:spcPts val="0"/>
                        </a:spcAft>
                        <a:buNone/>
                      </a:pPr>
                      <a:r>
                        <a:rPr b="1" i="1" lang="en" sz="1300">
                          <a:solidFill>
                            <a:schemeClr val="dk1"/>
                          </a:solidFill>
                        </a:rPr>
                        <a:t>SYNONYM</a:t>
                      </a:r>
                      <a:r>
                        <a:rPr b="1" i="1" lang="en" sz="1300">
                          <a:solidFill>
                            <a:schemeClr val="dk1"/>
                          </a:solidFill>
                        </a:rPr>
                        <a:t>:</a:t>
                      </a:r>
                      <a:endParaRPr b="1" i="1" sz="1300">
                        <a:solidFill>
                          <a:schemeClr val="dk1"/>
                        </a:solidFill>
                      </a:endParaRPr>
                    </a:p>
                    <a:p>
                      <a:pPr indent="0" lvl="0" marL="0" rtl="0" algn="l">
                        <a:lnSpc>
                          <a:spcPct val="100000"/>
                        </a:lnSpc>
                        <a:spcBef>
                          <a:spcPts val="500"/>
                        </a:spcBef>
                        <a:spcAft>
                          <a:spcPts val="1200"/>
                        </a:spcAft>
                        <a:buNone/>
                      </a:pPr>
                      <a:r>
                        <a:t/>
                      </a:r>
                      <a:endParaRPr b="1" sz="1500"/>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i="1" lang="en" sz="1300"/>
                        <a:t>NON-EXAMPLE</a:t>
                      </a:r>
                      <a:r>
                        <a:rPr b="1" i="1" lang="en" sz="1300"/>
                        <a:t>:</a:t>
                      </a:r>
                      <a:endParaRPr b="1" i="1" sz="1300"/>
                    </a:p>
                    <a:p>
                      <a:pPr indent="0" lvl="0" marL="0" rtl="0" algn="l">
                        <a:spcBef>
                          <a:spcPts val="0"/>
                        </a:spcBef>
                        <a:spcAft>
                          <a:spcPts val="0"/>
                        </a:spcAft>
                        <a:buNone/>
                      </a:pPr>
                      <a:r>
                        <a:t/>
                      </a:r>
                      <a:endParaRPr sz="1300"/>
                    </a:p>
                    <a:p>
                      <a:pPr indent="0" lvl="0" marL="0" rtl="0" algn="l">
                        <a:spcBef>
                          <a:spcPts val="0"/>
                        </a:spcBef>
                        <a:spcAft>
                          <a:spcPts val="0"/>
                        </a:spcAft>
                        <a:buNone/>
                      </a:pPr>
                      <a:r>
                        <a:t/>
                      </a:r>
                      <a:endParaRPr sz="1300"/>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sp>
        <p:nvSpPr>
          <p:cNvPr id="126" name="Google Shape;126;p20"/>
          <p:cNvSpPr/>
          <p:nvPr/>
        </p:nvSpPr>
        <p:spPr>
          <a:xfrm>
            <a:off x="162654" y="1607624"/>
            <a:ext cx="7236600" cy="334200"/>
          </a:xfrm>
          <a:prstGeom prst="round2SameRect">
            <a:avLst>
              <a:gd fmla="val 16667" name="adj1"/>
              <a:gd fmla="val 0" name="adj2"/>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i="1" lang="en"/>
              <a:t>WORD: </a:t>
            </a:r>
            <a:endParaRPr b="1" sz="1500" u="sng"/>
          </a:p>
        </p:txBody>
      </p:sp>
      <p:sp>
        <p:nvSpPr>
          <p:cNvPr id="127" name="Google Shape;127;p20"/>
          <p:cNvSpPr txBox="1"/>
          <p:nvPr>
            <p:ph type="ctrTitle"/>
          </p:nvPr>
        </p:nvSpPr>
        <p:spPr>
          <a:xfrm>
            <a:off x="591300" y="510550"/>
            <a:ext cx="6361200" cy="792600"/>
          </a:xfrm>
          <a:prstGeom prst="rect">
            <a:avLst/>
          </a:prstGeom>
          <a:ln>
            <a:noFill/>
          </a:ln>
        </p:spPr>
        <p:txBody>
          <a:bodyPr anchorCtr="0" anchor="t" bIns="91425" lIns="91425" spcFirstLastPara="1" rIns="91425" wrap="square" tIns="91425">
            <a:normAutofit/>
          </a:bodyPr>
          <a:lstStyle/>
          <a:p>
            <a:pPr indent="0" lvl="0" marL="0" rtl="0" algn="ctr">
              <a:spcBef>
                <a:spcPts val="0"/>
              </a:spcBef>
              <a:spcAft>
                <a:spcPts val="0"/>
              </a:spcAft>
              <a:buNone/>
            </a:pPr>
            <a:r>
              <a:rPr lang="en" sz="3000" u="sng">
                <a:latin typeface="Graduate"/>
                <a:ea typeface="Graduate"/>
                <a:cs typeface="Graduate"/>
                <a:sym typeface="Graduate"/>
              </a:rPr>
              <a:t>Extra Vocabulary Frames 1</a:t>
            </a:r>
            <a:endParaRPr sz="3000">
              <a:latin typeface="Graduate"/>
              <a:ea typeface="Graduate"/>
              <a:cs typeface="Graduate"/>
              <a:sym typeface="Graduate"/>
            </a:endParaRPr>
          </a:p>
        </p:txBody>
      </p:sp>
      <p:sp>
        <p:nvSpPr>
          <p:cNvPr id="128" name="Google Shape;128;p20"/>
          <p:cNvSpPr/>
          <p:nvPr/>
        </p:nvSpPr>
        <p:spPr>
          <a:xfrm>
            <a:off x="162654" y="4350824"/>
            <a:ext cx="7236600" cy="334200"/>
          </a:xfrm>
          <a:prstGeom prst="round2SameRect">
            <a:avLst>
              <a:gd fmla="val 16667" name="adj1"/>
              <a:gd fmla="val 0" name="adj2"/>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i="1" lang="en"/>
              <a:t>WORD: </a:t>
            </a:r>
            <a:endParaRPr b="1" sz="1500" u="sng"/>
          </a:p>
        </p:txBody>
      </p:sp>
      <p:sp>
        <p:nvSpPr>
          <p:cNvPr id="129" name="Google Shape;129;p20"/>
          <p:cNvSpPr/>
          <p:nvPr/>
        </p:nvSpPr>
        <p:spPr>
          <a:xfrm>
            <a:off x="162654" y="7094024"/>
            <a:ext cx="7236600" cy="334200"/>
          </a:xfrm>
          <a:prstGeom prst="round2SameRect">
            <a:avLst>
              <a:gd fmla="val 16667" name="adj1"/>
              <a:gd fmla="val 0" name="adj2"/>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i="1" lang="en"/>
              <a:t>WORD: </a:t>
            </a:r>
            <a:endParaRPr b="1" sz="1500" u="sng"/>
          </a:p>
        </p:txBody>
      </p:sp>
      <p:graphicFrame>
        <p:nvGraphicFramePr>
          <p:cNvPr id="130" name="Google Shape;130;p20"/>
          <p:cNvGraphicFramePr/>
          <p:nvPr/>
        </p:nvGraphicFramePr>
        <p:xfrm>
          <a:off x="162564" y="7428352"/>
          <a:ext cx="3000000" cy="3000000"/>
        </p:xfrm>
        <a:graphic>
          <a:graphicData uri="http://schemas.openxmlformats.org/drawingml/2006/table">
            <a:tbl>
              <a:tblPr>
                <a:noFill/>
                <a:tableStyleId>{691C20DC-1F4F-4ABC-A592-85F6E0798B75}</a:tableStyleId>
              </a:tblPr>
              <a:tblGrid>
                <a:gridCol w="3618275"/>
                <a:gridCol w="3618275"/>
              </a:tblGrid>
              <a:tr h="1022725">
                <a:tc>
                  <a:txBody>
                    <a:bodyPr/>
                    <a:lstStyle/>
                    <a:p>
                      <a:pPr indent="0" lvl="0" marL="0" rtl="0" algn="l">
                        <a:spcBef>
                          <a:spcPts val="0"/>
                        </a:spcBef>
                        <a:spcAft>
                          <a:spcPts val="0"/>
                        </a:spcAft>
                        <a:buClr>
                          <a:schemeClr val="dk1"/>
                        </a:buClr>
                        <a:buSzPts val="1100"/>
                        <a:buFont typeface="Arial"/>
                        <a:buNone/>
                      </a:pPr>
                      <a:r>
                        <a:rPr b="1" i="1" lang="en" sz="1300">
                          <a:solidFill>
                            <a:schemeClr val="dk1"/>
                          </a:solidFill>
                        </a:rPr>
                        <a:t>DEFINITION:</a:t>
                      </a:r>
                      <a:endParaRPr b="1" i="1" sz="1300">
                        <a:solidFill>
                          <a:schemeClr val="dk1"/>
                        </a:solidFill>
                      </a:endParaRPr>
                    </a:p>
                    <a:p>
                      <a:pPr indent="0" lvl="0" marL="0" rtl="0" algn="l">
                        <a:spcBef>
                          <a:spcPts val="0"/>
                        </a:spcBef>
                        <a:spcAft>
                          <a:spcPts val="0"/>
                        </a:spcAft>
                        <a:buClr>
                          <a:schemeClr val="dk1"/>
                        </a:buClr>
                        <a:buSzPts val="1100"/>
                        <a:buFont typeface="Arial"/>
                        <a:buNone/>
                      </a:pPr>
                      <a:r>
                        <a:t/>
                      </a:r>
                      <a:endParaRPr b="1" i="1" sz="1600">
                        <a:solidFill>
                          <a:schemeClr val="dk1"/>
                        </a:solidFill>
                      </a:endParaRPr>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i="1" lang="en" sz="1300">
                          <a:solidFill>
                            <a:schemeClr val="dk1"/>
                          </a:solidFill>
                        </a:rPr>
                        <a:t>EXAMPLE:</a:t>
                      </a:r>
                      <a:endParaRPr sz="1300"/>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022725">
                <a:tc>
                  <a:txBody>
                    <a:bodyPr/>
                    <a:lstStyle/>
                    <a:p>
                      <a:pPr indent="0" lvl="0" marL="0" rtl="0" algn="l">
                        <a:spcBef>
                          <a:spcPts val="0"/>
                        </a:spcBef>
                        <a:spcAft>
                          <a:spcPts val="0"/>
                        </a:spcAft>
                        <a:buNone/>
                      </a:pPr>
                      <a:r>
                        <a:rPr b="1" i="1" lang="en" sz="1300">
                          <a:solidFill>
                            <a:schemeClr val="dk1"/>
                          </a:solidFill>
                        </a:rPr>
                        <a:t>SYNONYM</a:t>
                      </a:r>
                      <a:r>
                        <a:rPr b="1" i="1" lang="en" sz="1300">
                          <a:solidFill>
                            <a:schemeClr val="dk1"/>
                          </a:solidFill>
                        </a:rPr>
                        <a:t>:</a:t>
                      </a:r>
                      <a:endParaRPr b="1" i="1" sz="1300">
                        <a:solidFill>
                          <a:schemeClr val="dk1"/>
                        </a:solidFill>
                      </a:endParaRPr>
                    </a:p>
                    <a:p>
                      <a:pPr indent="0" lvl="0" marL="0" rtl="0" algn="l">
                        <a:lnSpc>
                          <a:spcPct val="100000"/>
                        </a:lnSpc>
                        <a:spcBef>
                          <a:spcPts val="500"/>
                        </a:spcBef>
                        <a:spcAft>
                          <a:spcPts val="1200"/>
                        </a:spcAft>
                        <a:buNone/>
                      </a:pPr>
                      <a:r>
                        <a:t/>
                      </a:r>
                      <a:endParaRPr b="1" sz="1500"/>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i="1" lang="en" sz="1300"/>
                        <a:t>NON-EXAMPLE:</a:t>
                      </a:r>
                      <a:endParaRPr b="1" i="1" sz="1300"/>
                    </a:p>
                    <a:p>
                      <a:pPr indent="0" lvl="0" marL="0" rtl="0" algn="l">
                        <a:spcBef>
                          <a:spcPts val="0"/>
                        </a:spcBef>
                        <a:spcAft>
                          <a:spcPts val="0"/>
                        </a:spcAft>
                        <a:buNone/>
                      </a:pPr>
                      <a:r>
                        <a:t/>
                      </a:r>
                      <a:endParaRPr sz="1300"/>
                    </a:p>
                    <a:p>
                      <a:pPr indent="0" lvl="0" marL="0" rtl="0" algn="l">
                        <a:spcBef>
                          <a:spcPts val="0"/>
                        </a:spcBef>
                        <a:spcAft>
                          <a:spcPts val="0"/>
                        </a:spcAft>
                        <a:buNone/>
                      </a:pPr>
                      <a:r>
                        <a:t/>
                      </a:r>
                      <a:endParaRPr sz="1300"/>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graphicFrame>
        <p:nvGraphicFramePr>
          <p:cNvPr id="131" name="Google Shape;131;p20"/>
          <p:cNvGraphicFramePr/>
          <p:nvPr/>
        </p:nvGraphicFramePr>
        <p:xfrm>
          <a:off x="162564" y="4685152"/>
          <a:ext cx="3000000" cy="3000000"/>
        </p:xfrm>
        <a:graphic>
          <a:graphicData uri="http://schemas.openxmlformats.org/drawingml/2006/table">
            <a:tbl>
              <a:tblPr>
                <a:noFill/>
                <a:tableStyleId>{691C20DC-1F4F-4ABC-A592-85F6E0798B75}</a:tableStyleId>
              </a:tblPr>
              <a:tblGrid>
                <a:gridCol w="3618275"/>
                <a:gridCol w="3618275"/>
              </a:tblGrid>
              <a:tr h="1022725">
                <a:tc>
                  <a:txBody>
                    <a:bodyPr/>
                    <a:lstStyle/>
                    <a:p>
                      <a:pPr indent="0" lvl="0" marL="0" rtl="0" algn="l">
                        <a:spcBef>
                          <a:spcPts val="0"/>
                        </a:spcBef>
                        <a:spcAft>
                          <a:spcPts val="0"/>
                        </a:spcAft>
                        <a:buClr>
                          <a:schemeClr val="dk1"/>
                        </a:buClr>
                        <a:buSzPts val="1100"/>
                        <a:buFont typeface="Arial"/>
                        <a:buNone/>
                      </a:pPr>
                      <a:r>
                        <a:rPr b="1" i="1" lang="en" sz="1300">
                          <a:solidFill>
                            <a:schemeClr val="dk1"/>
                          </a:solidFill>
                        </a:rPr>
                        <a:t>DEFINITION:</a:t>
                      </a:r>
                      <a:endParaRPr b="1" i="1" sz="1300">
                        <a:solidFill>
                          <a:schemeClr val="dk1"/>
                        </a:solidFill>
                      </a:endParaRPr>
                    </a:p>
                    <a:p>
                      <a:pPr indent="0" lvl="0" marL="0" rtl="0" algn="l">
                        <a:spcBef>
                          <a:spcPts val="0"/>
                        </a:spcBef>
                        <a:spcAft>
                          <a:spcPts val="0"/>
                        </a:spcAft>
                        <a:buClr>
                          <a:schemeClr val="dk1"/>
                        </a:buClr>
                        <a:buSzPts val="1100"/>
                        <a:buFont typeface="Arial"/>
                        <a:buNone/>
                      </a:pPr>
                      <a:r>
                        <a:t/>
                      </a:r>
                      <a:endParaRPr b="1" i="1" sz="1600">
                        <a:solidFill>
                          <a:schemeClr val="dk1"/>
                        </a:solidFill>
                      </a:endParaRPr>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i="1" lang="en" sz="1300">
                          <a:solidFill>
                            <a:schemeClr val="dk1"/>
                          </a:solidFill>
                        </a:rPr>
                        <a:t>EXAMPLE:</a:t>
                      </a:r>
                      <a:endParaRPr sz="1300"/>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022725">
                <a:tc>
                  <a:txBody>
                    <a:bodyPr/>
                    <a:lstStyle/>
                    <a:p>
                      <a:pPr indent="0" lvl="0" marL="0" rtl="0" algn="l">
                        <a:spcBef>
                          <a:spcPts val="0"/>
                        </a:spcBef>
                        <a:spcAft>
                          <a:spcPts val="0"/>
                        </a:spcAft>
                        <a:buNone/>
                      </a:pPr>
                      <a:r>
                        <a:rPr b="1" i="1" lang="en" sz="1300">
                          <a:solidFill>
                            <a:schemeClr val="dk1"/>
                          </a:solidFill>
                        </a:rPr>
                        <a:t>SYNONYM:</a:t>
                      </a:r>
                      <a:endParaRPr b="1" i="1" sz="1300">
                        <a:solidFill>
                          <a:schemeClr val="dk1"/>
                        </a:solidFill>
                      </a:endParaRPr>
                    </a:p>
                    <a:p>
                      <a:pPr indent="0" lvl="0" marL="0" rtl="0" algn="l">
                        <a:lnSpc>
                          <a:spcPct val="100000"/>
                        </a:lnSpc>
                        <a:spcBef>
                          <a:spcPts val="500"/>
                        </a:spcBef>
                        <a:spcAft>
                          <a:spcPts val="1200"/>
                        </a:spcAft>
                        <a:buNone/>
                      </a:pPr>
                      <a:r>
                        <a:t/>
                      </a:r>
                      <a:endParaRPr b="1" sz="1500"/>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i="1" lang="en" sz="1300"/>
                        <a:t>NON-EXAMPLE:</a:t>
                      </a:r>
                      <a:endParaRPr b="1" i="1" sz="1300"/>
                    </a:p>
                    <a:p>
                      <a:pPr indent="0" lvl="0" marL="0" rtl="0" algn="l">
                        <a:spcBef>
                          <a:spcPts val="0"/>
                        </a:spcBef>
                        <a:spcAft>
                          <a:spcPts val="0"/>
                        </a:spcAft>
                        <a:buNone/>
                      </a:pPr>
                      <a:r>
                        <a:t/>
                      </a:r>
                      <a:endParaRPr sz="1300"/>
                    </a:p>
                    <a:p>
                      <a:pPr indent="0" lvl="0" marL="0" rtl="0" algn="l">
                        <a:spcBef>
                          <a:spcPts val="0"/>
                        </a:spcBef>
                        <a:spcAft>
                          <a:spcPts val="0"/>
                        </a:spcAft>
                        <a:buNone/>
                      </a:pPr>
                      <a:r>
                        <a:t/>
                      </a:r>
                      <a:endParaRPr sz="1300"/>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graphicFrame>
        <p:nvGraphicFramePr>
          <p:cNvPr id="136" name="Google Shape;136;p21"/>
          <p:cNvGraphicFramePr/>
          <p:nvPr/>
        </p:nvGraphicFramePr>
        <p:xfrm>
          <a:off x="162564" y="1941952"/>
          <a:ext cx="3000000" cy="3000000"/>
        </p:xfrm>
        <a:graphic>
          <a:graphicData uri="http://schemas.openxmlformats.org/drawingml/2006/table">
            <a:tbl>
              <a:tblPr>
                <a:noFill/>
                <a:tableStyleId>{691C20DC-1F4F-4ABC-A592-85F6E0798B75}</a:tableStyleId>
              </a:tblPr>
              <a:tblGrid>
                <a:gridCol w="3618275"/>
                <a:gridCol w="3618275"/>
              </a:tblGrid>
              <a:tr h="1022725">
                <a:tc>
                  <a:txBody>
                    <a:bodyPr/>
                    <a:lstStyle/>
                    <a:p>
                      <a:pPr indent="0" lvl="0" marL="0" rtl="0" algn="l">
                        <a:spcBef>
                          <a:spcPts val="0"/>
                        </a:spcBef>
                        <a:spcAft>
                          <a:spcPts val="0"/>
                        </a:spcAft>
                        <a:buClr>
                          <a:schemeClr val="dk1"/>
                        </a:buClr>
                        <a:buSzPts val="1100"/>
                        <a:buFont typeface="Arial"/>
                        <a:buNone/>
                      </a:pPr>
                      <a:r>
                        <a:rPr b="1" i="1" lang="en" sz="1300">
                          <a:solidFill>
                            <a:schemeClr val="dk1"/>
                          </a:solidFill>
                        </a:rPr>
                        <a:t>MATH DEFINITION:</a:t>
                      </a:r>
                      <a:endParaRPr b="1" i="1" sz="1300">
                        <a:solidFill>
                          <a:schemeClr val="dk1"/>
                        </a:solidFill>
                      </a:endParaRPr>
                    </a:p>
                    <a:p>
                      <a:pPr indent="0" lvl="0" marL="0" rtl="0" algn="l">
                        <a:spcBef>
                          <a:spcPts val="0"/>
                        </a:spcBef>
                        <a:spcAft>
                          <a:spcPts val="0"/>
                        </a:spcAft>
                        <a:buClr>
                          <a:schemeClr val="dk1"/>
                        </a:buClr>
                        <a:buSzPts val="1100"/>
                        <a:buFont typeface="Arial"/>
                        <a:buNone/>
                      </a:pPr>
                      <a:r>
                        <a:t/>
                      </a:r>
                      <a:endParaRPr b="1" i="1" sz="1600">
                        <a:solidFill>
                          <a:schemeClr val="dk1"/>
                        </a:solidFill>
                      </a:endParaRPr>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i="1" lang="en" sz="1300">
                          <a:solidFill>
                            <a:schemeClr val="dk1"/>
                          </a:solidFill>
                        </a:rPr>
                        <a:t>EXAMPLE:</a:t>
                      </a:r>
                      <a:endParaRPr sz="1300"/>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022725">
                <a:tc>
                  <a:txBody>
                    <a:bodyPr/>
                    <a:lstStyle/>
                    <a:p>
                      <a:pPr indent="0" lvl="0" marL="0" rtl="0" algn="l">
                        <a:spcBef>
                          <a:spcPts val="0"/>
                        </a:spcBef>
                        <a:spcAft>
                          <a:spcPts val="0"/>
                        </a:spcAft>
                        <a:buNone/>
                      </a:pPr>
                      <a:r>
                        <a:rPr b="1" i="1" lang="en" sz="1300">
                          <a:solidFill>
                            <a:schemeClr val="dk1"/>
                          </a:solidFill>
                        </a:rPr>
                        <a:t>BROAD DEFINITION:</a:t>
                      </a:r>
                      <a:endParaRPr b="1" i="1" sz="1300">
                        <a:solidFill>
                          <a:schemeClr val="dk1"/>
                        </a:solidFill>
                      </a:endParaRPr>
                    </a:p>
                    <a:p>
                      <a:pPr indent="0" lvl="0" marL="0" rtl="0" algn="l">
                        <a:lnSpc>
                          <a:spcPct val="100000"/>
                        </a:lnSpc>
                        <a:spcBef>
                          <a:spcPts val="500"/>
                        </a:spcBef>
                        <a:spcAft>
                          <a:spcPts val="1200"/>
                        </a:spcAft>
                        <a:buNone/>
                      </a:pPr>
                      <a:r>
                        <a:t/>
                      </a:r>
                      <a:endParaRPr b="1" sz="1500"/>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i="1" lang="en" sz="1300"/>
                        <a:t>NON-EXAMPLE:</a:t>
                      </a:r>
                      <a:endParaRPr b="1" i="1" sz="1300"/>
                    </a:p>
                    <a:p>
                      <a:pPr indent="0" lvl="0" marL="0" rtl="0" algn="l">
                        <a:spcBef>
                          <a:spcPts val="0"/>
                        </a:spcBef>
                        <a:spcAft>
                          <a:spcPts val="0"/>
                        </a:spcAft>
                        <a:buNone/>
                      </a:pPr>
                      <a:r>
                        <a:t/>
                      </a:r>
                      <a:endParaRPr sz="1300"/>
                    </a:p>
                    <a:p>
                      <a:pPr indent="0" lvl="0" marL="0" rtl="0" algn="l">
                        <a:spcBef>
                          <a:spcPts val="0"/>
                        </a:spcBef>
                        <a:spcAft>
                          <a:spcPts val="0"/>
                        </a:spcAft>
                        <a:buNone/>
                      </a:pPr>
                      <a:r>
                        <a:t/>
                      </a:r>
                      <a:endParaRPr sz="1300"/>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sp>
        <p:nvSpPr>
          <p:cNvPr id="137" name="Google Shape;137;p21"/>
          <p:cNvSpPr/>
          <p:nvPr/>
        </p:nvSpPr>
        <p:spPr>
          <a:xfrm>
            <a:off x="162654" y="1607624"/>
            <a:ext cx="7236600" cy="334200"/>
          </a:xfrm>
          <a:prstGeom prst="round2SameRect">
            <a:avLst>
              <a:gd fmla="val 16667" name="adj1"/>
              <a:gd fmla="val 0" name="adj2"/>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i="1" lang="en"/>
              <a:t>WORD: </a:t>
            </a:r>
            <a:endParaRPr b="1" sz="1500" u="sng"/>
          </a:p>
        </p:txBody>
      </p:sp>
      <p:sp>
        <p:nvSpPr>
          <p:cNvPr id="138" name="Google Shape;138;p21"/>
          <p:cNvSpPr txBox="1"/>
          <p:nvPr>
            <p:ph type="ctrTitle"/>
          </p:nvPr>
        </p:nvSpPr>
        <p:spPr>
          <a:xfrm>
            <a:off x="591300" y="510550"/>
            <a:ext cx="6361200" cy="792600"/>
          </a:xfrm>
          <a:prstGeom prst="rect">
            <a:avLst/>
          </a:prstGeom>
          <a:ln>
            <a:noFill/>
          </a:ln>
        </p:spPr>
        <p:txBody>
          <a:bodyPr anchorCtr="0" anchor="t" bIns="91425" lIns="91425" spcFirstLastPara="1" rIns="91425" wrap="square" tIns="91425">
            <a:normAutofit/>
          </a:bodyPr>
          <a:lstStyle/>
          <a:p>
            <a:pPr indent="0" lvl="0" marL="0" rtl="0" algn="ctr">
              <a:spcBef>
                <a:spcPts val="0"/>
              </a:spcBef>
              <a:spcAft>
                <a:spcPts val="0"/>
              </a:spcAft>
              <a:buNone/>
            </a:pPr>
            <a:r>
              <a:rPr lang="en" sz="3000" u="sng">
                <a:latin typeface="Graduate"/>
                <a:ea typeface="Graduate"/>
                <a:cs typeface="Graduate"/>
                <a:sym typeface="Graduate"/>
              </a:rPr>
              <a:t>Extra Vocabulary Frames 2</a:t>
            </a:r>
            <a:endParaRPr sz="3000">
              <a:latin typeface="Graduate"/>
              <a:ea typeface="Graduate"/>
              <a:cs typeface="Graduate"/>
              <a:sym typeface="Graduate"/>
            </a:endParaRPr>
          </a:p>
        </p:txBody>
      </p:sp>
      <p:sp>
        <p:nvSpPr>
          <p:cNvPr id="139" name="Google Shape;139;p21"/>
          <p:cNvSpPr/>
          <p:nvPr/>
        </p:nvSpPr>
        <p:spPr>
          <a:xfrm>
            <a:off x="162654" y="4350824"/>
            <a:ext cx="7236600" cy="334200"/>
          </a:xfrm>
          <a:prstGeom prst="round2SameRect">
            <a:avLst>
              <a:gd fmla="val 16667" name="adj1"/>
              <a:gd fmla="val 0" name="adj2"/>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i="1" lang="en"/>
              <a:t>WORD: </a:t>
            </a:r>
            <a:endParaRPr b="1" sz="1500" u="sng"/>
          </a:p>
        </p:txBody>
      </p:sp>
      <p:sp>
        <p:nvSpPr>
          <p:cNvPr id="140" name="Google Shape;140;p21"/>
          <p:cNvSpPr/>
          <p:nvPr/>
        </p:nvSpPr>
        <p:spPr>
          <a:xfrm>
            <a:off x="162654" y="7094024"/>
            <a:ext cx="7236600" cy="334200"/>
          </a:xfrm>
          <a:prstGeom prst="round2SameRect">
            <a:avLst>
              <a:gd fmla="val 16667" name="adj1"/>
              <a:gd fmla="val 0" name="adj2"/>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i="1" lang="en"/>
              <a:t>WORD: </a:t>
            </a:r>
            <a:endParaRPr b="1" sz="1500" u="sng"/>
          </a:p>
        </p:txBody>
      </p:sp>
      <p:graphicFrame>
        <p:nvGraphicFramePr>
          <p:cNvPr id="141" name="Google Shape;141;p21"/>
          <p:cNvGraphicFramePr/>
          <p:nvPr/>
        </p:nvGraphicFramePr>
        <p:xfrm>
          <a:off x="162564" y="4685152"/>
          <a:ext cx="3000000" cy="3000000"/>
        </p:xfrm>
        <a:graphic>
          <a:graphicData uri="http://schemas.openxmlformats.org/drawingml/2006/table">
            <a:tbl>
              <a:tblPr>
                <a:noFill/>
                <a:tableStyleId>{691C20DC-1F4F-4ABC-A592-85F6E0798B75}</a:tableStyleId>
              </a:tblPr>
              <a:tblGrid>
                <a:gridCol w="3618275"/>
                <a:gridCol w="3618275"/>
              </a:tblGrid>
              <a:tr h="1022725">
                <a:tc>
                  <a:txBody>
                    <a:bodyPr/>
                    <a:lstStyle/>
                    <a:p>
                      <a:pPr indent="0" lvl="0" marL="0" rtl="0" algn="l">
                        <a:spcBef>
                          <a:spcPts val="0"/>
                        </a:spcBef>
                        <a:spcAft>
                          <a:spcPts val="0"/>
                        </a:spcAft>
                        <a:buClr>
                          <a:schemeClr val="dk1"/>
                        </a:buClr>
                        <a:buSzPts val="1100"/>
                        <a:buFont typeface="Arial"/>
                        <a:buNone/>
                      </a:pPr>
                      <a:r>
                        <a:rPr b="1" i="1" lang="en" sz="1300">
                          <a:solidFill>
                            <a:schemeClr val="dk1"/>
                          </a:solidFill>
                        </a:rPr>
                        <a:t>MATH DEFINITION:</a:t>
                      </a:r>
                      <a:endParaRPr b="1" i="1" sz="1300">
                        <a:solidFill>
                          <a:schemeClr val="dk1"/>
                        </a:solidFill>
                      </a:endParaRPr>
                    </a:p>
                    <a:p>
                      <a:pPr indent="0" lvl="0" marL="0" rtl="0" algn="l">
                        <a:spcBef>
                          <a:spcPts val="0"/>
                        </a:spcBef>
                        <a:spcAft>
                          <a:spcPts val="0"/>
                        </a:spcAft>
                        <a:buClr>
                          <a:schemeClr val="dk1"/>
                        </a:buClr>
                        <a:buSzPts val="1100"/>
                        <a:buFont typeface="Arial"/>
                        <a:buNone/>
                      </a:pPr>
                      <a:r>
                        <a:t/>
                      </a:r>
                      <a:endParaRPr b="1" i="1" sz="1600">
                        <a:solidFill>
                          <a:schemeClr val="dk1"/>
                        </a:solidFill>
                      </a:endParaRPr>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i="1" lang="en" sz="1300">
                          <a:solidFill>
                            <a:schemeClr val="dk1"/>
                          </a:solidFill>
                        </a:rPr>
                        <a:t>EXAMPLE:</a:t>
                      </a:r>
                      <a:endParaRPr sz="1300"/>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022725">
                <a:tc>
                  <a:txBody>
                    <a:bodyPr/>
                    <a:lstStyle/>
                    <a:p>
                      <a:pPr indent="0" lvl="0" marL="0" rtl="0" algn="l">
                        <a:spcBef>
                          <a:spcPts val="0"/>
                        </a:spcBef>
                        <a:spcAft>
                          <a:spcPts val="0"/>
                        </a:spcAft>
                        <a:buNone/>
                      </a:pPr>
                      <a:r>
                        <a:rPr b="1" i="1" lang="en" sz="1300">
                          <a:solidFill>
                            <a:schemeClr val="dk1"/>
                          </a:solidFill>
                        </a:rPr>
                        <a:t>BROAD DEFINITION:</a:t>
                      </a:r>
                      <a:endParaRPr b="1" i="1" sz="1300">
                        <a:solidFill>
                          <a:schemeClr val="dk1"/>
                        </a:solidFill>
                      </a:endParaRPr>
                    </a:p>
                    <a:p>
                      <a:pPr indent="0" lvl="0" marL="0" rtl="0" algn="l">
                        <a:lnSpc>
                          <a:spcPct val="100000"/>
                        </a:lnSpc>
                        <a:spcBef>
                          <a:spcPts val="500"/>
                        </a:spcBef>
                        <a:spcAft>
                          <a:spcPts val="1200"/>
                        </a:spcAft>
                        <a:buNone/>
                      </a:pPr>
                      <a:r>
                        <a:t/>
                      </a:r>
                      <a:endParaRPr b="1" sz="1500"/>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i="1" lang="en" sz="1300"/>
                        <a:t>NON-EXAMPLE:</a:t>
                      </a:r>
                      <a:endParaRPr b="1" i="1" sz="1300"/>
                    </a:p>
                    <a:p>
                      <a:pPr indent="0" lvl="0" marL="0" rtl="0" algn="l">
                        <a:spcBef>
                          <a:spcPts val="0"/>
                        </a:spcBef>
                        <a:spcAft>
                          <a:spcPts val="0"/>
                        </a:spcAft>
                        <a:buNone/>
                      </a:pPr>
                      <a:r>
                        <a:t/>
                      </a:r>
                      <a:endParaRPr sz="1300"/>
                    </a:p>
                    <a:p>
                      <a:pPr indent="0" lvl="0" marL="0" rtl="0" algn="l">
                        <a:spcBef>
                          <a:spcPts val="0"/>
                        </a:spcBef>
                        <a:spcAft>
                          <a:spcPts val="0"/>
                        </a:spcAft>
                        <a:buNone/>
                      </a:pPr>
                      <a:r>
                        <a:t/>
                      </a:r>
                      <a:endParaRPr sz="1300"/>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graphicFrame>
        <p:nvGraphicFramePr>
          <p:cNvPr id="142" name="Google Shape;142;p21"/>
          <p:cNvGraphicFramePr/>
          <p:nvPr/>
        </p:nvGraphicFramePr>
        <p:xfrm>
          <a:off x="162564" y="7428352"/>
          <a:ext cx="3000000" cy="3000000"/>
        </p:xfrm>
        <a:graphic>
          <a:graphicData uri="http://schemas.openxmlformats.org/drawingml/2006/table">
            <a:tbl>
              <a:tblPr>
                <a:noFill/>
                <a:tableStyleId>{691C20DC-1F4F-4ABC-A592-85F6E0798B75}</a:tableStyleId>
              </a:tblPr>
              <a:tblGrid>
                <a:gridCol w="3618275"/>
                <a:gridCol w="3618275"/>
              </a:tblGrid>
              <a:tr h="1022725">
                <a:tc>
                  <a:txBody>
                    <a:bodyPr/>
                    <a:lstStyle/>
                    <a:p>
                      <a:pPr indent="0" lvl="0" marL="0" rtl="0" algn="l">
                        <a:spcBef>
                          <a:spcPts val="0"/>
                        </a:spcBef>
                        <a:spcAft>
                          <a:spcPts val="0"/>
                        </a:spcAft>
                        <a:buClr>
                          <a:schemeClr val="dk1"/>
                        </a:buClr>
                        <a:buSzPts val="1100"/>
                        <a:buFont typeface="Arial"/>
                        <a:buNone/>
                      </a:pPr>
                      <a:r>
                        <a:rPr b="1" i="1" lang="en" sz="1300">
                          <a:solidFill>
                            <a:schemeClr val="dk1"/>
                          </a:solidFill>
                        </a:rPr>
                        <a:t>MATH DEFINITION:</a:t>
                      </a:r>
                      <a:endParaRPr b="1" i="1" sz="1300">
                        <a:solidFill>
                          <a:schemeClr val="dk1"/>
                        </a:solidFill>
                      </a:endParaRPr>
                    </a:p>
                    <a:p>
                      <a:pPr indent="0" lvl="0" marL="0" rtl="0" algn="l">
                        <a:spcBef>
                          <a:spcPts val="0"/>
                        </a:spcBef>
                        <a:spcAft>
                          <a:spcPts val="0"/>
                        </a:spcAft>
                        <a:buClr>
                          <a:schemeClr val="dk1"/>
                        </a:buClr>
                        <a:buSzPts val="1100"/>
                        <a:buFont typeface="Arial"/>
                        <a:buNone/>
                      </a:pPr>
                      <a:r>
                        <a:t/>
                      </a:r>
                      <a:endParaRPr b="1" i="1" sz="1600">
                        <a:solidFill>
                          <a:schemeClr val="dk1"/>
                        </a:solidFill>
                      </a:endParaRPr>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i="1" lang="en" sz="1300">
                          <a:solidFill>
                            <a:schemeClr val="dk1"/>
                          </a:solidFill>
                        </a:rPr>
                        <a:t>EXAMPLE:</a:t>
                      </a:r>
                      <a:endParaRPr sz="1300"/>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022725">
                <a:tc>
                  <a:txBody>
                    <a:bodyPr/>
                    <a:lstStyle/>
                    <a:p>
                      <a:pPr indent="0" lvl="0" marL="0" rtl="0" algn="l">
                        <a:spcBef>
                          <a:spcPts val="0"/>
                        </a:spcBef>
                        <a:spcAft>
                          <a:spcPts val="0"/>
                        </a:spcAft>
                        <a:buNone/>
                      </a:pPr>
                      <a:r>
                        <a:rPr b="1" i="1" lang="en" sz="1300">
                          <a:solidFill>
                            <a:schemeClr val="dk1"/>
                          </a:solidFill>
                        </a:rPr>
                        <a:t>BROAD DEFINITION:</a:t>
                      </a:r>
                      <a:endParaRPr b="1" i="1" sz="1300">
                        <a:solidFill>
                          <a:schemeClr val="dk1"/>
                        </a:solidFill>
                      </a:endParaRPr>
                    </a:p>
                    <a:p>
                      <a:pPr indent="0" lvl="0" marL="0" rtl="0" algn="l">
                        <a:lnSpc>
                          <a:spcPct val="100000"/>
                        </a:lnSpc>
                        <a:spcBef>
                          <a:spcPts val="500"/>
                        </a:spcBef>
                        <a:spcAft>
                          <a:spcPts val="1200"/>
                        </a:spcAft>
                        <a:buNone/>
                      </a:pPr>
                      <a:r>
                        <a:t/>
                      </a:r>
                      <a:endParaRPr b="1" sz="1500"/>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i="1" lang="en" sz="1300"/>
                        <a:t>NON-EXAMPLE:</a:t>
                      </a:r>
                      <a:endParaRPr b="1" i="1" sz="1300"/>
                    </a:p>
                    <a:p>
                      <a:pPr indent="0" lvl="0" marL="0" rtl="0" algn="l">
                        <a:spcBef>
                          <a:spcPts val="0"/>
                        </a:spcBef>
                        <a:spcAft>
                          <a:spcPts val="0"/>
                        </a:spcAft>
                        <a:buNone/>
                      </a:pPr>
                      <a:r>
                        <a:t/>
                      </a:r>
                      <a:endParaRPr sz="1300"/>
                    </a:p>
                    <a:p>
                      <a:pPr indent="0" lvl="0" marL="0" rtl="0" algn="l">
                        <a:spcBef>
                          <a:spcPts val="0"/>
                        </a:spcBef>
                        <a:spcAft>
                          <a:spcPts val="0"/>
                        </a:spcAft>
                        <a:buNone/>
                      </a:pPr>
                      <a:r>
                        <a:t/>
                      </a:r>
                      <a:endParaRPr sz="1300"/>
                    </a:p>
                  </a:txBody>
                  <a:tcPr marT="87450" marB="87450"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