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257" r:id="rId6"/>
    <p:sldId id="259" r:id="rId7"/>
    <p:sldId id="260" r:id="rId8"/>
    <p:sldId id="261" r:id="rId9"/>
    <p:sldId id="267" r:id="rId10"/>
    <p:sldId id="264" r:id="rId11"/>
    <p:sldId id="262" r:id="rId12"/>
    <p:sldId id="265" r:id="rId13"/>
    <p:sldId id="268" r:id="rId14"/>
    <p:sldId id="269"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7" autoAdjust="0"/>
  </p:normalViewPr>
  <p:slideViewPr>
    <p:cSldViewPr snapToGrid="0">
      <p:cViewPr varScale="1">
        <p:scale>
          <a:sx n="81" d="100"/>
          <a:sy n="81" d="100"/>
        </p:scale>
        <p:origin x="754" y="62"/>
      </p:cViewPr>
      <p:guideLst/>
    </p:cSldViewPr>
  </p:slideViewPr>
  <p:outlineViewPr>
    <p:cViewPr>
      <p:scale>
        <a:sx n="33" d="100"/>
        <a:sy n="33" d="100"/>
      </p:scale>
      <p:origin x="0" y="0"/>
    </p:cViewPr>
  </p:outlineViewPr>
  <p:notesTextViewPr>
    <p:cViewPr>
      <p:scale>
        <a:sx n="1" d="1"/>
        <a:sy n="1" d="1"/>
      </p:scale>
      <p:origin x="0" y="-461"/>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1/11/2023</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1/11/2023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A1 – This is not an option now. We are held to how IDES matches data and the current infrastructure does not allow for matching of the ITIN numbers</a:t>
            </a:r>
          </a:p>
          <a:p>
            <a:r>
              <a:rPr lang="en-US" dirty="0"/>
              <a:t>A2: This is not accurate. Data is frozen every year (around August 15</a:t>
            </a:r>
            <a:r>
              <a:rPr lang="en-US" baseline="30000" dirty="0"/>
              <a:t>th</a:t>
            </a:r>
            <a:r>
              <a:rPr lang="en-US" dirty="0"/>
              <a:t>). After that date, an individual’s record can not be changed. It is critical that all files are updated by that date. </a:t>
            </a:r>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123395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A1 – we can add that request to our list, but we are focusing on NRS required features first.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A2- Tables 5, 5A,9, and11 are tables we build using the data from DAISI. They are not available until we create them in September of each year. All prior years can be fund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NRS.ed</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A3 – Fixed entry, managed entry, and open entry are all options. The question is vague and I am not able to answer it fully in this session but we will work on presentations at IACEA on this topic.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A4 – We will return to the Data office hours later in the Spring, but until then, please work with your regional / program support for assistance.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A5 – Reports are publicly available on the NRS website and the Spring Admin meeting will focus on a data dashboard we are going to be releasing.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A6- Motivating students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attend any of the PDN training and use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the Assessment Hub</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12</a:t>
            </a:fld>
            <a:endParaRPr lang="en-US" dirty="0"/>
          </a:p>
        </p:txBody>
      </p:sp>
    </p:spTree>
    <p:extLst>
      <p:ext uri="{BB962C8B-B14F-4D97-AF65-F5344CB8AC3E}">
        <p14:creationId xmlns:p14="http://schemas.microsoft.com/office/powerpoint/2010/main" val="210320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A1: Yes</a:t>
            </a:r>
          </a:p>
          <a:p>
            <a:r>
              <a:rPr lang="en-US" dirty="0"/>
              <a:t>A2: Low Literacy would be NRS Levels 1 – 4. </a:t>
            </a:r>
          </a:p>
          <a:p>
            <a:r>
              <a:rPr lang="en-US" dirty="0"/>
              <a:t>A3: While I understand the issues with limited childcare, the Barriers to Employment are clearly outlined in WIOA. You can find more information here: https://nrsweb.org/training-ta/barriers-employment</a:t>
            </a:r>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348337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kern="1200" cap="all" spc="150" baseline="0" dirty="0">
                <a:solidFill>
                  <a:schemeClr val="bg1"/>
                </a:solidFill>
                <a:latin typeface="Univers Light" panose="020B0403020202020204" pitchFamily="34" charset="0"/>
                <a:ea typeface="+mn-ea"/>
                <a:cs typeface="+mn-cs"/>
              </a:rPr>
              <a:t>If your data is complete, accurate, error free, and social security numbers (when possible) are captured, your MSGs will be counted. </a:t>
            </a:r>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107899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A1 – the student will earn on MSG per </a:t>
            </a:r>
            <a:r>
              <a:rPr lang="en-US" dirty="0" err="1"/>
              <a:t>PoP</a:t>
            </a:r>
            <a:r>
              <a:rPr lang="en-US" dirty="0"/>
              <a:t>. </a:t>
            </a:r>
          </a:p>
          <a:p>
            <a:r>
              <a:rPr lang="en-US" dirty="0"/>
              <a:t>A2 – the language about transcripts is a part of the NRS system. We use a data match for this transcript. Remember, for this to count, the student must be in an ESLTP, Bridge, and ICAPS </a:t>
            </a:r>
          </a:p>
          <a:p>
            <a:r>
              <a:rPr lang="en-US" dirty="0"/>
              <a:t>A3- You do not need to complete both a Bridge and OJT /Apprenticeship </a:t>
            </a:r>
          </a:p>
          <a:p>
            <a:r>
              <a:rPr lang="en-US" dirty="0"/>
              <a:t>A4 – A student can only receive on MSG  per </a:t>
            </a:r>
            <a:r>
              <a:rPr lang="en-US" dirty="0" err="1"/>
              <a:t>PoP</a:t>
            </a:r>
            <a:r>
              <a:rPr lang="en-US" dirty="0"/>
              <a:t> </a:t>
            </a:r>
          </a:p>
          <a:p>
            <a:r>
              <a:rPr lang="en-US" dirty="0"/>
              <a:t>A5- Pre-bridge courses don’t count for MSGs and if the course is marked as a Bridge course, that’s all we need. </a:t>
            </a:r>
          </a:p>
          <a:p>
            <a:r>
              <a:rPr lang="en-US" dirty="0"/>
              <a:t>A6- It’s marking the course as a Bridge course </a:t>
            </a:r>
          </a:p>
          <a:p>
            <a:r>
              <a:rPr lang="en-US" dirty="0"/>
              <a:t>A7 – then the student would receive an MSG</a:t>
            </a:r>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250802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A1: This is not a measurable skill gain or a credential attainment. </a:t>
            </a:r>
          </a:p>
          <a:p>
            <a:r>
              <a:rPr lang="en-US" dirty="0"/>
              <a:t>A2: The Data is matched and for High School Diploma Programs, the attached guide shows how to mark that student</a:t>
            </a:r>
          </a:p>
          <a:p>
            <a:r>
              <a:rPr lang="en-US" dirty="0"/>
              <a:t>A3: the constitution is an Illinois requirement and will not show up in the GED Manager. We do data matches nightly with Turn Key so it will show up in your DAISI system. </a:t>
            </a:r>
          </a:p>
          <a:p>
            <a:r>
              <a:rPr lang="en-US" dirty="0"/>
              <a:t>A4: The constitution is not a credential and does not count toward MSGs</a:t>
            </a:r>
          </a:p>
          <a:p>
            <a:r>
              <a:rPr lang="en-US" dirty="0"/>
              <a:t>A3: The constitution requirement will not show up in the GED Manager</a:t>
            </a:r>
          </a:p>
          <a:p>
            <a:r>
              <a:rPr lang="en-US" dirty="0"/>
              <a:t>A4: The constitution itself is not a MSG</a:t>
            </a:r>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3822882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A1 – credential attainment is the completion of a training or test that leads to an industry recognized credential. This should be identified in the Bridge /ICAPS approval forms and then added to DAISI. (Attached guide). </a:t>
            </a:r>
          </a:p>
          <a:p>
            <a:r>
              <a:rPr lang="en-US" dirty="0"/>
              <a:t>A2 – if the student is not in an ICAPS and obtains a credential, we do not get credit for that MSG. </a:t>
            </a:r>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98409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A1 – The Pop begins after the last day of activity so it would be 90 days after the post-test in the scenario as it is presented. </a:t>
            </a:r>
          </a:p>
          <a:p>
            <a:r>
              <a:rPr lang="en-US" dirty="0"/>
              <a:t>A2 – Yes </a:t>
            </a:r>
          </a:p>
          <a:p>
            <a:r>
              <a:rPr lang="en-US" dirty="0"/>
              <a:t>A3 – Yes </a:t>
            </a:r>
          </a:p>
        </p:txBody>
      </p:sp>
      <p:sp>
        <p:nvSpPr>
          <p:cNvPr id="4" name="Slide Number Placeholder 3"/>
          <p:cNvSpPr>
            <a:spLocks noGrp="1"/>
          </p:cNvSpPr>
          <p:nvPr>
            <p:ph type="sldNum" sz="quarter" idx="5"/>
          </p:nvPr>
        </p:nvSpPr>
        <p:spPr/>
        <p:txBody>
          <a:bodyPr/>
          <a:lstStyle/>
          <a:p>
            <a:fld id="{C37D7554-D10C-4E29-B8E6-BB7111FA614F}" type="slidenum">
              <a:rPr lang="en-US" smtClean="0"/>
              <a:t>9</a:t>
            </a:fld>
            <a:endParaRPr lang="en-US" dirty="0"/>
          </a:p>
        </p:txBody>
      </p:sp>
    </p:spTree>
    <p:extLst>
      <p:ext uri="{BB962C8B-B14F-4D97-AF65-F5344CB8AC3E}">
        <p14:creationId xmlns:p14="http://schemas.microsoft.com/office/powerpoint/2010/main" val="1006144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A1 – 120 day rule </a:t>
            </a:r>
          </a:p>
          <a:p>
            <a:r>
              <a:rPr lang="en-US" dirty="0"/>
              <a:t>A2 – DAISI selects the lowest test as the pre-test. </a:t>
            </a:r>
          </a:p>
          <a:p>
            <a:r>
              <a:rPr lang="en-US" dirty="0"/>
              <a:t>A3 – we do not monitor or track assessment for programs outside of AEL. </a:t>
            </a:r>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dirty="0"/>
          </a:p>
        </p:txBody>
      </p:sp>
    </p:spTree>
    <p:extLst>
      <p:ext uri="{BB962C8B-B14F-4D97-AF65-F5344CB8AC3E}">
        <p14:creationId xmlns:p14="http://schemas.microsoft.com/office/powerpoint/2010/main" val="2194826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A1 – I presume this question is related to </a:t>
            </a:r>
            <a:r>
              <a:rPr lang="en-US" dirty="0" err="1"/>
              <a:t>PoPs</a:t>
            </a:r>
            <a:r>
              <a:rPr lang="en-US" dirty="0"/>
              <a:t> and for data tracking purposes, the first day of attendance is when their </a:t>
            </a:r>
            <a:r>
              <a:rPr lang="en-US" dirty="0" err="1"/>
              <a:t>PoP</a:t>
            </a:r>
            <a:r>
              <a:rPr lang="en-US" dirty="0"/>
              <a:t> begins. </a:t>
            </a:r>
          </a:p>
        </p:txBody>
      </p:sp>
      <p:sp>
        <p:nvSpPr>
          <p:cNvPr id="4" name="Slide Number Placeholder 3"/>
          <p:cNvSpPr>
            <a:spLocks noGrp="1"/>
          </p:cNvSpPr>
          <p:nvPr>
            <p:ph type="sldNum" sz="quarter" idx="5"/>
          </p:nvPr>
        </p:nvSpPr>
        <p:spPr/>
        <p:txBody>
          <a:bodyPr/>
          <a:lstStyle/>
          <a:p>
            <a:fld id="{C37D7554-D10C-4E29-B8E6-BB7111FA614F}" type="slidenum">
              <a:rPr lang="en-US" smtClean="0"/>
              <a:t>11</a:t>
            </a:fld>
            <a:endParaRPr lang="en-US" dirty="0"/>
          </a:p>
        </p:txBody>
      </p:sp>
    </p:spTree>
    <p:extLst>
      <p:ext uri="{BB962C8B-B14F-4D97-AF65-F5344CB8AC3E}">
        <p14:creationId xmlns:p14="http://schemas.microsoft.com/office/powerpoint/2010/main" val="208457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C9C5B-BBA9-42AB-806E-92FC22E19CBA}"/>
              </a:ext>
            </a:extLst>
          </p:cNvPr>
          <p:cNvSpPr/>
          <p:nvPr userDrawn="1"/>
        </p:nvSpPr>
        <p:spPr>
          <a:xfrm>
            <a:off x="-1" y="0"/>
            <a:ext cx="90374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AF30CF48-DD5D-4C81-BA7E-470DCBA61E62}"/>
              </a:ext>
            </a:extLst>
          </p:cNvPr>
          <p:cNvSpPr>
            <a:spLocks noGrp="1"/>
          </p:cNvSpPr>
          <p:nvPr>
            <p:ph type="pic" sz="quarter" idx="10" hasCustomPrompt="1"/>
          </p:nvPr>
        </p:nvSpPr>
        <p:spPr>
          <a:xfrm>
            <a:off x="2476500" y="622103"/>
            <a:ext cx="9715500" cy="3720928"/>
          </a:xfrm>
          <a:prstGeom prst="rect">
            <a:avLst/>
          </a:prstGeom>
        </p:spPr>
        <p:txBody>
          <a:bodyPr/>
          <a:lstStyle>
            <a:lvl1pPr marL="0" indent="0" algn="ctr">
              <a:buNone/>
              <a:defRPr/>
            </a:lvl1pPr>
          </a:lstStyle>
          <a:p>
            <a:r>
              <a:rPr lang="en-US" dirty="0"/>
              <a:t>Click to add photo</a:t>
            </a:r>
          </a:p>
        </p:txBody>
      </p:sp>
      <p:cxnSp>
        <p:nvCxnSpPr>
          <p:cNvPr id="15" name="Straight Connector 14">
            <a:extLst>
              <a:ext uri="{FF2B5EF4-FFF2-40B4-BE49-F238E27FC236}">
                <a16:creationId xmlns:a16="http://schemas.microsoft.com/office/drawing/2014/main" id="{E7E08E4E-686B-490D-8EA1-DDC9F1BC7C24}"/>
              </a:ext>
            </a:extLst>
          </p:cNvPr>
          <p:cNvCxnSpPr>
            <a:cxnSpLocks/>
          </p:cNvCxnSpPr>
          <p:nvPr userDrawn="1"/>
        </p:nvCxnSpPr>
        <p:spPr>
          <a:xfrm>
            <a:off x="739466" y="0"/>
            <a:ext cx="0" cy="6187736"/>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2">
            <a:extLst>
              <a:ext uri="{FF2B5EF4-FFF2-40B4-BE49-F238E27FC236}">
                <a16:creationId xmlns:a16="http://schemas.microsoft.com/office/drawing/2014/main" id="{C78B2B3F-3573-4632-872A-ADB36AF4125A}"/>
              </a:ext>
            </a:extLst>
          </p:cNvPr>
          <p:cNvSpPr>
            <a:spLocks noGrp="1"/>
          </p:cNvSpPr>
          <p:nvPr>
            <p:ph type="body" sz="quarter" idx="12" hasCustomPrompt="1"/>
          </p:nvPr>
        </p:nvSpPr>
        <p:spPr>
          <a:xfrm>
            <a:off x="6359337" y="5779363"/>
            <a:ext cx="2459114" cy="685430"/>
          </a:xfrm>
          <a:prstGeom prst="rect">
            <a:avLst/>
          </a:prstGeom>
        </p:spPr>
        <p:txBody>
          <a:bodyPr anchor="ctr"/>
          <a:lstStyle>
            <a:lvl1pPr marL="0" indent="0" algn="r">
              <a:lnSpc>
                <a:spcPct val="80000"/>
              </a:lnSpc>
              <a:spcBef>
                <a:spcPts val="0"/>
              </a:spcBef>
              <a:buNone/>
              <a:defRPr sz="1800" spc="100" baseline="0">
                <a:solidFill>
                  <a:schemeClr val="accent5">
                    <a:lumMod val="20000"/>
                    <a:lumOff val="80000"/>
                  </a:schemeClr>
                </a:solidFill>
                <a:latin typeface="+mn-lt"/>
              </a:defRPr>
            </a:lvl1pPr>
          </a:lstStyle>
          <a:p>
            <a:pPr lvl="0"/>
            <a:r>
              <a:rPr lang="en-US"/>
              <a:t>Click to add name</a:t>
            </a:r>
          </a:p>
        </p:txBody>
      </p:sp>
      <p:sp>
        <p:nvSpPr>
          <p:cNvPr id="12" name="Text Placeholder 12">
            <a:extLst>
              <a:ext uri="{FF2B5EF4-FFF2-40B4-BE49-F238E27FC236}">
                <a16:creationId xmlns:a16="http://schemas.microsoft.com/office/drawing/2014/main" id="{6FF5EE2F-D68A-4C3C-A342-4C0CE6CE20CB}"/>
              </a:ext>
            </a:extLst>
          </p:cNvPr>
          <p:cNvSpPr>
            <a:spLocks noGrp="1"/>
          </p:cNvSpPr>
          <p:nvPr>
            <p:ph type="body" sz="quarter" idx="13" hasCustomPrompt="1"/>
          </p:nvPr>
        </p:nvSpPr>
        <p:spPr>
          <a:xfrm>
            <a:off x="9299663" y="5791178"/>
            <a:ext cx="2459114" cy="685429"/>
          </a:xfrm>
          <a:prstGeom prst="rect">
            <a:avLst/>
          </a:prstGeom>
        </p:spPr>
        <p:txBody>
          <a:bodyPr anchor="ctr"/>
          <a:lstStyle>
            <a:lvl1pPr marL="0" indent="0">
              <a:lnSpc>
                <a:spcPct val="80000"/>
              </a:lnSpc>
              <a:spcBef>
                <a:spcPts val="0"/>
              </a:spcBef>
              <a:buNone/>
              <a:defRPr sz="1600" cap="all" spc="100" baseline="0">
                <a:solidFill>
                  <a:schemeClr val="accent1"/>
                </a:solidFill>
                <a:latin typeface="+mn-lt"/>
              </a:defRPr>
            </a:lvl1pPr>
          </a:lstStyle>
          <a:p>
            <a:pPr lvl="0"/>
            <a:r>
              <a:rPr lang="en-US"/>
              <a:t>Click to add date</a:t>
            </a:r>
          </a:p>
        </p:txBody>
      </p:sp>
      <p:sp>
        <p:nvSpPr>
          <p:cNvPr id="2" name="Title 1">
            <a:extLst>
              <a:ext uri="{FF2B5EF4-FFF2-40B4-BE49-F238E27FC236}">
                <a16:creationId xmlns:a16="http://schemas.microsoft.com/office/drawing/2014/main" id="{D52DB723-8435-4F35-BF55-AFB7DC8FD4C3}"/>
              </a:ext>
            </a:extLst>
          </p:cNvPr>
          <p:cNvSpPr>
            <a:spLocks noGrp="1"/>
          </p:cNvSpPr>
          <p:nvPr>
            <p:ph type="title" hasCustomPrompt="1"/>
          </p:nvPr>
        </p:nvSpPr>
        <p:spPr>
          <a:xfrm>
            <a:off x="995205" y="4965134"/>
            <a:ext cx="4333088" cy="1596004"/>
          </a:xfrm>
          <a:prstGeom prst="rect">
            <a:avLst/>
          </a:prstGeom>
        </p:spPr>
        <p:txBody>
          <a:bodyPr anchor="ctr"/>
          <a:lstStyle>
            <a:lvl1pPr>
              <a:lnSpc>
                <a:spcPct val="80000"/>
              </a:lnSpc>
              <a:defRPr sz="5000" spc="100" baseline="0">
                <a:solidFill>
                  <a:schemeClr val="accent5">
                    <a:lumMod val="20000"/>
                    <a:lumOff val="80000"/>
                  </a:schemeClr>
                </a:solidFill>
              </a:defRPr>
            </a:lvl1pPr>
          </a:lstStyle>
          <a:p>
            <a:r>
              <a:rPr lang="en-US" dirty="0"/>
              <a:t>Click to add title</a:t>
            </a:r>
          </a:p>
        </p:txBody>
      </p:sp>
    </p:spTree>
    <p:extLst>
      <p:ext uri="{BB962C8B-B14F-4D97-AF65-F5344CB8AC3E}">
        <p14:creationId xmlns:p14="http://schemas.microsoft.com/office/powerpoint/2010/main" val="216758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ng Contoso to the Competition​">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95D6E1F-61DD-45C8-BD0F-87774F3858F1}"/>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2A3F1E30-78A1-4D04-868B-2FF65A0CDB7B}"/>
              </a:ext>
            </a:extLst>
          </p:cNvPr>
          <p:cNvSpPr>
            <a:spLocks noGrp="1"/>
          </p:cNvSpPr>
          <p:nvPr>
            <p:ph type="dt" sz="half" idx="10"/>
          </p:nvPr>
        </p:nvSpPr>
        <p:spPr/>
        <p:txBody>
          <a:bodyPr/>
          <a:lstStyle/>
          <a:p>
            <a:r>
              <a:rPr lang="en-US" dirty="0"/>
              <a:t>8/05/20XX</a:t>
            </a:r>
          </a:p>
        </p:txBody>
      </p:sp>
      <p:sp>
        <p:nvSpPr>
          <p:cNvPr id="6" name="Slide Number Placeholder 5">
            <a:extLst>
              <a:ext uri="{FF2B5EF4-FFF2-40B4-BE49-F238E27FC236}">
                <a16:creationId xmlns:a16="http://schemas.microsoft.com/office/drawing/2014/main" id="{0A92EE5A-2D26-4A38-BF97-6266BFC42526}"/>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11" name="Content Placeholder 15">
            <a:extLst>
              <a:ext uri="{FF2B5EF4-FFF2-40B4-BE49-F238E27FC236}">
                <a16:creationId xmlns:a16="http://schemas.microsoft.com/office/drawing/2014/main" id="{716CE84D-B2FA-4712-9112-9A6349EE051E}"/>
              </a:ext>
            </a:extLst>
          </p:cNvPr>
          <p:cNvSpPr>
            <a:spLocks noGrp="1"/>
          </p:cNvSpPr>
          <p:nvPr>
            <p:ph sz="quarter" idx="16" hasCustomPrompt="1"/>
          </p:nvPr>
        </p:nvSpPr>
        <p:spPr>
          <a:xfrm>
            <a:off x="1008686" y="2921932"/>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3" name="Content Placeholder 15">
            <a:extLst>
              <a:ext uri="{FF2B5EF4-FFF2-40B4-BE49-F238E27FC236}">
                <a16:creationId xmlns:a16="http://schemas.microsoft.com/office/drawing/2014/main" id="{5EB29FAF-F8EE-4156-8E07-E14DFBABA091}"/>
              </a:ext>
            </a:extLst>
          </p:cNvPr>
          <p:cNvSpPr>
            <a:spLocks noGrp="1"/>
          </p:cNvSpPr>
          <p:nvPr>
            <p:ph sz="quarter" idx="18" hasCustomPrompt="1"/>
          </p:nvPr>
        </p:nvSpPr>
        <p:spPr>
          <a:xfrm>
            <a:off x="1008686" y="4327267"/>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DFC5BC42-EC33-40D4-8189-69F1D23ADE04}"/>
              </a:ext>
            </a:extLst>
          </p:cNvPr>
          <p:cNvSpPr>
            <a:spLocks noGrp="1"/>
          </p:cNvSpPr>
          <p:nvPr>
            <p:ph type="title"/>
          </p:nvPr>
        </p:nvSpPr>
        <p:spPr>
          <a:xfrm>
            <a:off x="1008686" y="1516597"/>
            <a:ext cx="3980182"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99832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15" name="Text Placeholder 14">
            <a:extLst>
              <a:ext uri="{FF2B5EF4-FFF2-40B4-BE49-F238E27FC236}">
                <a16:creationId xmlns:a16="http://schemas.microsoft.com/office/drawing/2014/main" id="{09C0924B-E154-4A9E-830A-0CED0F96BA6D}"/>
              </a:ext>
            </a:extLst>
          </p:cNvPr>
          <p:cNvSpPr>
            <a:spLocks noGrp="1"/>
          </p:cNvSpPr>
          <p:nvPr>
            <p:ph type="body" sz="quarter" idx="17" hasCustomPrompt="1"/>
          </p:nvPr>
        </p:nvSpPr>
        <p:spPr>
          <a:xfrm>
            <a:off x="171234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09FC371A-791E-4A18-A05F-62DAAB144FE0}"/>
              </a:ext>
            </a:extLst>
          </p:cNvPr>
          <p:cNvSpPr>
            <a:spLocks noGrp="1"/>
          </p:cNvSpPr>
          <p:nvPr>
            <p:ph type="body" sz="quarter" idx="18" hasCustomPrompt="1"/>
          </p:nvPr>
        </p:nvSpPr>
        <p:spPr>
          <a:xfrm>
            <a:off x="250176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7370EA53-C218-4777-8992-DFE61FD94A52}"/>
              </a:ext>
            </a:extLst>
          </p:cNvPr>
          <p:cNvSpPr>
            <a:spLocks noGrp="1"/>
          </p:cNvSpPr>
          <p:nvPr>
            <p:ph type="body" sz="quarter" idx="19" hasCustomPrompt="1"/>
          </p:nvPr>
        </p:nvSpPr>
        <p:spPr>
          <a:xfrm>
            <a:off x="329117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52263598-CA5C-4D32-8005-69A3003C53F0}"/>
              </a:ext>
            </a:extLst>
          </p:cNvPr>
          <p:cNvSpPr>
            <a:spLocks noGrp="1"/>
          </p:cNvSpPr>
          <p:nvPr>
            <p:ph type="body" sz="quarter" idx="20" hasCustomPrompt="1"/>
          </p:nvPr>
        </p:nvSpPr>
        <p:spPr>
          <a:xfrm>
            <a:off x="408059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04255F76-4757-4D5C-80D7-A3307CEBC13D}"/>
              </a:ext>
            </a:extLst>
          </p:cNvPr>
          <p:cNvSpPr>
            <a:spLocks noGrp="1"/>
          </p:cNvSpPr>
          <p:nvPr>
            <p:ph type="body" sz="quarter" idx="21" hasCustomPrompt="1"/>
          </p:nvPr>
        </p:nvSpPr>
        <p:spPr>
          <a:xfrm>
            <a:off x="4810807" y="309397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6948AE7E-55CC-4F22-9239-099E8E8EF216}"/>
              </a:ext>
            </a:extLst>
          </p:cNvPr>
          <p:cNvSpPr>
            <a:spLocks noGrp="1"/>
          </p:cNvSpPr>
          <p:nvPr>
            <p:ph type="body" sz="quarter" idx="22" hasCustomPrompt="1"/>
          </p:nvPr>
        </p:nvSpPr>
        <p:spPr>
          <a:xfrm>
            <a:off x="565942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D91E6446-232F-4870-8335-C708DDB3E7B0}"/>
              </a:ext>
            </a:extLst>
          </p:cNvPr>
          <p:cNvSpPr>
            <a:spLocks noGrp="1"/>
          </p:cNvSpPr>
          <p:nvPr>
            <p:ph type="body" sz="quarter" idx="23" hasCustomPrompt="1"/>
          </p:nvPr>
        </p:nvSpPr>
        <p:spPr>
          <a:xfrm>
            <a:off x="644883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6A3A8254-B2DC-4C36-8E81-397E7CB3EC04}"/>
              </a:ext>
            </a:extLst>
          </p:cNvPr>
          <p:cNvSpPr>
            <a:spLocks noGrp="1"/>
          </p:cNvSpPr>
          <p:nvPr>
            <p:ph type="body" sz="quarter" idx="24" hasCustomPrompt="1"/>
          </p:nvPr>
        </p:nvSpPr>
        <p:spPr>
          <a:xfrm>
            <a:off x="723825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048C7215-4A75-4BF9-96EC-BEA9AA1239CC}"/>
              </a:ext>
            </a:extLst>
          </p:cNvPr>
          <p:cNvSpPr>
            <a:spLocks noGrp="1"/>
          </p:cNvSpPr>
          <p:nvPr>
            <p:ph type="body" sz="quarter" idx="25" hasCustomPrompt="1"/>
          </p:nvPr>
        </p:nvSpPr>
        <p:spPr>
          <a:xfrm>
            <a:off x="802766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C2FA34D0-4280-4201-9E40-5FE0D81D7DCC}"/>
              </a:ext>
            </a:extLst>
          </p:cNvPr>
          <p:cNvSpPr>
            <a:spLocks noGrp="1"/>
          </p:cNvSpPr>
          <p:nvPr>
            <p:ph type="body" sz="quarter" idx="26" hasCustomPrompt="1"/>
          </p:nvPr>
        </p:nvSpPr>
        <p:spPr>
          <a:xfrm>
            <a:off x="881708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BD0D6DFA-0AE8-42A3-ADA8-785B98B99E41}"/>
              </a:ext>
            </a:extLst>
          </p:cNvPr>
          <p:cNvSpPr>
            <a:spLocks noGrp="1"/>
          </p:cNvSpPr>
          <p:nvPr>
            <p:ph type="body" sz="quarter" idx="27" hasCustomPrompt="1"/>
          </p:nvPr>
        </p:nvSpPr>
        <p:spPr>
          <a:xfrm>
            <a:off x="960649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7E475D18-842D-4508-9049-99A36DA3895D}"/>
              </a:ext>
            </a:extLst>
          </p:cNvPr>
          <p:cNvSpPr>
            <a:spLocks noGrp="1"/>
          </p:cNvSpPr>
          <p:nvPr>
            <p:ph type="body" sz="quarter" idx="28" hasCustomPrompt="1"/>
          </p:nvPr>
        </p:nvSpPr>
        <p:spPr>
          <a:xfrm>
            <a:off x="10395907"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F7A2B249-C1B4-4F5F-9C74-B3763CCFC8D5}"/>
              </a:ext>
            </a:extLst>
          </p:cNvPr>
          <p:cNvSpPr>
            <a:spLocks noGrp="1"/>
          </p:cNvSpPr>
          <p:nvPr>
            <p:ph type="body" sz="quarter" idx="29" hasCustomPrompt="1"/>
          </p:nvPr>
        </p:nvSpPr>
        <p:spPr>
          <a:xfrm>
            <a:off x="171234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64240E02-7397-4BFB-923B-4E4A96C7C81B}"/>
              </a:ext>
            </a:extLst>
          </p:cNvPr>
          <p:cNvSpPr>
            <a:spLocks noGrp="1"/>
          </p:cNvSpPr>
          <p:nvPr>
            <p:ph type="body" sz="quarter" idx="30" hasCustomPrompt="1"/>
          </p:nvPr>
        </p:nvSpPr>
        <p:spPr>
          <a:xfrm>
            <a:off x="250176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41400094-84D6-4303-BA4B-0E0D1FF018E1}"/>
              </a:ext>
            </a:extLst>
          </p:cNvPr>
          <p:cNvSpPr>
            <a:spLocks noGrp="1"/>
          </p:cNvSpPr>
          <p:nvPr>
            <p:ph type="body" sz="quarter" idx="31" hasCustomPrompt="1"/>
          </p:nvPr>
        </p:nvSpPr>
        <p:spPr>
          <a:xfrm>
            <a:off x="329117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AAF6E8A4-DDDD-49A1-B1C9-3574B58A83D0}"/>
              </a:ext>
            </a:extLst>
          </p:cNvPr>
          <p:cNvSpPr>
            <a:spLocks noGrp="1"/>
          </p:cNvSpPr>
          <p:nvPr>
            <p:ph type="body" sz="quarter" idx="32" hasCustomPrompt="1"/>
          </p:nvPr>
        </p:nvSpPr>
        <p:spPr>
          <a:xfrm>
            <a:off x="408059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D9AB8D6A-C296-4468-9A7D-7F46B36429A0}"/>
              </a:ext>
            </a:extLst>
          </p:cNvPr>
          <p:cNvSpPr>
            <a:spLocks noGrp="1"/>
          </p:cNvSpPr>
          <p:nvPr>
            <p:ph type="body" sz="quarter" idx="33" hasCustomPrompt="1"/>
          </p:nvPr>
        </p:nvSpPr>
        <p:spPr>
          <a:xfrm>
            <a:off x="4810807" y="47957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D17C8109-2F1A-4248-BE14-FE5D4AE1E356}"/>
              </a:ext>
            </a:extLst>
          </p:cNvPr>
          <p:cNvSpPr>
            <a:spLocks noGrp="1"/>
          </p:cNvSpPr>
          <p:nvPr>
            <p:ph type="body" sz="quarter" idx="34" hasCustomPrompt="1"/>
          </p:nvPr>
        </p:nvSpPr>
        <p:spPr>
          <a:xfrm>
            <a:off x="565942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5735C006-B8AC-427F-A337-4F607EB5431F}"/>
              </a:ext>
            </a:extLst>
          </p:cNvPr>
          <p:cNvSpPr>
            <a:spLocks noGrp="1"/>
          </p:cNvSpPr>
          <p:nvPr>
            <p:ph type="body" sz="quarter" idx="35" hasCustomPrompt="1"/>
          </p:nvPr>
        </p:nvSpPr>
        <p:spPr>
          <a:xfrm>
            <a:off x="644883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B62C7805-F615-4B77-89DD-63F1F946E781}"/>
              </a:ext>
            </a:extLst>
          </p:cNvPr>
          <p:cNvSpPr>
            <a:spLocks noGrp="1"/>
          </p:cNvSpPr>
          <p:nvPr>
            <p:ph type="body" sz="quarter" idx="36" hasCustomPrompt="1"/>
          </p:nvPr>
        </p:nvSpPr>
        <p:spPr>
          <a:xfrm>
            <a:off x="723825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7B0BABA0-0326-410E-AECF-0D41365DD47C}"/>
              </a:ext>
            </a:extLst>
          </p:cNvPr>
          <p:cNvSpPr>
            <a:spLocks noGrp="1"/>
          </p:cNvSpPr>
          <p:nvPr>
            <p:ph type="body" sz="quarter" idx="37" hasCustomPrompt="1"/>
          </p:nvPr>
        </p:nvSpPr>
        <p:spPr>
          <a:xfrm>
            <a:off x="802766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9E4FCBEC-4348-4D10-B139-FD526C86B178}"/>
              </a:ext>
            </a:extLst>
          </p:cNvPr>
          <p:cNvSpPr>
            <a:spLocks noGrp="1"/>
          </p:cNvSpPr>
          <p:nvPr>
            <p:ph type="body" sz="quarter" idx="38" hasCustomPrompt="1"/>
          </p:nvPr>
        </p:nvSpPr>
        <p:spPr>
          <a:xfrm>
            <a:off x="881708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DA4FA8D2-F1E5-4A88-855F-84D521DB7046}"/>
              </a:ext>
            </a:extLst>
          </p:cNvPr>
          <p:cNvSpPr>
            <a:spLocks noGrp="1"/>
          </p:cNvSpPr>
          <p:nvPr>
            <p:ph type="body" sz="quarter" idx="39" hasCustomPrompt="1"/>
          </p:nvPr>
        </p:nvSpPr>
        <p:spPr>
          <a:xfrm>
            <a:off x="960649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7E27FFDC-7B67-4C2F-8712-C7961E6E9A91}"/>
              </a:ext>
            </a:extLst>
          </p:cNvPr>
          <p:cNvSpPr>
            <a:spLocks noGrp="1"/>
          </p:cNvSpPr>
          <p:nvPr>
            <p:ph type="body" sz="quarter" idx="40" hasCustomPrompt="1"/>
          </p:nvPr>
        </p:nvSpPr>
        <p:spPr>
          <a:xfrm>
            <a:off x="10395907"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1" name="Text Placeholder 14">
            <a:extLst>
              <a:ext uri="{FF2B5EF4-FFF2-40B4-BE49-F238E27FC236}">
                <a16:creationId xmlns:a16="http://schemas.microsoft.com/office/drawing/2014/main" id="{B098AA04-538E-4D0B-BC5E-3C79B451D15C}"/>
              </a:ext>
            </a:extLst>
          </p:cNvPr>
          <p:cNvSpPr>
            <a:spLocks noGrp="1"/>
          </p:cNvSpPr>
          <p:nvPr>
            <p:ph type="body" sz="quarter" idx="41" hasCustomPrompt="1"/>
          </p:nvPr>
        </p:nvSpPr>
        <p:spPr>
          <a:xfrm>
            <a:off x="696804" y="2672211"/>
            <a:ext cx="1021001" cy="501726"/>
          </a:xfrm>
          <a:prstGeom prst="rect">
            <a:avLst/>
          </a:prstGeom>
        </p:spPr>
        <p:txBody>
          <a:bodyPr anchor="ctr"/>
          <a:lstStyle>
            <a:lvl1pPr marL="0" indent="0" algn="ctr">
              <a:buNone/>
              <a:defRPr sz="2000" cap="all" spc="100" baseline="0">
                <a:solidFill>
                  <a:schemeClr val="accent5">
                    <a:lumMod val="50000"/>
                  </a:schemeClr>
                </a:solidFill>
                <a:latin typeface="+mj-lt"/>
              </a:defRPr>
            </a:lvl1pPr>
          </a:lstStyle>
          <a:p>
            <a:pPr lvl="0"/>
            <a:r>
              <a:rPr lang="en-US"/>
              <a:t>Add year</a:t>
            </a:r>
          </a:p>
        </p:txBody>
      </p:sp>
      <p:sp>
        <p:nvSpPr>
          <p:cNvPr id="52" name="Text Placeholder 14">
            <a:extLst>
              <a:ext uri="{FF2B5EF4-FFF2-40B4-BE49-F238E27FC236}">
                <a16:creationId xmlns:a16="http://schemas.microsoft.com/office/drawing/2014/main" id="{80992CBE-A6F0-4FF1-8F4F-84B050480AD2}"/>
              </a:ext>
            </a:extLst>
          </p:cNvPr>
          <p:cNvSpPr>
            <a:spLocks noGrp="1"/>
          </p:cNvSpPr>
          <p:nvPr>
            <p:ph type="body" sz="quarter" idx="42" hasCustomPrompt="1"/>
          </p:nvPr>
        </p:nvSpPr>
        <p:spPr>
          <a:xfrm>
            <a:off x="696804" y="4361409"/>
            <a:ext cx="1021001" cy="501726"/>
          </a:xfrm>
          <a:prstGeom prst="rect">
            <a:avLst/>
          </a:prstGeom>
        </p:spPr>
        <p:txBody>
          <a:bodyPr anchor="ctr"/>
          <a:lstStyle>
            <a:lvl1pPr marL="0" indent="0" algn="ctr">
              <a:buNone/>
              <a:defRPr sz="2000" cap="all" spc="100" baseline="0">
                <a:solidFill>
                  <a:schemeClr val="accent5">
                    <a:lumMod val="50000"/>
                  </a:schemeClr>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id="{738B60B3-540F-4900-A4BB-0B521A1F75C1}"/>
              </a:ext>
            </a:extLst>
          </p:cNvPr>
          <p:cNvSpPr>
            <a:spLocks noGrp="1"/>
          </p:cNvSpPr>
          <p:nvPr>
            <p:ph type="body" sz="quarter" idx="43" hasCustomPrompt="1"/>
          </p:nvPr>
        </p:nvSpPr>
        <p:spPr>
          <a:xfrm>
            <a:off x="2029367"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4" name="Text Placeholder 14">
            <a:extLst>
              <a:ext uri="{FF2B5EF4-FFF2-40B4-BE49-F238E27FC236}">
                <a16:creationId xmlns:a16="http://schemas.microsoft.com/office/drawing/2014/main" id="{FD7D7797-7938-4D6E-B5A4-21536E2021EF}"/>
              </a:ext>
            </a:extLst>
          </p:cNvPr>
          <p:cNvSpPr>
            <a:spLocks noGrp="1"/>
          </p:cNvSpPr>
          <p:nvPr>
            <p:ph type="body" sz="quarter" idx="44" hasCustomPrompt="1"/>
          </p:nvPr>
        </p:nvSpPr>
        <p:spPr>
          <a:xfrm>
            <a:off x="4397612"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F7B339B7-1A20-4B38-8EAE-3C98E757DA31}"/>
              </a:ext>
            </a:extLst>
          </p:cNvPr>
          <p:cNvSpPr>
            <a:spLocks noGrp="1"/>
          </p:cNvSpPr>
          <p:nvPr>
            <p:ph type="body" sz="quarter" idx="45" hasCustomPrompt="1"/>
          </p:nvPr>
        </p:nvSpPr>
        <p:spPr>
          <a:xfrm>
            <a:off x="8344687"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3D0B1401-F4EC-4750-A2AA-34CD72504AC2}"/>
              </a:ext>
            </a:extLst>
          </p:cNvPr>
          <p:cNvSpPr>
            <a:spLocks noGrp="1"/>
          </p:cNvSpPr>
          <p:nvPr>
            <p:ph type="body" sz="quarter" idx="46" hasCustomPrompt="1"/>
          </p:nvPr>
        </p:nvSpPr>
        <p:spPr>
          <a:xfrm>
            <a:off x="2029367" y="386978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25C7DA61-BA93-48EE-BB6E-9E5D96271ACE}"/>
              </a:ext>
            </a:extLst>
          </p:cNvPr>
          <p:cNvSpPr>
            <a:spLocks noGrp="1"/>
          </p:cNvSpPr>
          <p:nvPr>
            <p:ph type="body" sz="quarter" idx="47" hasCustomPrompt="1"/>
          </p:nvPr>
        </p:nvSpPr>
        <p:spPr>
          <a:xfrm>
            <a:off x="5976442" y="3869787"/>
            <a:ext cx="1440088" cy="408780"/>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6B7F232D-8C58-4A29-8A95-52E6B74C0533}"/>
              </a:ext>
            </a:extLst>
          </p:cNvPr>
          <p:cNvSpPr>
            <a:spLocks noGrp="1"/>
          </p:cNvSpPr>
          <p:nvPr>
            <p:ph type="body" sz="quarter" idx="48" hasCustomPrompt="1"/>
          </p:nvPr>
        </p:nvSpPr>
        <p:spPr>
          <a:xfrm>
            <a:off x="9923517" y="386978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cxnSp>
        <p:nvCxnSpPr>
          <p:cNvPr id="102" name="Straight Connector 101">
            <a:extLst>
              <a:ext uri="{FF2B5EF4-FFF2-40B4-BE49-F238E27FC236}">
                <a16:creationId xmlns:a16="http://schemas.microsoft.com/office/drawing/2014/main" id="{F2334811-4848-4246-ACD8-273541203B2A}"/>
              </a:ext>
            </a:extLst>
          </p:cNvPr>
          <p:cNvCxnSpPr>
            <a:cxnSpLocks/>
          </p:cNvCxnSpPr>
          <p:nvPr userDrawn="1"/>
        </p:nvCxnSpPr>
        <p:spPr>
          <a:xfrm>
            <a:off x="0" y="755452"/>
            <a:ext cx="98093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5E76D73-D506-4E6B-A789-AB87E732AD08}"/>
              </a:ext>
            </a:extLst>
          </p:cNvPr>
          <p:cNvSpPr>
            <a:spLocks noGrp="1"/>
          </p:cNvSpPr>
          <p:nvPr>
            <p:ph type="title"/>
          </p:nvPr>
        </p:nvSpPr>
        <p:spPr>
          <a:xfrm>
            <a:off x="9410418" y="100579"/>
            <a:ext cx="1943381" cy="1268811"/>
          </a:xfrm>
          <a:prstGeom prst="rect">
            <a:avLst/>
          </a:prstGeom>
        </p:spPr>
        <p:txBody>
          <a:bodyPr anchor="ctr"/>
          <a:lstStyle>
            <a:lvl1pPr algn="r">
              <a:lnSpc>
                <a:spcPct val="125000"/>
              </a:lnSpc>
              <a:defRPr lang="en-US" sz="2400" spc="100" baseline="0">
                <a:solidFill>
                  <a:schemeClr val="accent1"/>
                </a:solidFill>
                <a:ea typeface="+mn-ea"/>
                <a:cs typeface="+mn-cs"/>
              </a:defRPr>
            </a:lvl1pPr>
          </a:lstStyle>
          <a:p>
            <a:pPr marL="0" lvl="0" indent="0" algn="r">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927700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Takeaway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A3D8856B-7A24-4C55-9910-ED81BFA0A027}"/>
              </a:ext>
            </a:extLst>
          </p:cNvPr>
          <p:cNvSpPr>
            <a:spLocks noGrp="1"/>
          </p:cNvSpPr>
          <p:nvPr>
            <p:ph type="pic" sz="quarter" idx="17" hasCustomPrompt="1"/>
          </p:nvPr>
        </p:nvSpPr>
        <p:spPr>
          <a:xfrm>
            <a:off x="0" y="0"/>
            <a:ext cx="6096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9" name="Content Placeholder 15">
            <a:extLst>
              <a:ext uri="{FF2B5EF4-FFF2-40B4-BE49-F238E27FC236}">
                <a16:creationId xmlns:a16="http://schemas.microsoft.com/office/drawing/2014/main" id="{3B3118EB-9968-4E6E-B2B6-A76765DCFA49}"/>
              </a:ext>
            </a:extLst>
          </p:cNvPr>
          <p:cNvSpPr>
            <a:spLocks noGrp="1"/>
          </p:cNvSpPr>
          <p:nvPr>
            <p:ph sz="quarter" idx="16" hasCustomPrompt="1"/>
          </p:nvPr>
        </p:nvSpPr>
        <p:spPr>
          <a:xfrm>
            <a:off x="7101509" y="2431279"/>
            <a:ext cx="4288971" cy="3055121"/>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0" name="Footer Placeholder 4">
            <a:extLst>
              <a:ext uri="{FF2B5EF4-FFF2-40B4-BE49-F238E27FC236}">
                <a16:creationId xmlns:a16="http://schemas.microsoft.com/office/drawing/2014/main" id="{3ABAA64D-DEC0-453B-A9D7-7183AF0CEF2F}"/>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11" name="Slide Number Placeholder 5">
            <a:extLst>
              <a:ext uri="{FF2B5EF4-FFF2-40B4-BE49-F238E27FC236}">
                <a16:creationId xmlns:a16="http://schemas.microsoft.com/office/drawing/2014/main" id="{F74F7F62-A2D6-471E-83D8-44BA2699C00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CF88F189-31A8-4BA7-80D9-4A40A4E2B87D}"/>
              </a:ext>
              <a:ext uri="{C183D7F6-B498-43B3-948B-1728B52AA6E4}">
                <adec:decorative xmlns:adec="http://schemas.microsoft.com/office/drawing/2017/decorative" val="1"/>
              </a:ext>
            </a:extLst>
          </p:cNvPr>
          <p:cNvCxnSpPr>
            <a:cxnSpLocks/>
          </p:cNvCxnSpPr>
          <p:nvPr userDrawn="1"/>
        </p:nvCxnSpPr>
        <p:spPr>
          <a:xfrm>
            <a:off x="6834820" y="-3976"/>
            <a:ext cx="0" cy="2159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EE86B4-3F11-45CB-96F9-7D1AB761A588}"/>
              </a:ext>
            </a:extLst>
          </p:cNvPr>
          <p:cNvSpPr>
            <a:spLocks noGrp="1"/>
          </p:cNvSpPr>
          <p:nvPr>
            <p:ph type="title"/>
          </p:nvPr>
        </p:nvSpPr>
        <p:spPr>
          <a:xfrm>
            <a:off x="7101506" y="1761891"/>
            <a:ext cx="4288971" cy="532862"/>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66273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ps for Businesses">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60ED5431-1075-4889-87EB-D79FFE50960B}"/>
              </a:ext>
            </a:extLst>
          </p:cNvPr>
          <p:cNvSpPr>
            <a:spLocks noGrp="1"/>
          </p:cNvSpPr>
          <p:nvPr>
            <p:ph type="pic" sz="quarter" idx="13" hasCustomPrompt="1"/>
          </p:nvPr>
        </p:nvSpPr>
        <p:spPr>
          <a:xfrm>
            <a:off x="0" y="2804630"/>
            <a:ext cx="12192000" cy="4062247"/>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accent1"/>
                </a:solidFill>
              </a:defRPr>
            </a:lvl1p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lvl1pPr>
              <a:defRPr>
                <a:solidFill>
                  <a:schemeClr val="accent1"/>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lvl1pPr>
              <a:defRPr>
                <a:solidFill>
                  <a:schemeClr val="bg1"/>
                </a:solidFill>
              </a:defRPr>
            </a:lvl1pPr>
          </a:lstStyle>
          <a:p>
            <a:fld id="{18D65601-5AE2-46FC-B138-694DDD2B510D}" type="slidenum">
              <a:rPr lang="en-US" smtClean="0"/>
              <a:pPr/>
              <a:t>‹#›</a:t>
            </a:fld>
            <a:endParaRPr lang="en-US" dirty="0"/>
          </a:p>
        </p:txBody>
      </p:sp>
      <p:sp>
        <p:nvSpPr>
          <p:cNvPr id="10" name="Content Placeholder 15">
            <a:extLst>
              <a:ext uri="{FF2B5EF4-FFF2-40B4-BE49-F238E27FC236}">
                <a16:creationId xmlns:a16="http://schemas.microsoft.com/office/drawing/2014/main" id="{E7CC669C-5E68-40A8-8F59-E044A32F4B3F}"/>
              </a:ext>
            </a:extLst>
          </p:cNvPr>
          <p:cNvSpPr>
            <a:spLocks noGrp="1"/>
          </p:cNvSpPr>
          <p:nvPr>
            <p:ph sz="quarter" idx="15" hasCustomPrompt="1"/>
          </p:nvPr>
        </p:nvSpPr>
        <p:spPr>
          <a:xfrm>
            <a:off x="5109845" y="999340"/>
            <a:ext cx="5578870" cy="1408770"/>
          </a:xfrm>
          <a:prstGeom prst="rect">
            <a:avLst/>
          </a:prstGeom>
        </p:spPr>
        <p:txBody>
          <a:bodyPr anchor="ctr"/>
          <a:lstStyle>
            <a:lvl1pPr marL="0" indent="0">
              <a:lnSpc>
                <a:spcPct val="150000"/>
              </a:lnSpc>
              <a:spcBef>
                <a:spcPts val="0"/>
              </a:spcBef>
              <a:spcAft>
                <a:spcPts val="0"/>
              </a:spcAft>
              <a:buNone/>
              <a:defRPr sz="1400" spc="100" baseline="0"/>
            </a:lvl1pPr>
          </a:lstStyle>
          <a:p>
            <a:pPr lvl="0"/>
            <a:r>
              <a:rPr lang="en-US"/>
              <a:t>Click to add text</a:t>
            </a:r>
          </a:p>
        </p:txBody>
      </p:sp>
      <p:cxnSp>
        <p:nvCxnSpPr>
          <p:cNvPr id="8" name="Straight Connector 7">
            <a:extLst>
              <a:ext uri="{FF2B5EF4-FFF2-40B4-BE49-F238E27FC236}">
                <a16:creationId xmlns:a16="http://schemas.microsoft.com/office/drawing/2014/main" id="{93EEC13B-7926-4108-B0C5-F3A2A5AE6991}"/>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546480-8B8D-4EF8-8C6A-DFFAC2755AC3}"/>
              </a:ext>
            </a:extLst>
          </p:cNvPr>
          <p:cNvSpPr>
            <a:spLocks noGrp="1"/>
          </p:cNvSpPr>
          <p:nvPr>
            <p:ph type="title"/>
          </p:nvPr>
        </p:nvSpPr>
        <p:spPr>
          <a:xfrm>
            <a:off x="1871559" y="1352736"/>
            <a:ext cx="3037792" cy="657883"/>
          </a:xfrm>
          <a:prstGeom prst="rect">
            <a:avLst/>
          </a:prstGeom>
        </p:spPr>
        <p:txBody>
          <a:bodyPr anchor="ctr"/>
          <a:lstStyle>
            <a:lvl1pPr algn="l">
              <a:lnSpc>
                <a:spcPct val="100000"/>
              </a:lnSpc>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327896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 to Acti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5B931B-7725-4C86-A82C-07F42F447C95}"/>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116D3891-B2BA-4AE6-AAA7-560547F4B5E9}"/>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8" name="Footer Placeholder 4">
            <a:extLst>
              <a:ext uri="{FF2B5EF4-FFF2-40B4-BE49-F238E27FC236}">
                <a16:creationId xmlns:a16="http://schemas.microsoft.com/office/drawing/2014/main" id="{89831967-45C9-40AF-A955-56E9578BC685}"/>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9" name="Slide Number Placeholder 5">
            <a:extLst>
              <a:ext uri="{FF2B5EF4-FFF2-40B4-BE49-F238E27FC236}">
                <a16:creationId xmlns:a16="http://schemas.microsoft.com/office/drawing/2014/main" id="{56167DEC-7546-44F6-AD64-E71C2FF1CF41}"/>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11" name="Content Placeholder 15">
            <a:extLst>
              <a:ext uri="{FF2B5EF4-FFF2-40B4-BE49-F238E27FC236}">
                <a16:creationId xmlns:a16="http://schemas.microsoft.com/office/drawing/2014/main" id="{61241730-14B7-407E-9517-F4510520D03C}"/>
              </a:ext>
            </a:extLst>
          </p:cNvPr>
          <p:cNvSpPr>
            <a:spLocks noGrp="1"/>
          </p:cNvSpPr>
          <p:nvPr>
            <p:ph sz="quarter" idx="16" hasCustomPrompt="1"/>
          </p:nvPr>
        </p:nvSpPr>
        <p:spPr>
          <a:xfrm>
            <a:off x="6311900" y="3282850"/>
            <a:ext cx="5350010" cy="1030734"/>
          </a:xfrm>
          <a:prstGeom prst="rect">
            <a:avLst/>
          </a:prstGeom>
        </p:spPr>
        <p:txBody>
          <a:bodyPr/>
          <a:lstStyle>
            <a:lvl1pPr marL="0" indent="0">
              <a:lnSpc>
                <a:spcPct val="150000"/>
              </a:lnSpc>
              <a:spcBef>
                <a:spcPts val="0"/>
              </a:spcBef>
              <a:spcAft>
                <a:spcPts val="1200"/>
              </a:spcAft>
              <a:buNone/>
              <a:defRPr sz="1400" spc="100" baseline="0">
                <a:solidFill>
                  <a:schemeClr val="bg1"/>
                </a:solidFill>
              </a:defRPr>
            </a:lvl1pPr>
          </a:lstStyle>
          <a:p>
            <a:pPr lvl="0"/>
            <a:r>
              <a:rPr lang="en-US"/>
              <a:t>Click to add text</a:t>
            </a:r>
          </a:p>
        </p:txBody>
      </p:sp>
      <p:sp>
        <p:nvSpPr>
          <p:cNvPr id="2" name="Title 1">
            <a:extLst>
              <a:ext uri="{FF2B5EF4-FFF2-40B4-BE49-F238E27FC236}">
                <a16:creationId xmlns:a16="http://schemas.microsoft.com/office/drawing/2014/main" id="{2055B60F-1D5E-4B0C-8354-2E7AA187F6D5}"/>
              </a:ext>
            </a:extLst>
          </p:cNvPr>
          <p:cNvSpPr>
            <a:spLocks noGrp="1"/>
          </p:cNvSpPr>
          <p:nvPr>
            <p:ph type="title"/>
          </p:nvPr>
        </p:nvSpPr>
        <p:spPr>
          <a:xfrm>
            <a:off x="6311898" y="2471206"/>
            <a:ext cx="5350010" cy="867398"/>
          </a:xfrm>
          <a:prstGeom prst="rect">
            <a:avLst/>
          </a:prstGeom>
        </p:spPr>
        <p:txBody>
          <a:bodyPr anchor="ctr"/>
          <a:lstStyle>
            <a:lvl1pPr>
              <a:lnSpc>
                <a:spcPct val="100000"/>
              </a:lnSpc>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291455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9C6F1ED5-824E-4C14-8D5E-5A0A26C54212}"/>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9" name="Content Placeholder 15">
            <a:extLst>
              <a:ext uri="{FF2B5EF4-FFF2-40B4-BE49-F238E27FC236}">
                <a16:creationId xmlns:a16="http://schemas.microsoft.com/office/drawing/2014/main" id="{9F762423-7F4E-4A21-8F09-05418F82F9D7}"/>
              </a:ext>
            </a:extLst>
          </p:cNvPr>
          <p:cNvSpPr>
            <a:spLocks noGrp="1"/>
          </p:cNvSpPr>
          <p:nvPr>
            <p:ph sz="quarter" idx="16" hasCustomPrompt="1"/>
          </p:nvPr>
        </p:nvSpPr>
        <p:spPr>
          <a:xfrm>
            <a:off x="8078765" y="3267882"/>
            <a:ext cx="3193926" cy="2203224"/>
          </a:xfrm>
          <a:prstGeom prst="rect">
            <a:avLst/>
          </a:prstGeom>
        </p:spPr>
        <p:txBody>
          <a:bodyPr/>
          <a:lstStyle>
            <a:lvl1pPr marL="0" indent="0">
              <a:lnSpc>
                <a:spcPct val="125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E22AE728-7030-4847-B87B-FDB4B86E0332}"/>
              </a:ext>
            </a:extLst>
          </p:cNvPr>
          <p:cNvSpPr>
            <a:spLocks noGrp="1"/>
          </p:cNvSpPr>
          <p:nvPr>
            <p:ph type="title"/>
          </p:nvPr>
        </p:nvSpPr>
        <p:spPr>
          <a:xfrm>
            <a:off x="8078765" y="2371063"/>
            <a:ext cx="3193926" cy="999451"/>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0101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F5ED5F1-A62B-4555-807E-91FAE1443CCB}"/>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9A9D60F5-07EA-4D8F-AAFA-0F48CB78542E}"/>
              </a:ext>
            </a:extLst>
          </p:cNvPr>
          <p:cNvSpPr>
            <a:spLocks noGrp="1"/>
          </p:cNvSpPr>
          <p:nvPr>
            <p:ph type="dt" sz="half" idx="10"/>
          </p:nvPr>
        </p:nvSpPr>
        <p:spPr/>
        <p:txBody>
          <a:bodyPr/>
          <a:lstStyle/>
          <a:p>
            <a:r>
              <a:rPr lang="en-US" dirty="0"/>
              <a:t>8/05/20XX</a:t>
            </a:r>
          </a:p>
        </p:txBody>
      </p:sp>
      <p:sp>
        <p:nvSpPr>
          <p:cNvPr id="5" name="Footer Placeholder 4">
            <a:extLst>
              <a:ext uri="{FF2B5EF4-FFF2-40B4-BE49-F238E27FC236}">
                <a16:creationId xmlns:a16="http://schemas.microsoft.com/office/drawing/2014/main" id="{73ED4C42-D293-4981-BA06-A4638BEE1641}"/>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B73E9D98-F221-47DC-AE55-8165BB7A3D3B}"/>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16" name="Content Placeholder 15">
            <a:extLst>
              <a:ext uri="{FF2B5EF4-FFF2-40B4-BE49-F238E27FC236}">
                <a16:creationId xmlns:a16="http://schemas.microsoft.com/office/drawing/2014/main" id="{94C3D64C-77F6-4601-B573-9A9B6E23BB60}"/>
              </a:ext>
            </a:extLst>
          </p:cNvPr>
          <p:cNvSpPr>
            <a:spLocks noGrp="1"/>
          </p:cNvSpPr>
          <p:nvPr>
            <p:ph sz="quarter" idx="15" hasCustomPrompt="1"/>
          </p:nvPr>
        </p:nvSpPr>
        <p:spPr>
          <a:xfrm>
            <a:off x="1675242" y="2051170"/>
            <a:ext cx="5362575" cy="3532188"/>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2" name="Title 1">
            <a:extLst>
              <a:ext uri="{FF2B5EF4-FFF2-40B4-BE49-F238E27FC236}">
                <a16:creationId xmlns:a16="http://schemas.microsoft.com/office/drawing/2014/main" id="{DBCD17CD-E6D2-4329-B271-1E59AA986EF1}"/>
              </a:ext>
            </a:extLst>
          </p:cNvPr>
          <p:cNvSpPr>
            <a:spLocks noGrp="1"/>
          </p:cNvSpPr>
          <p:nvPr>
            <p:ph type="title"/>
          </p:nvPr>
        </p:nvSpPr>
        <p:spPr>
          <a:xfrm>
            <a:off x="1675242" y="1418953"/>
            <a:ext cx="5362575" cy="495691"/>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78368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et The Present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CD5AE0D9-6B20-4F29-A35B-2A00C25FF84E}"/>
              </a:ext>
            </a:extLst>
          </p:cNvPr>
          <p:cNvSpPr>
            <a:spLocks noGrp="1"/>
          </p:cNvSpPr>
          <p:nvPr>
            <p:ph type="pic" sz="quarter" idx="13" hasCustomPrompt="1"/>
          </p:nvPr>
        </p:nvSpPr>
        <p:spPr>
          <a:xfrm>
            <a:off x="1482906" y="0"/>
            <a:ext cx="4635426" cy="6857999"/>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12CC56C8-D828-4A31-A5B9-CF1AEFA70D7C}"/>
              </a:ext>
            </a:extLst>
          </p:cNvPr>
          <p:cNvSpPr>
            <a:spLocks noGrp="1"/>
          </p:cNvSpPr>
          <p:nvPr>
            <p:ph type="dt" sz="half" idx="10"/>
          </p:nvPr>
        </p:nvSpPr>
        <p:spPr>
          <a:xfrm>
            <a:off x="1571846" y="6356350"/>
            <a:ext cx="2743200" cy="365125"/>
          </a:xfrm>
        </p:spPr>
        <p:txBody>
          <a:bodyPr/>
          <a:lstStyle>
            <a:lvl1pPr>
              <a:defRPr>
                <a:solidFill>
                  <a:schemeClr val="accent5">
                    <a:lumMod val="20000"/>
                    <a:lumOff val="80000"/>
                  </a:schemeClr>
                </a:solidFill>
              </a:defRPr>
            </a:lvl1pPr>
          </a:lstStyle>
          <a:p>
            <a:r>
              <a:rPr lang="en-US" dirty="0"/>
              <a:t>8/05/20XX</a:t>
            </a:r>
          </a:p>
        </p:txBody>
      </p:sp>
      <p:sp>
        <p:nvSpPr>
          <p:cNvPr id="5" name="Footer Placeholder 4">
            <a:extLst>
              <a:ext uri="{FF2B5EF4-FFF2-40B4-BE49-F238E27FC236}">
                <a16:creationId xmlns:a16="http://schemas.microsoft.com/office/drawing/2014/main" id="{8E0B0264-B3C3-46A0-80DD-67C59DB2AF91}"/>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C85D3C3B-0FFE-494C-B4AC-477B6A9DAF51}"/>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10" name="Text Placeholder 12">
            <a:extLst>
              <a:ext uri="{FF2B5EF4-FFF2-40B4-BE49-F238E27FC236}">
                <a16:creationId xmlns:a16="http://schemas.microsoft.com/office/drawing/2014/main" id="{1285A10A-1880-4D4E-A99B-1C19043F2A65}"/>
              </a:ext>
            </a:extLst>
          </p:cNvPr>
          <p:cNvSpPr>
            <a:spLocks noGrp="1"/>
          </p:cNvSpPr>
          <p:nvPr>
            <p:ph type="body" sz="quarter" idx="14" hasCustomPrompt="1"/>
          </p:nvPr>
        </p:nvSpPr>
        <p:spPr>
          <a:xfrm>
            <a:off x="6750189" y="2396358"/>
            <a:ext cx="3266975" cy="326687"/>
          </a:xfrm>
          <a:prstGeom prst="rect">
            <a:avLst/>
          </a:prstGeom>
        </p:spPr>
        <p:txBody>
          <a:bodyPr anchor="ctr"/>
          <a:lstStyle>
            <a:lvl1pPr marL="0" indent="0">
              <a:lnSpc>
                <a:spcPct val="80000"/>
              </a:lnSpc>
              <a:spcBef>
                <a:spcPts val="0"/>
              </a:spcBef>
              <a:buNone/>
              <a:defRPr sz="1600" b="1" spc="100" baseline="0">
                <a:solidFill>
                  <a:schemeClr val="accent1"/>
                </a:solidFill>
                <a:latin typeface="+mj-lt"/>
              </a:defRPr>
            </a:lvl1pPr>
          </a:lstStyle>
          <a:p>
            <a:pPr lvl="0"/>
            <a:r>
              <a:rPr lang="en-US"/>
              <a:t>Click to add name</a:t>
            </a:r>
          </a:p>
        </p:txBody>
      </p:sp>
      <p:sp>
        <p:nvSpPr>
          <p:cNvPr id="11" name="Content Placeholder 15">
            <a:extLst>
              <a:ext uri="{FF2B5EF4-FFF2-40B4-BE49-F238E27FC236}">
                <a16:creationId xmlns:a16="http://schemas.microsoft.com/office/drawing/2014/main" id="{624F1FC7-2617-499A-8CB8-B61FC7D9B7BF}"/>
              </a:ext>
            </a:extLst>
          </p:cNvPr>
          <p:cNvSpPr>
            <a:spLocks noGrp="1"/>
          </p:cNvSpPr>
          <p:nvPr>
            <p:ph sz="quarter" idx="15" hasCustomPrompt="1"/>
          </p:nvPr>
        </p:nvSpPr>
        <p:spPr>
          <a:xfrm>
            <a:off x="6749508" y="2756830"/>
            <a:ext cx="4834569" cy="2384195"/>
          </a:xfrm>
          <a:prstGeom prst="rect">
            <a:avLst/>
          </a:prstGeom>
        </p:spPr>
        <p:txBody>
          <a:bodyPr/>
          <a:lstStyle>
            <a:lvl1pPr marL="0" indent="0">
              <a:lnSpc>
                <a:spcPct val="150000"/>
              </a:lnSpc>
              <a:spcBef>
                <a:spcPts val="0"/>
              </a:spcBef>
              <a:spcAft>
                <a:spcPts val="1000"/>
              </a:spcAft>
              <a:buNone/>
              <a:defRPr sz="1400" spc="100" baseline="0"/>
            </a:lvl1pPr>
          </a:lstStyle>
          <a:p>
            <a:pPr lvl="0"/>
            <a:r>
              <a:rPr lang="en-US"/>
              <a:t>Click to add text</a:t>
            </a:r>
          </a:p>
        </p:txBody>
      </p:sp>
      <p:cxnSp>
        <p:nvCxnSpPr>
          <p:cNvPr id="13" name="Straight Connector 12">
            <a:extLst>
              <a:ext uri="{FF2B5EF4-FFF2-40B4-BE49-F238E27FC236}">
                <a16:creationId xmlns:a16="http://schemas.microsoft.com/office/drawing/2014/main" id="{0B169A36-7DEF-42D4-850F-59A3233FD582}"/>
              </a:ext>
              <a:ext uri="{C183D7F6-B498-43B3-948B-1728B52AA6E4}">
                <adec:decorative xmlns:adec="http://schemas.microsoft.com/office/drawing/2017/decorative" val="1"/>
              </a:ext>
            </a:extLst>
          </p:cNvPr>
          <p:cNvCxnSpPr>
            <a:cxnSpLocks/>
          </p:cNvCxnSpPr>
          <p:nvPr userDrawn="1"/>
        </p:nvCxnSpPr>
        <p:spPr>
          <a:xfrm>
            <a:off x="740834" y="0"/>
            <a:ext cx="0" cy="27574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ADB6D5-97B3-42ED-B8C7-5AD951CB8FE1}"/>
              </a:ext>
              <a:ext uri="{C183D7F6-B498-43B3-948B-1728B52AA6E4}">
                <adec:decorative xmlns:adec="http://schemas.microsoft.com/office/drawing/2017/decorative" val="1"/>
              </a:ext>
            </a:extLst>
          </p:cNvPr>
          <p:cNvCxnSpPr>
            <a:cxnSpLocks/>
          </p:cNvCxnSpPr>
          <p:nvPr userDrawn="1"/>
        </p:nvCxnSpPr>
        <p:spPr>
          <a:xfrm>
            <a:off x="8729133" y="2551471"/>
            <a:ext cx="34628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B7B60A-1B6C-4E40-94D7-AE1BD3712779}"/>
              </a:ext>
            </a:extLst>
          </p:cNvPr>
          <p:cNvSpPr>
            <a:spLocks noGrp="1"/>
          </p:cNvSpPr>
          <p:nvPr>
            <p:ph type="title"/>
          </p:nvPr>
        </p:nvSpPr>
        <p:spPr>
          <a:xfrm rot="16200000">
            <a:off x="-810973" y="4189152"/>
            <a:ext cx="3121302" cy="469478"/>
          </a:xfrm>
          <a:prstGeom prst="rect">
            <a:avLst/>
          </a:prstGeom>
        </p:spPr>
        <p:txBody>
          <a:bodyPr anchor="ctr"/>
          <a:lstStyle>
            <a:lvl1pPr algn="r">
              <a:defRPr lang="en-US" sz="2400" spc="100" baseline="0">
                <a:solidFill>
                  <a:schemeClr val="accent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348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FE3E-14BB-4DC6-A806-1E62C1D2446E}"/>
              </a:ext>
            </a:extLst>
          </p:cNvPr>
          <p:cNvSpPr>
            <a:spLocks noGrp="1"/>
          </p:cNvSpPr>
          <p:nvPr>
            <p:ph type="title"/>
          </p:nvPr>
        </p:nvSpPr>
        <p:spPr>
          <a:xfrm>
            <a:off x="1883137" y="1360309"/>
            <a:ext cx="2909309" cy="657882"/>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
        <p:nvSpPr>
          <p:cNvPr id="8" name="Picture Placeholder 10">
            <a:extLst>
              <a:ext uri="{FF2B5EF4-FFF2-40B4-BE49-F238E27FC236}">
                <a16:creationId xmlns:a16="http://schemas.microsoft.com/office/drawing/2014/main" id="{EFD7EF65-6DE9-4029-B3A0-F08E11BC9E5E}"/>
              </a:ext>
            </a:extLst>
          </p:cNvPr>
          <p:cNvSpPr>
            <a:spLocks noGrp="1"/>
          </p:cNvSpPr>
          <p:nvPr>
            <p:ph type="pic" sz="quarter" idx="13" hasCustomPrompt="1"/>
          </p:nvPr>
        </p:nvSpPr>
        <p:spPr>
          <a:xfrm>
            <a:off x="0" y="2795752"/>
            <a:ext cx="12192000" cy="4062247"/>
          </a:xfrm>
          <a:prstGeom prst="rect">
            <a:avLst/>
          </a:prstGeom>
        </p:spPr>
        <p:txBody>
          <a:bodyPr/>
          <a:lstStyle>
            <a:lvl1pPr marL="0" indent="0" algn="ctr">
              <a:buNone/>
              <a:defRPr/>
            </a:lvl1pPr>
          </a:lstStyle>
          <a:p>
            <a:r>
              <a:rPr lang="en-US" dirty="0"/>
              <a:t>Click to add photo</a:t>
            </a:r>
          </a:p>
        </p:txBody>
      </p:sp>
      <p:sp>
        <p:nvSpPr>
          <p:cNvPr id="10" name="Content Placeholder 15">
            <a:extLst>
              <a:ext uri="{FF2B5EF4-FFF2-40B4-BE49-F238E27FC236}">
                <a16:creationId xmlns:a16="http://schemas.microsoft.com/office/drawing/2014/main" id="{123B9F8E-DAD6-45B2-B55B-B070484318C3}"/>
              </a:ext>
            </a:extLst>
          </p:cNvPr>
          <p:cNvSpPr>
            <a:spLocks noGrp="1"/>
          </p:cNvSpPr>
          <p:nvPr>
            <p:ph sz="quarter" idx="15" hasCustomPrompt="1"/>
          </p:nvPr>
        </p:nvSpPr>
        <p:spPr>
          <a:xfrm>
            <a:off x="5109845" y="1075509"/>
            <a:ext cx="5293260" cy="1408770"/>
          </a:xfrm>
          <a:prstGeom prst="rect">
            <a:avLst/>
          </a:prstGeom>
        </p:spPr>
        <p:txBody>
          <a:bodyPr anchor="ctr"/>
          <a:lstStyle>
            <a:lvl1pPr marL="0" indent="0">
              <a:lnSpc>
                <a:spcPct val="150000"/>
              </a:lnSpc>
              <a:spcBef>
                <a:spcPts val="0"/>
              </a:spcBef>
              <a:spcAft>
                <a:spcPts val="0"/>
              </a:spcAft>
              <a:buNone/>
              <a:defRPr sz="1400" spc="100" baseline="0"/>
            </a:lvl1pPr>
          </a:lstStyle>
          <a:p>
            <a:pPr lvl="0"/>
            <a:r>
              <a:rPr lang="en-US"/>
              <a:t>Click to add text</a:t>
            </a:r>
          </a:p>
        </p:txBody>
      </p:sp>
      <p:sp>
        <p:nvSpPr>
          <p:cNvPr id="5" name="Date Placeholder 4">
            <a:extLst>
              <a:ext uri="{FF2B5EF4-FFF2-40B4-BE49-F238E27FC236}">
                <a16:creationId xmlns:a16="http://schemas.microsoft.com/office/drawing/2014/main" id="{23CF9177-0C51-4496-B5AE-7ED4F8F3A170}"/>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6" name="Footer Placeholder 5">
            <a:extLst>
              <a:ext uri="{FF2B5EF4-FFF2-40B4-BE49-F238E27FC236}">
                <a16:creationId xmlns:a16="http://schemas.microsoft.com/office/drawing/2014/main" id="{C57A035F-C837-4CCA-BB19-CE656F0576BD}"/>
              </a:ext>
            </a:extLst>
          </p:cNvPr>
          <p:cNvSpPr>
            <a:spLocks noGrp="1"/>
          </p:cNvSpPr>
          <p:nvPr>
            <p:ph type="ftr" sz="quarter" idx="11"/>
          </p:nvPr>
        </p:nvSpPr>
        <p:spPr/>
        <p:txBody>
          <a:bodyPr/>
          <a:lstStyle>
            <a:lvl1pPr>
              <a:defRPr>
                <a:solidFill>
                  <a:schemeClr val="accent1"/>
                </a:solidFill>
              </a:defRPr>
            </a:lvl1pPr>
          </a:lstStyle>
          <a:p>
            <a:r>
              <a:rPr lang="en-US" dirty="0"/>
              <a:t>Conference Presentation</a:t>
            </a:r>
          </a:p>
        </p:txBody>
      </p:sp>
      <p:sp>
        <p:nvSpPr>
          <p:cNvPr id="7" name="Slide Number Placeholder 6">
            <a:extLst>
              <a:ext uri="{FF2B5EF4-FFF2-40B4-BE49-F238E27FC236}">
                <a16:creationId xmlns:a16="http://schemas.microsoft.com/office/drawing/2014/main" id="{5FE2F927-F23D-4ABB-BEC9-11C2CC69D8E4}"/>
              </a:ext>
            </a:extLst>
          </p:cNvPr>
          <p:cNvSpPr>
            <a:spLocks noGrp="1"/>
          </p:cNvSpPr>
          <p:nvPr>
            <p:ph type="sldNum" sz="quarter" idx="12"/>
          </p:nvPr>
        </p:nvSpPr>
        <p:spPr/>
        <p:txBody>
          <a:bodyPr/>
          <a:lstStyle>
            <a:lvl1pPr>
              <a:defRPr>
                <a:solidFill>
                  <a:schemeClr val="accent1"/>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95244728-2BE1-4CB4-A19E-903E75BD8226}"/>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27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out Question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0109947-4B08-4C56-B65B-A6FDFEF47D12}"/>
              </a:ext>
              <a:ext uri="{C183D7F6-B498-43B3-948B-1728B52AA6E4}">
                <adec:decorative xmlns:adec="http://schemas.microsoft.com/office/drawing/2017/decorative" val="1"/>
              </a:ext>
            </a:extLst>
          </p:cNvPr>
          <p:cNvCxnSpPr>
            <a:cxnSpLocks/>
          </p:cNvCxnSpPr>
          <p:nvPr userDrawn="1"/>
        </p:nvCxnSpPr>
        <p:spPr>
          <a:xfrm>
            <a:off x="0" y="1510815"/>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87A38D-E82D-42F1-A188-30F49DD50C61}"/>
              </a:ext>
              <a:ext uri="{C183D7F6-B498-43B3-948B-1728B52AA6E4}">
                <adec:decorative xmlns:adec="http://schemas.microsoft.com/office/drawing/2017/decorative" val="1"/>
              </a:ext>
            </a:extLst>
          </p:cNvPr>
          <p:cNvCxnSpPr>
            <a:cxnSpLocks/>
          </p:cNvCxnSpPr>
          <p:nvPr userDrawn="1"/>
        </p:nvCxnSpPr>
        <p:spPr>
          <a:xfrm>
            <a:off x="739785" y="0"/>
            <a:ext cx="0" cy="2514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10">
            <a:extLst>
              <a:ext uri="{FF2B5EF4-FFF2-40B4-BE49-F238E27FC236}">
                <a16:creationId xmlns:a16="http://schemas.microsoft.com/office/drawing/2014/main" id="{1205ABD4-5AFD-4B99-8836-D12AA42FCCE5}"/>
              </a:ext>
            </a:extLst>
          </p:cNvPr>
          <p:cNvSpPr>
            <a:spLocks noGrp="1"/>
          </p:cNvSpPr>
          <p:nvPr>
            <p:ph type="pic" sz="quarter" idx="13" hasCustomPrompt="1"/>
          </p:nvPr>
        </p:nvSpPr>
        <p:spPr>
          <a:xfrm>
            <a:off x="4582510" y="0"/>
            <a:ext cx="7609489" cy="6858000"/>
          </a:xfrm>
          <a:prstGeom prst="rect">
            <a:avLst/>
          </a:prstGeom>
        </p:spPr>
        <p:txBody>
          <a:bodyPr/>
          <a:lstStyle>
            <a:lvl1pPr marL="0" indent="0" algn="ctr">
              <a:buNone/>
              <a:defRPr/>
            </a:lvl1pPr>
          </a:lstStyle>
          <a:p>
            <a:r>
              <a:rPr lang="en-US" dirty="0"/>
              <a:t>Click to add photo</a:t>
            </a:r>
          </a:p>
        </p:txBody>
      </p:sp>
      <p:sp>
        <p:nvSpPr>
          <p:cNvPr id="7" name="Date Placeholder 6">
            <a:extLst>
              <a:ext uri="{FF2B5EF4-FFF2-40B4-BE49-F238E27FC236}">
                <a16:creationId xmlns:a16="http://schemas.microsoft.com/office/drawing/2014/main" id="{F080A53F-EFDF-40A3-B9E3-58EB0D3F3A84}"/>
              </a:ext>
            </a:extLst>
          </p:cNvPr>
          <p:cNvSpPr>
            <a:spLocks noGrp="1"/>
          </p:cNvSpPr>
          <p:nvPr>
            <p:ph type="dt" sz="half" idx="10"/>
          </p:nvPr>
        </p:nvSpPr>
        <p:spPr/>
        <p:txBody>
          <a:bodyPr/>
          <a:lstStyle/>
          <a:p>
            <a:r>
              <a:rPr lang="en-US" dirty="0"/>
              <a:t>8/05/20XX</a:t>
            </a:r>
          </a:p>
        </p:txBody>
      </p:sp>
      <p:sp>
        <p:nvSpPr>
          <p:cNvPr id="14" name="Content Placeholder 15">
            <a:extLst>
              <a:ext uri="{FF2B5EF4-FFF2-40B4-BE49-F238E27FC236}">
                <a16:creationId xmlns:a16="http://schemas.microsoft.com/office/drawing/2014/main" id="{F547C10E-8A59-4B22-ADF0-994850F759D0}"/>
              </a:ext>
            </a:extLst>
          </p:cNvPr>
          <p:cNvSpPr>
            <a:spLocks noGrp="1"/>
          </p:cNvSpPr>
          <p:nvPr>
            <p:ph sz="quarter" idx="15" hasCustomPrompt="1"/>
          </p:nvPr>
        </p:nvSpPr>
        <p:spPr>
          <a:xfrm>
            <a:off x="1017111" y="2906895"/>
            <a:ext cx="4606159" cy="2221291"/>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15" name="Footer Placeholder 4">
            <a:extLst>
              <a:ext uri="{FF2B5EF4-FFF2-40B4-BE49-F238E27FC236}">
                <a16:creationId xmlns:a16="http://schemas.microsoft.com/office/drawing/2014/main" id="{79DE00E7-8296-408A-905C-ECBA407C83E1}"/>
              </a:ext>
            </a:extLst>
          </p:cNvPr>
          <p:cNvSpPr>
            <a:spLocks noGrp="1"/>
          </p:cNvSpPr>
          <p:nvPr>
            <p:ph type="ftr" sz="quarter" idx="11"/>
          </p:nvPr>
        </p:nvSpPr>
        <p:spPr>
          <a:xfrm>
            <a:off x="6519230" y="6356350"/>
            <a:ext cx="3152912" cy="365125"/>
          </a:xfrm>
        </p:spPr>
        <p:txBody>
          <a:bodyPr/>
          <a:lstStyle>
            <a:lvl1pPr algn="l">
              <a:defRPr>
                <a:solidFill>
                  <a:schemeClr val="bg1"/>
                </a:solidFill>
              </a:defRPr>
            </a:lvl1pPr>
          </a:lstStyle>
          <a:p>
            <a:r>
              <a:rPr lang="en-US" dirty="0"/>
              <a:t>Conference Presentation</a:t>
            </a:r>
          </a:p>
        </p:txBody>
      </p:sp>
      <p:sp>
        <p:nvSpPr>
          <p:cNvPr id="16" name="Slide Number Placeholder 5">
            <a:extLst>
              <a:ext uri="{FF2B5EF4-FFF2-40B4-BE49-F238E27FC236}">
                <a16:creationId xmlns:a16="http://schemas.microsoft.com/office/drawing/2014/main" id="{900B3723-B30F-4BDB-A030-4B06ADE753C5}"/>
              </a:ext>
            </a:extLst>
          </p:cNvPr>
          <p:cNvSpPr>
            <a:spLocks noGrp="1"/>
          </p:cNvSpPr>
          <p:nvPr>
            <p:ph type="sldNum" sz="quarter" idx="12"/>
          </p:nvPr>
        </p:nvSpPr>
        <p:spPr>
          <a:xfrm>
            <a:off x="10510344" y="6356350"/>
            <a:ext cx="843455" cy="365125"/>
          </a:xfrm>
        </p:spPr>
        <p:txBody>
          <a:bodyPr/>
          <a:lstStyle>
            <a:lvl1pPr>
              <a:defRPr>
                <a:solidFill>
                  <a:schemeClr val="bg1"/>
                </a:solidFill>
              </a:defRPr>
            </a:lvl1pPr>
          </a:lstStyle>
          <a:p>
            <a:fld id="{18D65601-5AE2-46FC-B138-694DDD2B510D}" type="slidenum">
              <a:rPr lang="en-US" smtClean="0"/>
              <a:pPr/>
              <a:t>‹#›</a:t>
            </a:fld>
            <a:endParaRPr lang="en-US" dirty="0"/>
          </a:p>
        </p:txBody>
      </p:sp>
      <p:sp>
        <p:nvSpPr>
          <p:cNvPr id="2" name="Title 1">
            <a:extLst>
              <a:ext uri="{FF2B5EF4-FFF2-40B4-BE49-F238E27FC236}">
                <a16:creationId xmlns:a16="http://schemas.microsoft.com/office/drawing/2014/main" id="{BE4FA9AB-9D34-43A5-947E-835D7FE29C21}"/>
              </a:ext>
            </a:extLst>
          </p:cNvPr>
          <p:cNvSpPr>
            <a:spLocks noGrp="1"/>
          </p:cNvSpPr>
          <p:nvPr>
            <p:ph type="title"/>
          </p:nvPr>
        </p:nvSpPr>
        <p:spPr>
          <a:xfrm>
            <a:off x="1016002" y="2225678"/>
            <a:ext cx="4607268" cy="469476"/>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944523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840FD269-E069-45DA-B668-BE984BFA328B}"/>
              </a:ext>
            </a:extLst>
          </p:cNvPr>
          <p:cNvSpPr>
            <a:spLocks noGrp="1"/>
          </p:cNvSpPr>
          <p:nvPr>
            <p:ph type="pic" sz="quarter" idx="13" hasCustomPrompt="1"/>
          </p:nvPr>
        </p:nvSpPr>
        <p:spPr>
          <a:xfrm>
            <a:off x="0" y="0"/>
            <a:ext cx="12192000" cy="6857999"/>
          </a:xfrm>
          <a:prstGeom prst="rect">
            <a:avLst/>
          </a:prstGeom>
          <a:solidFill>
            <a:schemeClr val="bg1">
              <a:lumMod val="95000"/>
            </a:schemeClr>
          </a:solidFill>
        </p:spPr>
        <p:txBody>
          <a:bodyPr/>
          <a:lstStyle>
            <a:lvl1pPr marL="0" indent="0" algn="ctr">
              <a:buNone/>
              <a:defRPr/>
            </a:lvl1pPr>
          </a:lstStyle>
          <a:p>
            <a:r>
              <a:rPr lang="en-US" dirty="0"/>
              <a:t>Click to add photo</a:t>
            </a:r>
          </a:p>
        </p:txBody>
      </p:sp>
      <p:sp>
        <p:nvSpPr>
          <p:cNvPr id="3" name="Date Placeholder 2">
            <a:extLst>
              <a:ext uri="{FF2B5EF4-FFF2-40B4-BE49-F238E27FC236}">
                <a16:creationId xmlns:a16="http://schemas.microsoft.com/office/drawing/2014/main" id="{9AB9DE71-7B7A-4473-ABD8-99575CAFB38F}"/>
              </a:ext>
            </a:extLst>
          </p:cNvPr>
          <p:cNvSpPr>
            <a:spLocks noGrp="1"/>
          </p:cNvSpPr>
          <p:nvPr>
            <p:ph type="dt" sz="half" idx="10"/>
          </p:nvPr>
        </p:nvSpPr>
        <p:spPr/>
        <p:txBody>
          <a:bodyPr/>
          <a:lstStyle>
            <a:lvl1pPr>
              <a:defRPr>
                <a:solidFill>
                  <a:schemeClr val="bg1">
                    <a:lumMod val="95000"/>
                  </a:schemeClr>
                </a:solidFill>
              </a:defRPr>
            </a:lvl1pPr>
          </a:lstStyle>
          <a:p>
            <a:r>
              <a:rPr lang="en-US" dirty="0"/>
              <a:t>8/05/20XX</a:t>
            </a:r>
          </a:p>
        </p:txBody>
      </p:sp>
      <p:sp>
        <p:nvSpPr>
          <p:cNvPr id="4" name="Footer Placeholder 3">
            <a:extLst>
              <a:ext uri="{FF2B5EF4-FFF2-40B4-BE49-F238E27FC236}">
                <a16:creationId xmlns:a16="http://schemas.microsoft.com/office/drawing/2014/main" id="{DAAA1C9B-284B-4C89-8743-52285AC95126}"/>
              </a:ext>
            </a:extLst>
          </p:cNvPr>
          <p:cNvSpPr>
            <a:spLocks noGrp="1"/>
          </p:cNvSpPr>
          <p:nvPr>
            <p:ph type="ftr" sz="quarter" idx="11"/>
          </p:nvPr>
        </p:nvSpPr>
        <p:spPr/>
        <p:txBody>
          <a:bodyPr/>
          <a:lstStyle>
            <a:lvl1pPr>
              <a:defRPr>
                <a:solidFill>
                  <a:schemeClr val="bg1">
                    <a:lumMod val="95000"/>
                  </a:schemeClr>
                </a:solidFill>
              </a:defRPr>
            </a:lvl1pPr>
          </a:lstStyle>
          <a:p>
            <a:r>
              <a:rPr lang="en-US" dirty="0"/>
              <a:t>Conference Presentation</a:t>
            </a:r>
          </a:p>
        </p:txBody>
      </p:sp>
      <p:sp>
        <p:nvSpPr>
          <p:cNvPr id="5" name="Slide Number Placeholder 4">
            <a:extLst>
              <a:ext uri="{FF2B5EF4-FFF2-40B4-BE49-F238E27FC236}">
                <a16:creationId xmlns:a16="http://schemas.microsoft.com/office/drawing/2014/main" id="{8BC1FE06-5B3A-40E2-82AA-E4516ED2D558}"/>
              </a:ext>
            </a:extLst>
          </p:cNvPr>
          <p:cNvSpPr>
            <a:spLocks noGrp="1"/>
          </p:cNvSpPr>
          <p:nvPr>
            <p:ph type="sldNum" sz="quarter" idx="12"/>
          </p:nvPr>
        </p:nvSpPr>
        <p:spPr/>
        <p:txBody>
          <a:bodyPr/>
          <a:lstStyle>
            <a:lvl1pPr>
              <a:defRPr>
                <a:solidFill>
                  <a:schemeClr val="bg1">
                    <a:lumMod val="95000"/>
                  </a:schemeClr>
                </a:solidFill>
              </a:defRPr>
            </a:lvl1pPr>
          </a:lstStyle>
          <a:p>
            <a:fld id="{18D65601-5AE2-46FC-B138-694DDD2B510D}" type="slidenum">
              <a:rPr lang="en-US" smtClean="0"/>
              <a:pPr/>
              <a:t>‹#›</a:t>
            </a:fld>
            <a:endParaRPr lang="en-US" dirty="0"/>
          </a:p>
        </p:txBody>
      </p:sp>
      <p:sp>
        <p:nvSpPr>
          <p:cNvPr id="7" name="Text Placeholder 12">
            <a:extLst>
              <a:ext uri="{FF2B5EF4-FFF2-40B4-BE49-F238E27FC236}">
                <a16:creationId xmlns:a16="http://schemas.microsoft.com/office/drawing/2014/main" id="{2ACE5847-B709-473D-A366-54ADA852FFA5}"/>
              </a:ext>
            </a:extLst>
          </p:cNvPr>
          <p:cNvSpPr>
            <a:spLocks noGrp="1"/>
          </p:cNvSpPr>
          <p:nvPr>
            <p:ph type="body" sz="quarter" idx="14" hasCustomPrompt="1"/>
          </p:nvPr>
        </p:nvSpPr>
        <p:spPr>
          <a:xfrm>
            <a:off x="2105107" y="3055535"/>
            <a:ext cx="7981786" cy="2609103"/>
          </a:xfrm>
          <a:prstGeom prst="rect">
            <a:avLst/>
          </a:prstGeom>
        </p:spPr>
        <p:txBody>
          <a:bodyPr anchor="ctr"/>
          <a:lstStyle>
            <a:lvl1pPr marL="0" indent="0" algn="l">
              <a:lnSpc>
                <a:spcPct val="125000"/>
              </a:lnSpc>
              <a:spcBef>
                <a:spcPts val="0"/>
              </a:spcBef>
              <a:buNone/>
              <a:defRPr sz="3200" i="1" spc="100" baseline="0">
                <a:solidFill>
                  <a:schemeClr val="bg1"/>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id="{648B1850-15F7-414E-B8F6-3A5B3D10B263}"/>
              </a:ext>
            </a:extLst>
          </p:cNvPr>
          <p:cNvSpPr>
            <a:spLocks noGrp="1"/>
          </p:cNvSpPr>
          <p:nvPr>
            <p:ph type="title"/>
          </p:nvPr>
        </p:nvSpPr>
        <p:spPr>
          <a:xfrm>
            <a:off x="5010083" y="5448575"/>
            <a:ext cx="4881563" cy="463550"/>
          </a:xfrm>
          <a:prstGeom prst="rect">
            <a:avLst/>
          </a:prstGeom>
        </p:spPr>
        <p:txBody>
          <a:bodyPr/>
          <a:lstStyle>
            <a:lvl1pPr algn="r">
              <a:defRPr lang="en-US" sz="1800" spc="100" baseline="0">
                <a:solidFill>
                  <a:schemeClr val="bg1"/>
                </a:solidFill>
                <a:latin typeface="+mn-lt"/>
                <a:ea typeface="+mn-ea"/>
                <a:cs typeface="+mn-cs"/>
              </a:defRPr>
            </a:lvl1pPr>
          </a:lstStyle>
          <a:p>
            <a:pPr marL="0" lvl="0" indent="0" algn="r">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0056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ypothesi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0" y="0"/>
            <a:ext cx="468761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195FA8B4-F9F3-4FF5-B11F-483A1B95EA11}"/>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3" name="Footer Placeholder 2">
            <a:extLst>
              <a:ext uri="{FF2B5EF4-FFF2-40B4-BE49-F238E27FC236}">
                <a16:creationId xmlns:a16="http://schemas.microsoft.com/office/drawing/2014/main" id="{F97B8F04-28A5-462E-86DE-06C37E40589B}"/>
              </a:ext>
            </a:extLst>
          </p:cNvPr>
          <p:cNvSpPr>
            <a:spLocks noGrp="1"/>
          </p:cNvSpPr>
          <p:nvPr>
            <p:ph type="ftr" sz="quarter" idx="11"/>
          </p:nvPr>
        </p:nvSpPr>
        <p:spPr/>
        <p:txBody>
          <a:bodyPr/>
          <a:lstStyle>
            <a:lvl1pPr>
              <a:defRPr>
                <a:solidFill>
                  <a:schemeClr val="accent6">
                    <a:lumMod val="75000"/>
                  </a:schemeClr>
                </a:solidFill>
              </a:defRPr>
            </a:lvl1pPr>
          </a:lstStyle>
          <a:p>
            <a:r>
              <a:rPr lang="en-US" dirty="0"/>
              <a:t>Conference Presentation</a:t>
            </a:r>
          </a:p>
        </p:txBody>
      </p:sp>
      <p:sp>
        <p:nvSpPr>
          <p:cNvPr id="4" name="Slide Number Placeholder 3">
            <a:extLst>
              <a:ext uri="{FF2B5EF4-FFF2-40B4-BE49-F238E27FC236}">
                <a16:creationId xmlns:a16="http://schemas.microsoft.com/office/drawing/2014/main" id="{AC8B2DAE-4645-4AA0-87C9-39874FDBDEE3}"/>
              </a:ext>
            </a:extLst>
          </p:cNvPr>
          <p:cNvSpPr>
            <a:spLocks noGrp="1"/>
          </p:cNvSpPr>
          <p:nvPr>
            <p:ph type="sldNum" sz="quarter" idx="12"/>
          </p:nvPr>
        </p:nvSpPr>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6" name="Content Placeholder 15">
            <a:extLst>
              <a:ext uri="{FF2B5EF4-FFF2-40B4-BE49-F238E27FC236}">
                <a16:creationId xmlns:a16="http://schemas.microsoft.com/office/drawing/2014/main" id="{3BB9146A-68F5-433B-8411-A12C7C8F782D}"/>
              </a:ext>
            </a:extLst>
          </p:cNvPr>
          <p:cNvSpPr>
            <a:spLocks noGrp="1"/>
          </p:cNvSpPr>
          <p:nvPr>
            <p:ph sz="quarter" idx="15" hasCustomPrompt="1"/>
          </p:nvPr>
        </p:nvSpPr>
        <p:spPr>
          <a:xfrm>
            <a:off x="6747641" y="1193612"/>
            <a:ext cx="3513083" cy="1400506"/>
          </a:xfrm>
          <a:prstGeom prst="rect">
            <a:avLst/>
          </a:prstGeom>
        </p:spPr>
        <p:txBody>
          <a:bodyPr anchor="ctr"/>
          <a:lstStyle>
            <a:lvl1pPr marL="0" indent="0" algn="ctr">
              <a:lnSpc>
                <a:spcPct val="150000"/>
              </a:lnSpc>
              <a:spcBef>
                <a:spcPts val="0"/>
              </a:spcBef>
              <a:spcAft>
                <a:spcPts val="0"/>
              </a:spcAft>
              <a:buNone/>
              <a:defRPr sz="1400" spc="100" baseline="0"/>
            </a:lvl1pPr>
          </a:lstStyle>
          <a:p>
            <a:pPr lvl="0"/>
            <a:r>
              <a:rPr lang="en-US"/>
              <a:t>Click to add text</a:t>
            </a:r>
          </a:p>
        </p:txBody>
      </p:sp>
      <p:sp>
        <p:nvSpPr>
          <p:cNvPr id="7" name="Rectangle 6">
            <a:extLst>
              <a:ext uri="{FF2B5EF4-FFF2-40B4-BE49-F238E27FC236}">
                <a16:creationId xmlns:a16="http://schemas.microsoft.com/office/drawing/2014/main" id="{3270974D-DE65-42B3-BEB4-235503245B26}"/>
              </a:ext>
            </a:extLst>
          </p:cNvPr>
          <p:cNvSpPr/>
          <p:nvPr userDrawn="1"/>
        </p:nvSpPr>
        <p:spPr>
          <a:xfrm>
            <a:off x="6360072" y="924801"/>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5">
            <a:extLst>
              <a:ext uri="{FF2B5EF4-FFF2-40B4-BE49-F238E27FC236}">
                <a16:creationId xmlns:a16="http://schemas.microsoft.com/office/drawing/2014/main" id="{5BA888A7-F91E-4923-AB10-31BEF8C2FEB8}"/>
              </a:ext>
            </a:extLst>
          </p:cNvPr>
          <p:cNvSpPr>
            <a:spLocks noGrp="1"/>
          </p:cNvSpPr>
          <p:nvPr>
            <p:ph sz="quarter" idx="16" hasCustomPrompt="1"/>
          </p:nvPr>
        </p:nvSpPr>
        <p:spPr>
          <a:xfrm>
            <a:off x="6747641" y="4120055"/>
            <a:ext cx="3513083" cy="1185839"/>
          </a:xfrm>
          <a:prstGeom prst="rect">
            <a:avLst/>
          </a:prstGeom>
        </p:spPr>
        <p:txBody>
          <a:bodyPr anchor="ctr"/>
          <a:lstStyle>
            <a:lvl1pPr marL="0" indent="0" algn="ctr">
              <a:lnSpc>
                <a:spcPct val="150000"/>
              </a:lnSpc>
              <a:spcBef>
                <a:spcPts val="0"/>
              </a:spcBef>
              <a:spcAft>
                <a:spcPts val="0"/>
              </a:spcAft>
              <a:buNone/>
              <a:defRPr sz="1400" spc="100" baseline="0"/>
            </a:lvl1pPr>
          </a:lstStyle>
          <a:p>
            <a:pPr lvl="0"/>
            <a:r>
              <a:rPr lang="en-US"/>
              <a:t>Click to add text</a:t>
            </a:r>
          </a:p>
        </p:txBody>
      </p:sp>
      <p:sp>
        <p:nvSpPr>
          <p:cNvPr id="9" name="Rectangle 8">
            <a:extLst>
              <a:ext uri="{FF2B5EF4-FFF2-40B4-BE49-F238E27FC236}">
                <a16:creationId xmlns:a16="http://schemas.microsoft.com/office/drawing/2014/main" id="{A6803CCC-79BF-4752-81AA-D68AB023A6B6}"/>
              </a:ext>
            </a:extLst>
          </p:cNvPr>
          <p:cNvSpPr/>
          <p:nvPr userDrawn="1"/>
        </p:nvSpPr>
        <p:spPr>
          <a:xfrm>
            <a:off x="6360072" y="3584028"/>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6ECBC35A-FE4E-467A-A20D-9063B371CAAA}"/>
              </a:ext>
              <a:ext uri="{C183D7F6-B498-43B3-948B-1728B52AA6E4}">
                <adec:decorative xmlns:adec="http://schemas.microsoft.com/office/drawing/2017/decorative" val="1"/>
              </a:ext>
            </a:extLst>
          </p:cNvPr>
          <p:cNvCxnSpPr>
            <a:cxnSpLocks/>
          </p:cNvCxnSpPr>
          <p:nvPr userDrawn="1"/>
        </p:nvCxnSpPr>
        <p:spPr>
          <a:xfrm>
            <a:off x="2303095" y="0"/>
            <a:ext cx="0" cy="37047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A4FC0018-1CBF-4BC0-BE79-B983651D8848}"/>
              </a:ext>
            </a:extLst>
          </p:cNvPr>
          <p:cNvSpPr>
            <a:spLocks noGrp="1"/>
          </p:cNvSpPr>
          <p:nvPr>
            <p:ph type="title"/>
          </p:nvPr>
        </p:nvSpPr>
        <p:spPr>
          <a:xfrm rot="16200000">
            <a:off x="1005213" y="4932422"/>
            <a:ext cx="2635209" cy="523708"/>
          </a:xfrm>
          <a:prstGeom prst="rect">
            <a:avLst/>
          </a:prstGeom>
        </p:spPr>
        <p:txBody>
          <a:bodyPr anchor="ctr"/>
          <a:lstStyle>
            <a:lvl1pPr algn="r">
              <a:defRPr lang="en-US" sz="2400" spc="100" baseline="0">
                <a:solidFill>
                  <a:schemeClr val="bg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62744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rcentage of Communication Tool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B06ACE2-BA16-48C7-A451-845668BC059A}"/>
              </a:ext>
            </a:extLst>
          </p:cNvPr>
          <p:cNvSpPr>
            <a:spLocks noGrp="1"/>
          </p:cNvSpPr>
          <p:nvPr>
            <p:ph type="dt" sz="half" idx="10"/>
          </p:nvPr>
        </p:nvSpPr>
        <p:spPr/>
        <p:txBody>
          <a:bodyPr/>
          <a:lstStyle/>
          <a:p>
            <a:r>
              <a:rPr lang="en-US" dirty="0"/>
              <a:t>8/05/20XX</a:t>
            </a:r>
          </a:p>
        </p:txBody>
      </p:sp>
      <p:sp>
        <p:nvSpPr>
          <p:cNvPr id="6" name="Footer Placeholder 5">
            <a:extLst>
              <a:ext uri="{FF2B5EF4-FFF2-40B4-BE49-F238E27FC236}">
                <a16:creationId xmlns:a16="http://schemas.microsoft.com/office/drawing/2014/main" id="{009B479B-4CEB-47DB-903C-2E2D2445EB57}"/>
              </a:ext>
            </a:extLst>
          </p:cNvPr>
          <p:cNvSpPr>
            <a:spLocks noGrp="1"/>
          </p:cNvSpPr>
          <p:nvPr>
            <p:ph type="ftr" sz="quarter" idx="11"/>
          </p:nvPr>
        </p:nvSpPr>
        <p:spPr/>
        <p:txBody>
          <a:bodyPr/>
          <a:lstStyle/>
          <a:p>
            <a:r>
              <a:rPr lang="en-US" dirty="0"/>
              <a:t>Conference Presentation</a:t>
            </a:r>
          </a:p>
        </p:txBody>
      </p:sp>
      <p:sp>
        <p:nvSpPr>
          <p:cNvPr id="7" name="Slide Number Placeholder 6">
            <a:extLst>
              <a:ext uri="{FF2B5EF4-FFF2-40B4-BE49-F238E27FC236}">
                <a16:creationId xmlns:a16="http://schemas.microsoft.com/office/drawing/2014/main" id="{FC6F2130-E7AA-4706-B388-47F7E032B5EA}"/>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9" name="Rectangle 8">
            <a:extLst>
              <a:ext uri="{FF2B5EF4-FFF2-40B4-BE49-F238E27FC236}">
                <a16:creationId xmlns:a16="http://schemas.microsoft.com/office/drawing/2014/main" id="{67311573-5DB1-44CE-818B-9E5F570408F1}"/>
              </a:ext>
            </a:extLst>
          </p:cNvPr>
          <p:cNvSpPr/>
          <p:nvPr userDrawn="1"/>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5">
            <a:extLst>
              <a:ext uri="{FF2B5EF4-FFF2-40B4-BE49-F238E27FC236}">
                <a16:creationId xmlns:a16="http://schemas.microsoft.com/office/drawing/2014/main" id="{6E328664-C733-476A-81C6-2A0B15B001A1}"/>
              </a:ext>
            </a:extLst>
          </p:cNvPr>
          <p:cNvSpPr>
            <a:spLocks noGrp="1"/>
          </p:cNvSpPr>
          <p:nvPr>
            <p:ph sz="quarter" idx="15" hasCustomPrompt="1"/>
          </p:nvPr>
        </p:nvSpPr>
        <p:spPr>
          <a:xfrm>
            <a:off x="2029158" y="2838122"/>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0" name="Content Placeholder 15">
            <a:extLst>
              <a:ext uri="{FF2B5EF4-FFF2-40B4-BE49-F238E27FC236}">
                <a16:creationId xmlns:a16="http://schemas.microsoft.com/office/drawing/2014/main" id="{4DA6C57C-E2CB-484E-94E6-9AB8DC7DB4C5}"/>
              </a:ext>
            </a:extLst>
          </p:cNvPr>
          <p:cNvSpPr>
            <a:spLocks noGrp="1"/>
          </p:cNvSpPr>
          <p:nvPr>
            <p:ph sz="quarter" idx="16" hasCustomPrompt="1"/>
          </p:nvPr>
        </p:nvSpPr>
        <p:spPr>
          <a:xfrm>
            <a:off x="2029158" y="3379435"/>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1" name="Content Placeholder 15">
            <a:extLst>
              <a:ext uri="{FF2B5EF4-FFF2-40B4-BE49-F238E27FC236}">
                <a16:creationId xmlns:a16="http://schemas.microsoft.com/office/drawing/2014/main" id="{97E74E6E-CDEF-424A-B7CE-5B34A0AC34D6}"/>
              </a:ext>
            </a:extLst>
          </p:cNvPr>
          <p:cNvSpPr>
            <a:spLocks noGrp="1"/>
          </p:cNvSpPr>
          <p:nvPr>
            <p:ph sz="quarter" idx="17" hasCustomPrompt="1"/>
          </p:nvPr>
        </p:nvSpPr>
        <p:spPr>
          <a:xfrm>
            <a:off x="2029158" y="3928699"/>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2" name="Content Placeholder 15">
            <a:extLst>
              <a:ext uri="{FF2B5EF4-FFF2-40B4-BE49-F238E27FC236}">
                <a16:creationId xmlns:a16="http://schemas.microsoft.com/office/drawing/2014/main" id="{E7A1AA76-7517-4C53-B2A4-EE8B1C6ADDDF}"/>
              </a:ext>
            </a:extLst>
          </p:cNvPr>
          <p:cNvSpPr>
            <a:spLocks noGrp="1"/>
          </p:cNvSpPr>
          <p:nvPr>
            <p:ph sz="quarter" idx="18" hasCustomPrompt="1"/>
          </p:nvPr>
        </p:nvSpPr>
        <p:spPr>
          <a:xfrm>
            <a:off x="2029158" y="4476966"/>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37" name="Text Placeholder 12">
            <a:extLst>
              <a:ext uri="{FF2B5EF4-FFF2-40B4-BE49-F238E27FC236}">
                <a16:creationId xmlns:a16="http://schemas.microsoft.com/office/drawing/2014/main" id="{273C9D83-2282-43F4-BB54-7CDA96B45560}"/>
              </a:ext>
            </a:extLst>
          </p:cNvPr>
          <p:cNvSpPr>
            <a:spLocks noGrp="1"/>
          </p:cNvSpPr>
          <p:nvPr>
            <p:ph type="body" sz="quarter" idx="19" hasCustomPrompt="1"/>
          </p:nvPr>
        </p:nvSpPr>
        <p:spPr>
          <a:xfrm>
            <a:off x="6298588"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8" name="Text Placeholder 12">
            <a:extLst>
              <a:ext uri="{FF2B5EF4-FFF2-40B4-BE49-F238E27FC236}">
                <a16:creationId xmlns:a16="http://schemas.microsoft.com/office/drawing/2014/main" id="{90C1AC4A-23E9-4676-A30E-E39B4342FF07}"/>
              </a:ext>
            </a:extLst>
          </p:cNvPr>
          <p:cNvSpPr>
            <a:spLocks noGrp="1"/>
          </p:cNvSpPr>
          <p:nvPr>
            <p:ph type="body" sz="quarter" idx="20" hasCustomPrompt="1"/>
          </p:nvPr>
        </p:nvSpPr>
        <p:spPr>
          <a:xfrm>
            <a:off x="6298588"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9" name="Text Placeholder 12">
            <a:extLst>
              <a:ext uri="{FF2B5EF4-FFF2-40B4-BE49-F238E27FC236}">
                <a16:creationId xmlns:a16="http://schemas.microsoft.com/office/drawing/2014/main" id="{2C256BCC-FED6-4D75-8C65-5967DD2E0194}"/>
              </a:ext>
            </a:extLst>
          </p:cNvPr>
          <p:cNvSpPr>
            <a:spLocks noGrp="1"/>
          </p:cNvSpPr>
          <p:nvPr>
            <p:ph type="body" sz="quarter" idx="21" hasCustomPrompt="1"/>
          </p:nvPr>
        </p:nvSpPr>
        <p:spPr>
          <a:xfrm>
            <a:off x="9033309"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40" name="Text Placeholder 12">
            <a:extLst>
              <a:ext uri="{FF2B5EF4-FFF2-40B4-BE49-F238E27FC236}">
                <a16:creationId xmlns:a16="http://schemas.microsoft.com/office/drawing/2014/main" id="{036A0378-B8F0-463A-A66D-83D798223E3C}"/>
              </a:ext>
            </a:extLst>
          </p:cNvPr>
          <p:cNvSpPr>
            <a:spLocks noGrp="1"/>
          </p:cNvSpPr>
          <p:nvPr>
            <p:ph type="body" sz="quarter" idx="22" hasCustomPrompt="1"/>
          </p:nvPr>
        </p:nvSpPr>
        <p:spPr>
          <a:xfrm>
            <a:off x="9033309"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2" name="Title 1">
            <a:extLst>
              <a:ext uri="{FF2B5EF4-FFF2-40B4-BE49-F238E27FC236}">
                <a16:creationId xmlns:a16="http://schemas.microsoft.com/office/drawing/2014/main" id="{82BDF22D-6760-4BDD-92EF-E940DCC023C0}"/>
              </a:ext>
            </a:extLst>
          </p:cNvPr>
          <p:cNvSpPr>
            <a:spLocks noGrp="1"/>
          </p:cNvSpPr>
          <p:nvPr>
            <p:ph type="title"/>
          </p:nvPr>
        </p:nvSpPr>
        <p:spPr>
          <a:xfrm>
            <a:off x="1267697" y="1369287"/>
            <a:ext cx="4079564"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9580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king Great Product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AADBBE-F1E3-480E-BE79-B55DEF9410EF}"/>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A4C868C7-0B77-47B8-9C16-7F97AA9F0D4E}"/>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dirty="0"/>
              <a:t>Click to add photo</a:t>
            </a:r>
          </a:p>
        </p:txBody>
      </p:sp>
      <p:sp>
        <p:nvSpPr>
          <p:cNvPr id="5" name="Date Placeholder 4">
            <a:extLst>
              <a:ext uri="{FF2B5EF4-FFF2-40B4-BE49-F238E27FC236}">
                <a16:creationId xmlns:a16="http://schemas.microsoft.com/office/drawing/2014/main" id="{6F4198D5-23F4-441A-AD0A-C6CD015E997C}"/>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16" name="Content Placeholder 15">
            <a:extLst>
              <a:ext uri="{FF2B5EF4-FFF2-40B4-BE49-F238E27FC236}">
                <a16:creationId xmlns:a16="http://schemas.microsoft.com/office/drawing/2014/main" id="{8E5DAC80-95FC-4BA1-98B2-5631FB3B0198}"/>
              </a:ext>
            </a:extLst>
          </p:cNvPr>
          <p:cNvSpPr>
            <a:spLocks noGrp="1"/>
          </p:cNvSpPr>
          <p:nvPr>
            <p:ph sz="quarter" idx="15" hasCustomPrompt="1"/>
          </p:nvPr>
        </p:nvSpPr>
        <p:spPr>
          <a:xfrm>
            <a:off x="6337298" y="3200401"/>
            <a:ext cx="5257799" cy="1701800"/>
          </a:xfrm>
          <a:prstGeom prst="rect">
            <a:avLst/>
          </a:prstGeom>
        </p:spPr>
        <p:txBody>
          <a:bodyPr/>
          <a:lstStyle>
            <a:lvl1pPr marL="0" indent="0">
              <a:lnSpc>
                <a:spcPct val="100000"/>
              </a:lnSpc>
              <a:spcBef>
                <a:spcPts val="0"/>
              </a:spcBef>
              <a:spcAft>
                <a:spcPts val="1200"/>
              </a:spcAft>
              <a:buNone/>
              <a:defRPr sz="1400" spc="100" baseline="0">
                <a:solidFill>
                  <a:schemeClr val="bg1"/>
                </a:solidFill>
              </a:defRPr>
            </a:lvl1pPr>
          </a:lstStyle>
          <a:p>
            <a:pPr lvl="0"/>
            <a:r>
              <a:rPr lang="en-US"/>
              <a:t>Click to add text</a:t>
            </a:r>
          </a:p>
        </p:txBody>
      </p:sp>
      <p:sp>
        <p:nvSpPr>
          <p:cNvPr id="12" name="Footer Placeholder 4">
            <a:extLst>
              <a:ext uri="{FF2B5EF4-FFF2-40B4-BE49-F238E27FC236}">
                <a16:creationId xmlns:a16="http://schemas.microsoft.com/office/drawing/2014/main" id="{464448FE-96B4-43C5-8721-4FBF69ED48B7}"/>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13" name="Slide Number Placeholder 5">
            <a:extLst>
              <a:ext uri="{FF2B5EF4-FFF2-40B4-BE49-F238E27FC236}">
                <a16:creationId xmlns:a16="http://schemas.microsoft.com/office/drawing/2014/main" id="{F8104834-0355-4576-A9E5-FF5B92B361F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2" name="Title 1">
            <a:extLst>
              <a:ext uri="{FF2B5EF4-FFF2-40B4-BE49-F238E27FC236}">
                <a16:creationId xmlns:a16="http://schemas.microsoft.com/office/drawing/2014/main" id="{3AD2D377-D829-49CC-9253-683054B909F0}"/>
              </a:ext>
            </a:extLst>
          </p:cNvPr>
          <p:cNvSpPr>
            <a:spLocks noGrp="1"/>
          </p:cNvSpPr>
          <p:nvPr>
            <p:ph type="title"/>
          </p:nvPr>
        </p:nvSpPr>
        <p:spPr>
          <a:xfrm>
            <a:off x="6337298" y="2063075"/>
            <a:ext cx="5257799" cy="1268810"/>
          </a:xfrm>
          <a:prstGeom prst="rect">
            <a:avLst/>
          </a:prstGeom>
        </p:spPr>
        <p:txBody>
          <a:bodyPr anchor="ctr"/>
          <a:lstStyle>
            <a:lvl1pPr>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54812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r>
              <a:rPr lang="en-US" dirty="0"/>
              <a:t>8/05/20XX</a:t>
            </a:r>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r>
              <a:rPr lang="en-US" dirty="0"/>
              <a:t>Conference Presentation</a:t>
            </a:r>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spc="150" baseline="0">
                <a:solidFill>
                  <a:schemeClr val="bg2">
                    <a:lumMod val="50000"/>
                  </a:schemeClr>
                </a:solidFill>
                <a:latin typeface="Univers Light" panose="020B0403020202020204" pitchFamily="34" charset="0"/>
              </a:defRPr>
            </a:lvl1pPr>
          </a:lstStyle>
          <a:p>
            <a:fld id="{18D65601-5AE2-46FC-B138-694DDD2B510D}" type="slidenum">
              <a:rPr lang="en-US" smtClean="0"/>
              <a:pPr/>
              <a:t>‹#›</a:t>
            </a:fld>
            <a:endParaRPr lang="en-US" dirty="0"/>
          </a:p>
        </p:txBody>
      </p:sp>
      <p:sp>
        <p:nvSpPr>
          <p:cNvPr id="7" name="TextBox 6">
            <a:extLst>
              <a:ext uri="{FF2B5EF4-FFF2-40B4-BE49-F238E27FC236}">
                <a16:creationId xmlns:a16="http://schemas.microsoft.com/office/drawing/2014/main" id="{084DCE26-8B90-4B2C-883A-D5FFC365BF8A}"/>
              </a:ext>
            </a:extLst>
          </p:cNvPr>
          <p:cNvSpPr txBox="1"/>
          <p:nvPr userDrawn="1"/>
        </p:nvSpPr>
        <p:spPr>
          <a:xfrm>
            <a:off x="5637320" y="2974019"/>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9B274D2-774F-4C24-A448-1EFB461A95EA}"/>
              </a:ext>
            </a:extLst>
          </p:cNvPr>
          <p:cNvSpPr>
            <a:spLocks noGrp="1"/>
          </p:cNvSpPr>
          <p:nvPr>
            <p:ph type="title"/>
          </p:nvPr>
        </p:nvSpPr>
        <p:spPr>
          <a:xfrm>
            <a:off x="995205" y="4965134"/>
            <a:ext cx="4333088" cy="1596004"/>
          </a:xfrm>
        </p:spPr>
        <p:txBody>
          <a:bodyPr/>
          <a:lstStyle/>
          <a:p>
            <a:r>
              <a:rPr lang="en-US" dirty="0"/>
              <a:t>NRS Institute… Continued</a:t>
            </a:r>
          </a:p>
        </p:txBody>
      </p:sp>
      <p:pic>
        <p:nvPicPr>
          <p:cNvPr id="74" name="Picture Placeholder 73" descr="A picture of three chairs against the wall">
            <a:extLst>
              <a:ext uri="{FF2B5EF4-FFF2-40B4-BE49-F238E27FC236}">
                <a16:creationId xmlns:a16="http://schemas.microsoft.com/office/drawing/2014/main" id="{70E8AD59-4DDD-4E2E-A6CA-FF1DE5BD8A44}"/>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2476500" y="622103"/>
            <a:ext cx="9715500" cy="3720928"/>
          </a:xfrm>
        </p:spPr>
      </p:pic>
      <p:sp>
        <p:nvSpPr>
          <p:cNvPr id="26" name="Text Placeholder 25">
            <a:extLst>
              <a:ext uri="{FF2B5EF4-FFF2-40B4-BE49-F238E27FC236}">
                <a16:creationId xmlns:a16="http://schemas.microsoft.com/office/drawing/2014/main" id="{C022D7CD-E026-4E29-BE4B-3FA7B1EB6A46}"/>
              </a:ext>
            </a:extLst>
          </p:cNvPr>
          <p:cNvSpPr>
            <a:spLocks noGrp="1"/>
          </p:cNvSpPr>
          <p:nvPr>
            <p:ph type="body" sz="quarter" idx="12"/>
          </p:nvPr>
        </p:nvSpPr>
        <p:spPr>
          <a:xfrm>
            <a:off x="5891753" y="5779363"/>
            <a:ext cx="2926698" cy="685430"/>
          </a:xfrm>
        </p:spPr>
        <p:txBody>
          <a:bodyPr/>
          <a:lstStyle/>
          <a:p>
            <a:r>
              <a:rPr lang="en-US" dirty="0"/>
              <a:t>Kathy Olesen-Tracey ​​</a:t>
            </a:r>
          </a:p>
        </p:txBody>
      </p:sp>
      <p:sp>
        <p:nvSpPr>
          <p:cNvPr id="36" name="Text Placeholder 35">
            <a:extLst>
              <a:ext uri="{FF2B5EF4-FFF2-40B4-BE49-F238E27FC236}">
                <a16:creationId xmlns:a16="http://schemas.microsoft.com/office/drawing/2014/main" id="{AEEB6582-6001-4276-8F87-1470B6FA1488}"/>
              </a:ext>
            </a:extLst>
          </p:cNvPr>
          <p:cNvSpPr>
            <a:spLocks noGrp="1"/>
          </p:cNvSpPr>
          <p:nvPr>
            <p:ph type="body" sz="quarter" idx="13"/>
          </p:nvPr>
        </p:nvSpPr>
        <p:spPr>
          <a:xfrm>
            <a:off x="9299663" y="5791178"/>
            <a:ext cx="2459114" cy="685429"/>
          </a:xfrm>
        </p:spPr>
        <p:txBody>
          <a:bodyPr/>
          <a:lstStyle/>
          <a:p>
            <a:r>
              <a:rPr lang="en-US" dirty="0"/>
              <a:t>January 18, 2023</a:t>
            </a:r>
          </a:p>
        </p:txBody>
      </p:sp>
    </p:spTree>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FD7DC7A-3B7F-410C-9B4A-818BD4FCC326}"/>
              </a:ext>
            </a:extLst>
          </p:cNvPr>
          <p:cNvSpPr>
            <a:spLocks noGrp="1"/>
          </p:cNvSpPr>
          <p:nvPr>
            <p:ph type="title"/>
          </p:nvPr>
        </p:nvSpPr>
        <p:spPr>
          <a:xfrm>
            <a:off x="1871559" y="1352736"/>
            <a:ext cx="3037792" cy="657883"/>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noProof="0" dirty="0"/>
              <a:t>Assessments​</a:t>
            </a:r>
          </a:p>
        </p:txBody>
      </p:sp>
      <p:sp>
        <p:nvSpPr>
          <p:cNvPr id="14" name="Content Placeholder 13">
            <a:extLst>
              <a:ext uri="{FF2B5EF4-FFF2-40B4-BE49-F238E27FC236}">
                <a16:creationId xmlns:a16="http://schemas.microsoft.com/office/drawing/2014/main" id="{D529AC97-CEEF-4F49-9BAD-DD30A7E3B5D4}"/>
              </a:ext>
            </a:extLst>
          </p:cNvPr>
          <p:cNvSpPr>
            <a:spLocks noGrp="1"/>
          </p:cNvSpPr>
          <p:nvPr>
            <p:ph sz="quarter" idx="15"/>
          </p:nvPr>
        </p:nvSpPr>
        <p:spPr>
          <a:xfrm>
            <a:off x="5109845" y="638176"/>
            <a:ext cx="5578870" cy="1769934"/>
          </a:xfrm>
        </p:spPr>
        <p:txBody>
          <a:bodyPr anchor="ct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a student has LESS than 12 hours and exits the program, do we need to retest them if they want to reenter the program?</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"Must" use the lowest test? I thought we could choose to use math if it's the lowest, not that we HAVE to? (In reference to an example provided by Kathy during the training.)</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 if a student is pre-tested in math for tutoring (SOS), this test (if lower) needs to be the post test?</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1" name="Picture Placeholder 100" descr="A close-up of a table with chairs">
            <a:extLst>
              <a:ext uri="{FF2B5EF4-FFF2-40B4-BE49-F238E27FC236}">
                <a16:creationId xmlns:a16="http://schemas.microsoft.com/office/drawing/2014/main" id="{5D77CEE8-2F2A-4FCD-A3D8-8648DAA4304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2804630"/>
            <a:ext cx="12192000" cy="4062247"/>
          </a:xfrm>
        </p:spPr>
      </p:pic>
      <p:sp>
        <p:nvSpPr>
          <p:cNvPr id="66" name="Rectangle 65">
            <a:extLst>
              <a:ext uri="{FF2B5EF4-FFF2-40B4-BE49-F238E27FC236}">
                <a16:creationId xmlns:a16="http://schemas.microsoft.com/office/drawing/2014/main" id="{70C5C27B-32E5-4B40-A6B9-D41475D84278}"/>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0E4865AA-CEF3-49DC-A71E-BA01A20A7DBF}"/>
              </a:ext>
            </a:extLst>
          </p:cNvPr>
          <p:cNvSpPr>
            <a:spLocks noGrp="1"/>
          </p:cNvSpPr>
          <p:nvPr>
            <p:ph type="dt" sz="half" idx="10"/>
          </p:nvPr>
        </p:nvSpPr>
        <p:spPr>
          <a:xfrm>
            <a:off x="838200" y="6356350"/>
            <a:ext cx="2743200" cy="365125"/>
          </a:xfrm>
        </p:spPr>
        <p:txBody>
          <a:bodyPr/>
          <a:lstStyle/>
          <a:p>
            <a:r>
              <a:rPr lang="en-US" dirty="0"/>
              <a:t>8/05/20XX</a:t>
            </a:r>
          </a:p>
        </p:txBody>
      </p:sp>
      <p:sp>
        <p:nvSpPr>
          <p:cNvPr id="4" name="Footer Placeholder 3">
            <a:extLst>
              <a:ext uri="{FF2B5EF4-FFF2-40B4-BE49-F238E27FC236}">
                <a16:creationId xmlns:a16="http://schemas.microsoft.com/office/drawing/2014/main" id="{BAEE40EF-072C-47F9-BAD4-39FD803AD966}"/>
              </a:ext>
            </a:extLst>
          </p:cNvPr>
          <p:cNvSpPr>
            <a:spLocks noGrp="1"/>
          </p:cNvSpPr>
          <p:nvPr>
            <p:ph type="ftr" sz="quarter" idx="11"/>
          </p:nvPr>
        </p:nvSpPr>
        <p:spPr>
          <a:xfrm>
            <a:off x="4038600" y="6356350"/>
            <a:ext cx="4114800" cy="365125"/>
          </a:xfrm>
        </p:spPr>
        <p:txBody>
          <a:bodyPr/>
          <a:lstStyle/>
          <a:p>
            <a:r>
              <a:rPr lang="en-US" dirty="0"/>
              <a:t>Conference Presentation</a:t>
            </a:r>
          </a:p>
        </p:txBody>
      </p:sp>
      <p:sp>
        <p:nvSpPr>
          <p:cNvPr id="5" name="Slide Number Placeholder 4">
            <a:extLst>
              <a:ext uri="{FF2B5EF4-FFF2-40B4-BE49-F238E27FC236}">
                <a16:creationId xmlns:a16="http://schemas.microsoft.com/office/drawing/2014/main" id="{3BDEDB3A-C068-4452-A16D-219DDA3D759E}"/>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10</a:t>
            </a:fld>
            <a:endParaRPr lang="en-US" dirty="0"/>
          </a:p>
        </p:txBody>
      </p:sp>
    </p:spTree>
    <p:extLst>
      <p:ext uri="{BB962C8B-B14F-4D97-AF65-F5344CB8AC3E}">
        <p14:creationId xmlns:p14="http://schemas.microsoft.com/office/powerpoint/2010/main" val="135569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4D4D4E20-249C-406C-BD90-01BEC46489C6}"/>
              </a:ext>
            </a:extLst>
          </p:cNvPr>
          <p:cNvSpPr>
            <a:spLocks noGrp="1"/>
          </p:cNvSpPr>
          <p:nvPr>
            <p:ph type="title"/>
          </p:nvPr>
        </p:nvSpPr>
        <p:spPr>
          <a:xfrm>
            <a:off x="6311898" y="2471206"/>
            <a:ext cx="5350010" cy="867398"/>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Is program entry the first day of class, or date a student was given an enrollment form? Enrollment process includes many steps.</a:t>
            </a:r>
            <a:b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noProof="0" dirty="0"/>
          </a:p>
        </p:txBody>
      </p:sp>
      <p:pic>
        <p:nvPicPr>
          <p:cNvPr id="87" name="Picture Placeholder 86" descr="A person of a person clapping">
            <a:extLst>
              <a:ext uri="{FF2B5EF4-FFF2-40B4-BE49-F238E27FC236}">
                <a16:creationId xmlns:a16="http://schemas.microsoft.com/office/drawing/2014/main" id="{5B66E087-615D-4B7F-9491-E7B61FCBE483}"/>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1" y="0"/>
            <a:ext cx="6311899" cy="6858000"/>
          </a:xfrm>
        </p:spPr>
      </p:pic>
      <p:sp>
        <p:nvSpPr>
          <p:cNvPr id="5" name="Slide Number Placeholder 4">
            <a:extLst>
              <a:ext uri="{FF2B5EF4-FFF2-40B4-BE49-F238E27FC236}">
                <a16:creationId xmlns:a16="http://schemas.microsoft.com/office/drawing/2014/main" id="{E5969419-8F34-4DA7-AE42-353928399E84}"/>
              </a:ext>
            </a:extLst>
          </p:cNvPr>
          <p:cNvSpPr>
            <a:spLocks noGrp="1"/>
          </p:cNvSpPr>
          <p:nvPr>
            <p:ph type="sldNum" sz="quarter" idx="12"/>
          </p:nvPr>
        </p:nvSpPr>
        <p:spPr>
          <a:xfrm>
            <a:off x="10510344" y="6356350"/>
            <a:ext cx="843455" cy="365125"/>
          </a:xfrm>
        </p:spPr>
        <p:txBody>
          <a:bodyPr/>
          <a:lstStyle/>
          <a:p>
            <a:fld id="{18D65601-5AE2-46FC-B138-694DDD2B510D}" type="slidenum">
              <a:rPr lang="en-US" smtClean="0"/>
              <a:pPr/>
              <a:t>11</a:t>
            </a:fld>
            <a:endParaRPr lang="en-US" dirty="0"/>
          </a:p>
        </p:txBody>
      </p:sp>
    </p:spTree>
    <p:extLst>
      <p:ext uri="{BB962C8B-B14F-4D97-AF65-F5344CB8AC3E}">
        <p14:creationId xmlns:p14="http://schemas.microsoft.com/office/powerpoint/2010/main" val="1281836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Placeholder 52" descr="A person with his hand on his chin">
            <a:extLst>
              <a:ext uri="{FF2B5EF4-FFF2-40B4-BE49-F238E27FC236}">
                <a16:creationId xmlns:a16="http://schemas.microsoft.com/office/drawing/2014/main" id="{0DA54412-8469-4051-A52D-3729F2410ADF}"/>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a:ext>
            </a:extLst>
          </a:blip>
          <a:srcRect/>
          <a:stretch/>
        </p:blipFill>
        <p:spPr>
          <a:xfrm>
            <a:off x="0" y="0"/>
            <a:ext cx="12192000" cy="6858000"/>
          </a:xfrm>
        </p:spPr>
      </p:pic>
      <p:sp>
        <p:nvSpPr>
          <p:cNvPr id="45" name="Rectangle 44">
            <a:extLst>
              <a:ext uri="{FF2B5EF4-FFF2-40B4-BE49-F238E27FC236}">
                <a16:creationId xmlns:a16="http://schemas.microsoft.com/office/drawing/2014/main" id="{194AB131-F9C1-48DB-AD3A-5C074FBC4665}"/>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descr="Man with yellow sweater and white dress shirt thinking">
            <a:extLst>
              <a:ext uri="{FF2B5EF4-FFF2-40B4-BE49-F238E27FC236}">
                <a16:creationId xmlns:a16="http://schemas.microsoft.com/office/drawing/2014/main" id="{96447938-7FB6-4750-890E-6E4730B33E84}"/>
              </a:ext>
            </a:extLst>
          </p:cNvPr>
          <p:cNvSpPr/>
          <p:nvPr/>
        </p:nvSpPr>
        <p:spPr>
          <a:xfrm>
            <a:off x="828974" y="32659"/>
            <a:ext cx="7461956" cy="6825341"/>
          </a:xfrm>
          <a:custGeom>
            <a:avLst/>
            <a:gdLst>
              <a:gd name="connsiteX0" fmla="*/ 2144889 w 7461956"/>
              <a:gd name="connsiteY0" fmla="*/ 0 h 6897511"/>
              <a:gd name="connsiteX1" fmla="*/ 2190045 w 7461956"/>
              <a:gd name="connsiteY1" fmla="*/ 609600 h 6897511"/>
              <a:gd name="connsiteX2" fmla="*/ 2144889 w 7461956"/>
              <a:gd name="connsiteY2" fmla="*/ 654756 h 6897511"/>
              <a:gd name="connsiteX3" fmla="*/ 2088445 w 7461956"/>
              <a:gd name="connsiteY3" fmla="*/ 722489 h 6897511"/>
              <a:gd name="connsiteX4" fmla="*/ 45156 w 7461956"/>
              <a:gd name="connsiteY4" fmla="*/ 722489 h 6897511"/>
              <a:gd name="connsiteX5" fmla="*/ 45156 w 7461956"/>
              <a:gd name="connsiteY5" fmla="*/ 6073422 h 6897511"/>
              <a:gd name="connsiteX6" fmla="*/ 0 w 7461956"/>
              <a:gd name="connsiteY6" fmla="*/ 6220178 h 6897511"/>
              <a:gd name="connsiteX7" fmla="*/ 56445 w 7461956"/>
              <a:gd name="connsiteY7" fmla="*/ 6310489 h 6897511"/>
              <a:gd name="connsiteX8" fmla="*/ 22578 w 7461956"/>
              <a:gd name="connsiteY8" fmla="*/ 6897511 h 6897511"/>
              <a:gd name="connsiteX9" fmla="*/ 7439378 w 7461956"/>
              <a:gd name="connsiteY9" fmla="*/ 6897511 h 6897511"/>
              <a:gd name="connsiteX10" fmla="*/ 7461956 w 7461956"/>
              <a:gd name="connsiteY10" fmla="*/ 6445956 h 6897511"/>
              <a:gd name="connsiteX11" fmla="*/ 7461956 w 7461956"/>
              <a:gd name="connsiteY11" fmla="*/ 6276622 h 6897511"/>
              <a:gd name="connsiteX12" fmla="*/ 7394222 w 7461956"/>
              <a:gd name="connsiteY12" fmla="*/ 6005689 h 6897511"/>
              <a:gd name="connsiteX13" fmla="*/ 7394222 w 7461956"/>
              <a:gd name="connsiteY13" fmla="*/ 745067 h 6897511"/>
              <a:gd name="connsiteX14" fmla="*/ 4346222 w 7461956"/>
              <a:gd name="connsiteY14" fmla="*/ 745067 h 6897511"/>
              <a:gd name="connsiteX15" fmla="*/ 4267200 w 7461956"/>
              <a:gd name="connsiteY15" fmla="*/ 654756 h 6897511"/>
              <a:gd name="connsiteX16" fmla="*/ 4131733 w 7461956"/>
              <a:gd name="connsiteY16" fmla="*/ 496711 h 6897511"/>
              <a:gd name="connsiteX17" fmla="*/ 4131733 w 7461956"/>
              <a:gd name="connsiteY17" fmla="*/ 33867 h 6897511"/>
              <a:gd name="connsiteX18" fmla="*/ 2144889 w 7461956"/>
              <a:gd name="connsiteY18" fmla="*/ 0 h 689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61956" h="6897511">
                <a:moveTo>
                  <a:pt x="2144889" y="0"/>
                </a:moveTo>
                <a:lnTo>
                  <a:pt x="2190045" y="609600"/>
                </a:lnTo>
                <a:lnTo>
                  <a:pt x="2144889" y="654756"/>
                </a:lnTo>
                <a:lnTo>
                  <a:pt x="2088445" y="722489"/>
                </a:lnTo>
                <a:lnTo>
                  <a:pt x="45156" y="722489"/>
                </a:lnTo>
                <a:lnTo>
                  <a:pt x="45156" y="6073422"/>
                </a:lnTo>
                <a:lnTo>
                  <a:pt x="0" y="6220178"/>
                </a:lnTo>
                <a:lnTo>
                  <a:pt x="56445" y="6310489"/>
                </a:lnTo>
                <a:lnTo>
                  <a:pt x="22578" y="6897511"/>
                </a:lnTo>
                <a:lnTo>
                  <a:pt x="7439378" y="6897511"/>
                </a:lnTo>
                <a:lnTo>
                  <a:pt x="7461956" y="6445956"/>
                </a:lnTo>
                <a:lnTo>
                  <a:pt x="7461956" y="6276622"/>
                </a:lnTo>
                <a:lnTo>
                  <a:pt x="7394222" y="6005689"/>
                </a:lnTo>
                <a:lnTo>
                  <a:pt x="7394222" y="745067"/>
                </a:lnTo>
                <a:lnTo>
                  <a:pt x="4346222" y="745067"/>
                </a:lnTo>
                <a:lnTo>
                  <a:pt x="4267200" y="654756"/>
                </a:lnTo>
                <a:lnTo>
                  <a:pt x="4131733" y="496711"/>
                </a:lnTo>
                <a:lnTo>
                  <a:pt x="4131733" y="33867"/>
                </a:lnTo>
                <a:lnTo>
                  <a:pt x="2144889" y="0"/>
                </a:lnTo>
                <a:close/>
              </a:path>
            </a:pathLst>
          </a:custGeom>
          <a:blipFill>
            <a:blip r:embed="rId4" cstate="print">
              <a:alphaModFix/>
              <a:extLst>
                <a:ext uri="{28A0092B-C50C-407E-A947-70E740481C1C}">
                  <a14:useLocalDpi xmlns:a14="http://schemas.microsoft.com/office/drawing/2010/main"/>
                </a:ext>
              </a:extLst>
            </a:blip>
            <a:stretch>
              <a:fillRect b="-4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Connector 46">
            <a:extLst>
              <a:ext uri="{FF2B5EF4-FFF2-40B4-BE49-F238E27FC236}">
                <a16:creationId xmlns:a16="http://schemas.microsoft.com/office/drawing/2014/main" id="{6AE9ED3E-A3FD-4FE3-BD8B-BC4B8C020562}"/>
              </a:ext>
              <a:ext uri="{C183D7F6-B498-43B3-948B-1728B52AA6E4}">
                <adec:decorative xmlns:adec="http://schemas.microsoft.com/office/drawing/2017/decorative" val="1"/>
              </a:ext>
            </a:extLst>
          </p:cNvPr>
          <p:cNvCxnSpPr>
            <a:cxnSpLocks/>
          </p:cNvCxnSpPr>
          <p:nvPr/>
        </p:nvCxnSpPr>
        <p:spPr>
          <a:xfrm>
            <a:off x="7803075" y="0"/>
            <a:ext cx="0" cy="299117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76A2679D-6071-424D-B3C5-5A49D6B5E468}"/>
              </a:ext>
            </a:extLst>
          </p:cNvPr>
          <p:cNvSpPr>
            <a:spLocks noGrp="1"/>
          </p:cNvSpPr>
          <p:nvPr>
            <p:ph sz="quarter" idx="16"/>
          </p:nvPr>
        </p:nvSpPr>
        <p:spPr>
          <a:xfrm>
            <a:off x="8088198" y="631627"/>
            <a:ext cx="3465619" cy="5250699"/>
          </a:xfrm>
        </p:spPr>
        <p:txBody>
          <a:bodyPr/>
          <a:lstStyle/>
          <a:p>
            <a:pPr marR="0" lvl="0" algn="l" defTabSz="914400" rtl="0" eaLnBrk="1" fontAlgn="auto" latinLnBrk="0" hangingPunct="1">
              <a:lnSpc>
                <a:spcPct val="100000"/>
              </a:lnSpc>
              <a:spcBef>
                <a:spcPts val="0"/>
              </a:spcBef>
              <a:spcAft>
                <a:spcPts val="0"/>
              </a:spcAft>
              <a:buClrTx/>
              <a:buSzTx/>
              <a:tabLst/>
              <a:defRPr/>
            </a:pPr>
            <a:r>
              <a:rPr lang="en-US" dirty="0">
                <a:latin typeface="Arial" panose="020B0604020202020204" pitchFamily="34" charset="0"/>
                <a:cs typeface="Arial" panose="020B0604020202020204" pitchFamily="34" charset="0"/>
              </a:rPr>
              <a:t>A few final questions: </a:t>
            </a:r>
          </a:p>
          <a:p>
            <a:pPr marR="0" lvl="0" algn="l" defTabSz="914400" rtl="0" eaLnBrk="1" fontAlgn="auto" latinLnBrk="0" hangingPunct="1">
              <a:lnSpc>
                <a:spcPct val="100000"/>
              </a:lnSpc>
              <a:spcBef>
                <a:spcPts val="0"/>
              </a:spcBef>
              <a:spcAft>
                <a:spcPts val="0"/>
              </a:spcAft>
              <a:buClrTx/>
              <a:buSzTx/>
              <a:tabLst/>
              <a:defRPr/>
            </a:pPr>
            <a:endParaRPr lang="en-US"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know this is more of a reading and web development issue, but the tables are not marked on the NRS POP report as clearly as in the Excel file. Could this be improved?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do I access Tables 5, 5A, 9, 11 and MSG? The NRS POP report gives me tables 1-4.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 you say anything about what might be different if we are not in a fixed-entry program?</a:t>
            </a:r>
            <a:endPar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 there be an "office hours" of sorts where we can have a "NRS data recording expert" preside and help us through examples, so we can be sure we are recording correctly?</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never see the reports.  Who gets them?</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to motivate students to take the post-test?</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3" name="Date Placeholder 2">
            <a:extLst>
              <a:ext uri="{FF2B5EF4-FFF2-40B4-BE49-F238E27FC236}">
                <a16:creationId xmlns:a16="http://schemas.microsoft.com/office/drawing/2014/main" id="{AF71F7A7-FCB0-4470-8152-34B616A9BD11}"/>
              </a:ext>
            </a:extLst>
          </p:cNvPr>
          <p:cNvSpPr>
            <a:spLocks noGrp="1"/>
          </p:cNvSpPr>
          <p:nvPr>
            <p:ph type="dt" sz="half" idx="10"/>
          </p:nvPr>
        </p:nvSpPr>
        <p:spPr>
          <a:xfrm>
            <a:off x="838200" y="6356350"/>
            <a:ext cx="2743200" cy="365125"/>
          </a:xfrm>
        </p:spPr>
        <p:txBody>
          <a:bodyPr/>
          <a:lstStyle/>
          <a:p>
            <a:r>
              <a:rPr lang="en-US" dirty="0"/>
              <a:t>8/05/20XX</a:t>
            </a:r>
          </a:p>
        </p:txBody>
      </p:sp>
      <p:sp>
        <p:nvSpPr>
          <p:cNvPr id="5" name="Slide Number Placeholder 4">
            <a:extLst>
              <a:ext uri="{FF2B5EF4-FFF2-40B4-BE49-F238E27FC236}">
                <a16:creationId xmlns:a16="http://schemas.microsoft.com/office/drawing/2014/main" id="{D635C0AD-B05B-4C54-AD82-229A2A3920AB}"/>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12</a:t>
            </a:fld>
            <a:endParaRPr lang="en-US" dirty="0"/>
          </a:p>
        </p:txBody>
      </p:sp>
    </p:spTree>
    <p:extLst>
      <p:ext uri="{BB962C8B-B14F-4D97-AF65-F5344CB8AC3E}">
        <p14:creationId xmlns:p14="http://schemas.microsoft.com/office/powerpoint/2010/main" val="3260611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9B274D2-774F-4C24-A448-1EFB461A95EA}"/>
              </a:ext>
            </a:extLst>
          </p:cNvPr>
          <p:cNvSpPr>
            <a:spLocks noGrp="1"/>
          </p:cNvSpPr>
          <p:nvPr>
            <p:ph type="title"/>
          </p:nvPr>
        </p:nvSpPr>
        <p:spPr>
          <a:xfrm>
            <a:off x="995205" y="4965134"/>
            <a:ext cx="4333088" cy="1596004"/>
          </a:xfrm>
        </p:spPr>
        <p:txBody>
          <a:bodyPr/>
          <a:lstStyle/>
          <a:p>
            <a:br>
              <a:rPr lang="en-US" dirty="0"/>
            </a:br>
            <a:r>
              <a:rPr lang="en-US" dirty="0"/>
              <a:t>Thank you! </a:t>
            </a:r>
          </a:p>
        </p:txBody>
      </p:sp>
      <p:pic>
        <p:nvPicPr>
          <p:cNvPr id="74" name="Picture Placeholder 73" descr="A picture of three chairs against the wall">
            <a:extLst>
              <a:ext uri="{FF2B5EF4-FFF2-40B4-BE49-F238E27FC236}">
                <a16:creationId xmlns:a16="http://schemas.microsoft.com/office/drawing/2014/main" id="{70E8AD59-4DDD-4E2E-A6CA-FF1DE5BD8A44}"/>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2476500" y="622103"/>
            <a:ext cx="9715500" cy="3720928"/>
          </a:xfrm>
        </p:spPr>
      </p:pic>
      <p:sp>
        <p:nvSpPr>
          <p:cNvPr id="26" name="Text Placeholder 25">
            <a:extLst>
              <a:ext uri="{FF2B5EF4-FFF2-40B4-BE49-F238E27FC236}">
                <a16:creationId xmlns:a16="http://schemas.microsoft.com/office/drawing/2014/main" id="{C022D7CD-E026-4E29-BE4B-3FA7B1EB6A46}"/>
              </a:ext>
            </a:extLst>
          </p:cNvPr>
          <p:cNvSpPr>
            <a:spLocks noGrp="1"/>
          </p:cNvSpPr>
          <p:nvPr>
            <p:ph type="body" sz="quarter" idx="12"/>
          </p:nvPr>
        </p:nvSpPr>
        <p:spPr>
          <a:xfrm>
            <a:off x="5891753" y="5779363"/>
            <a:ext cx="2926698" cy="685430"/>
          </a:xfrm>
        </p:spPr>
        <p:txBody>
          <a:bodyPr/>
          <a:lstStyle/>
          <a:p>
            <a:r>
              <a:rPr lang="en-US" dirty="0"/>
              <a:t>​​</a:t>
            </a:r>
          </a:p>
        </p:txBody>
      </p:sp>
    </p:spTree>
    <p:extLst>
      <p:ext uri="{BB962C8B-B14F-4D97-AF65-F5344CB8AC3E}">
        <p14:creationId xmlns:p14="http://schemas.microsoft.com/office/powerpoint/2010/main" val="6403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Placeholder 117" descr="Woman in yellow sweater">
            <a:extLst>
              <a:ext uri="{FF2B5EF4-FFF2-40B4-BE49-F238E27FC236}">
                <a16:creationId xmlns:a16="http://schemas.microsoft.com/office/drawing/2014/main" id="{60DBABF2-8CCB-48D8-AFE6-06039507FDF4}"/>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p:spPr>
      </p:pic>
      <p:sp>
        <p:nvSpPr>
          <p:cNvPr id="13" name="Rectangle 12">
            <a:extLst>
              <a:ext uri="{FF2B5EF4-FFF2-40B4-BE49-F238E27FC236}">
                <a16:creationId xmlns:a16="http://schemas.microsoft.com/office/drawing/2014/main" id="{F7B7E5B3-F6B1-4A5C-A942-9728FEC5764C}"/>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1C0FA35-FBFE-4B23-B0D5-ECBC4C90532E}"/>
              </a:ext>
              <a:ext uri="{C183D7F6-B498-43B3-948B-1728B52AA6E4}">
                <adec:decorative xmlns:adec="http://schemas.microsoft.com/office/drawing/2017/decorative" val="1"/>
              </a:ext>
            </a:extLst>
          </p:cNvPr>
          <p:cNvCxnSpPr>
            <a:cxnSpLocks/>
          </p:cNvCxnSpPr>
          <p:nvPr/>
        </p:nvCxnSpPr>
        <p:spPr>
          <a:xfrm>
            <a:off x="1389360" y="0"/>
            <a:ext cx="0" cy="171338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39B2324E-969D-4802-8BB3-E6EC3E221464}"/>
              </a:ext>
            </a:extLst>
          </p:cNvPr>
          <p:cNvSpPr>
            <a:spLocks noGrp="1"/>
          </p:cNvSpPr>
          <p:nvPr>
            <p:ph type="title"/>
          </p:nvPr>
        </p:nvSpPr>
        <p:spPr>
          <a:xfrm>
            <a:off x="1675242" y="1418953"/>
            <a:ext cx="5362575" cy="495691"/>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Today’s Purpose</a:t>
            </a:r>
            <a:endParaRPr lang="en-US" noProof="0" dirty="0"/>
          </a:p>
        </p:txBody>
      </p:sp>
      <p:sp>
        <p:nvSpPr>
          <p:cNvPr id="28" name="Content Placeholder 27">
            <a:extLst>
              <a:ext uri="{FF2B5EF4-FFF2-40B4-BE49-F238E27FC236}">
                <a16:creationId xmlns:a16="http://schemas.microsoft.com/office/drawing/2014/main" id="{29909120-B013-4872-BAFC-11D63AAABDD4}"/>
              </a:ext>
            </a:extLst>
          </p:cNvPr>
          <p:cNvSpPr>
            <a:spLocks noGrp="1"/>
          </p:cNvSpPr>
          <p:nvPr>
            <p:ph sz="quarter" idx="15"/>
          </p:nvPr>
        </p:nvSpPr>
        <p:spPr>
          <a:xfrm>
            <a:off x="1675242" y="2051170"/>
            <a:ext cx="3875325" cy="3532188"/>
          </a:xfrm>
        </p:spPr>
        <p:txBody>
          <a:bodyPr/>
          <a:lstStyle/>
          <a:p>
            <a:r>
              <a:rPr lang="en-US" sz="2000" b="1" i="1" dirty="0"/>
              <a:t>Data is how we tell the story of our student’s journey through our system. </a:t>
            </a:r>
          </a:p>
          <a:p>
            <a:r>
              <a:rPr lang="en-US" sz="1800" dirty="0"/>
              <a:t>It’s also how you demonstrate the success of your program.</a:t>
            </a:r>
          </a:p>
          <a:p>
            <a:r>
              <a:rPr lang="en-US" sz="1800" b="1" dirty="0"/>
              <a:t>Today’s goal is to address the questions posed during the NRS Institute on December 15</a:t>
            </a:r>
            <a:r>
              <a:rPr lang="en-US" sz="1800" b="1" baseline="30000" dirty="0"/>
              <a:t>th</a:t>
            </a:r>
            <a:r>
              <a:rPr lang="en-US" sz="1800" b="1" dirty="0"/>
              <a:t>. </a:t>
            </a:r>
          </a:p>
          <a:p>
            <a:endParaRPr lang="en-US" dirty="0"/>
          </a:p>
          <a:p>
            <a:endParaRPr lang="en-US" dirty="0"/>
          </a:p>
        </p:txBody>
      </p:sp>
      <p:sp>
        <p:nvSpPr>
          <p:cNvPr id="5" name="Slide Number Placeholder 4">
            <a:extLst>
              <a:ext uri="{FF2B5EF4-FFF2-40B4-BE49-F238E27FC236}">
                <a16:creationId xmlns:a16="http://schemas.microsoft.com/office/drawing/2014/main" id="{646665B6-F02E-4FF8-AEBC-BEFA35EAFC65}"/>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2</a:t>
            </a:fld>
            <a:endParaRPr lang="en-US" dirty="0"/>
          </a:p>
        </p:txBody>
      </p:sp>
    </p:spTree>
    <p:extLst>
      <p:ext uri="{BB962C8B-B14F-4D97-AF65-F5344CB8AC3E}">
        <p14:creationId xmlns:p14="http://schemas.microsoft.com/office/powerpoint/2010/main" val="74400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12B1988-DF3B-414E-BEB4-BDE3F33E67A9}"/>
              </a:ext>
            </a:extLst>
          </p:cNvPr>
          <p:cNvSpPr>
            <a:spLocks noGrp="1"/>
          </p:cNvSpPr>
          <p:nvPr>
            <p:ph type="title"/>
          </p:nvPr>
        </p:nvSpPr>
        <p:spPr>
          <a:xfrm>
            <a:off x="1883137" y="1360309"/>
            <a:ext cx="2909309" cy="65788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Demographic Data </a:t>
            </a:r>
            <a:endParaRPr lang="en-US" noProof="0" dirty="0"/>
          </a:p>
        </p:txBody>
      </p:sp>
      <p:sp>
        <p:nvSpPr>
          <p:cNvPr id="17" name="Content Placeholder 16">
            <a:extLst>
              <a:ext uri="{FF2B5EF4-FFF2-40B4-BE49-F238E27FC236}">
                <a16:creationId xmlns:a16="http://schemas.microsoft.com/office/drawing/2014/main" id="{827F41A1-E0EA-41B4-89AC-89D0C6C9DF1A}"/>
              </a:ext>
            </a:extLst>
          </p:cNvPr>
          <p:cNvSpPr>
            <a:spLocks noGrp="1"/>
          </p:cNvSpPr>
          <p:nvPr>
            <p:ph sz="quarter" idx="15"/>
          </p:nvPr>
        </p:nvSpPr>
        <p:spPr>
          <a:xfrm>
            <a:off x="5109845" y="1225118"/>
            <a:ext cx="5293260" cy="1340529"/>
          </a:xfrm>
        </p:spPr>
        <p:txBody>
          <a:bodyPr anchor="ctr"/>
          <a:lstStyle/>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Are the students' ITIN numbers just as good as the SSN?</a:t>
            </a: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When students acquire jobs, new social security cards, and credentials, it is critical we enter the information for students in the correct year's program, even if this seems retroactive and students are not currently studying this year but studied with us last year. Is this correct?</a:t>
            </a:r>
          </a:p>
          <a:p>
            <a:r>
              <a:rPr lang="en-US" dirty="0"/>
              <a:t>​</a:t>
            </a:r>
          </a:p>
          <a:p>
            <a:r>
              <a:rPr lang="en-US" dirty="0"/>
              <a:t>​</a:t>
            </a:r>
          </a:p>
        </p:txBody>
      </p:sp>
      <p:pic>
        <p:nvPicPr>
          <p:cNvPr id="150" name="Picture Placeholder 149" descr="Two people talking in front of a window and a laptop">
            <a:extLst>
              <a:ext uri="{FF2B5EF4-FFF2-40B4-BE49-F238E27FC236}">
                <a16:creationId xmlns:a16="http://schemas.microsoft.com/office/drawing/2014/main" id="{FB8FDEA3-5342-4AA3-BD01-617F25717CA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2795752"/>
            <a:ext cx="12192000" cy="4062247"/>
          </a:xfrm>
        </p:spPr>
      </p:pic>
      <p:sp>
        <p:nvSpPr>
          <p:cNvPr id="5" name="Slide Number Placeholder 4">
            <a:extLst>
              <a:ext uri="{FF2B5EF4-FFF2-40B4-BE49-F238E27FC236}">
                <a16:creationId xmlns:a16="http://schemas.microsoft.com/office/drawing/2014/main" id="{7D6268C4-FA36-44D9-B49A-C2B51810F39C}"/>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3</a:t>
            </a:fld>
            <a:endParaRPr lang="en-US" dirty="0"/>
          </a:p>
        </p:txBody>
      </p:sp>
      <p:sp>
        <p:nvSpPr>
          <p:cNvPr id="91" name="Rectangle 90">
            <a:extLst>
              <a:ext uri="{FF2B5EF4-FFF2-40B4-BE49-F238E27FC236}">
                <a16:creationId xmlns:a16="http://schemas.microsoft.com/office/drawing/2014/main" id="{86266357-58CA-479D-8E3B-7CBCA9707667}"/>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197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Placeholder 84" descr="A person smiling for the camera">
            <a:extLst>
              <a:ext uri="{FF2B5EF4-FFF2-40B4-BE49-F238E27FC236}">
                <a16:creationId xmlns:a16="http://schemas.microsoft.com/office/drawing/2014/main" id="{C490DB81-3218-4662-ACD7-93D3B496BADE}"/>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4582510" y="0"/>
            <a:ext cx="7609489" cy="6858000"/>
          </a:xfrm>
        </p:spPr>
      </p:pic>
      <p:sp>
        <p:nvSpPr>
          <p:cNvPr id="55" name="Freeform: Shape 54" descr="Woman with short hair and wearing black glasses and dark blue shirt">
            <a:extLst>
              <a:ext uri="{FF2B5EF4-FFF2-40B4-BE49-F238E27FC236}">
                <a16:creationId xmlns:a16="http://schemas.microsoft.com/office/drawing/2014/main" id="{3811E9AA-1AAF-41A0-9113-5DBE1CEC62F6}"/>
              </a:ext>
            </a:extLst>
          </p:cNvPr>
          <p:cNvSpPr/>
          <p:nvPr/>
        </p:nvSpPr>
        <p:spPr>
          <a:xfrm>
            <a:off x="5295019" y="0"/>
            <a:ext cx="6411428" cy="6858000"/>
          </a:xfrm>
          <a:custGeom>
            <a:avLst/>
            <a:gdLst>
              <a:gd name="connsiteX0" fmla="*/ 1265274 w 6645349"/>
              <a:gd name="connsiteY0" fmla="*/ 0 h 6868633"/>
              <a:gd name="connsiteX1" fmla="*/ 1307804 w 6645349"/>
              <a:gd name="connsiteY1" fmla="*/ 1701210 h 6868633"/>
              <a:gd name="connsiteX2" fmla="*/ 1360967 w 6645349"/>
              <a:gd name="connsiteY2" fmla="*/ 1743740 h 6868633"/>
              <a:gd name="connsiteX3" fmla="*/ 1424762 w 6645349"/>
              <a:gd name="connsiteY3" fmla="*/ 1839433 h 6868633"/>
              <a:gd name="connsiteX4" fmla="*/ 0 w 6645349"/>
              <a:gd name="connsiteY4" fmla="*/ 1839433 h 6868633"/>
              <a:gd name="connsiteX5" fmla="*/ 0 w 6645349"/>
              <a:gd name="connsiteY5" fmla="*/ 6868633 h 6868633"/>
              <a:gd name="connsiteX6" fmla="*/ 6645349 w 6645349"/>
              <a:gd name="connsiteY6" fmla="*/ 6868633 h 6868633"/>
              <a:gd name="connsiteX7" fmla="*/ 6645349 w 6645349"/>
              <a:gd name="connsiteY7" fmla="*/ 1796903 h 6868633"/>
              <a:gd name="connsiteX8" fmla="*/ 5039832 w 6645349"/>
              <a:gd name="connsiteY8" fmla="*/ 1743740 h 6868633"/>
              <a:gd name="connsiteX9" fmla="*/ 4901609 w 6645349"/>
              <a:gd name="connsiteY9" fmla="*/ 1456661 h 6868633"/>
              <a:gd name="connsiteX10" fmla="*/ 4901609 w 6645349"/>
              <a:gd name="connsiteY10" fmla="*/ 10633 h 6868633"/>
              <a:gd name="connsiteX11" fmla="*/ 1265274 w 6645349"/>
              <a:gd name="connsiteY11" fmla="*/ 0 h 6868633"/>
              <a:gd name="connsiteX0" fmla="*/ 1265274 w 6645349"/>
              <a:gd name="connsiteY0" fmla="*/ 0 h 6868633"/>
              <a:gd name="connsiteX1" fmla="*/ 1294947 w 6645349"/>
              <a:gd name="connsiteY1" fmla="*/ 1364896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 name="connsiteX0" fmla="*/ 1265274 w 6645349"/>
              <a:gd name="connsiteY0" fmla="*/ 0 h 6868633"/>
              <a:gd name="connsiteX1" fmla="*/ 1391552 w 6645349"/>
              <a:gd name="connsiteY1" fmla="*/ 1458244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 name="connsiteX0" fmla="*/ 1265274 w 6645349"/>
              <a:gd name="connsiteY0" fmla="*/ 0 h 6868633"/>
              <a:gd name="connsiteX1" fmla="*/ 1381108 w 6645349"/>
              <a:gd name="connsiteY1" fmla="*/ 1458244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 name="connsiteX0" fmla="*/ 1265274 w 6645349"/>
              <a:gd name="connsiteY0" fmla="*/ 0 h 6868633"/>
              <a:gd name="connsiteX1" fmla="*/ 1381108 w 6645349"/>
              <a:gd name="connsiteY1" fmla="*/ 1458244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 name="connsiteX0" fmla="*/ 1265274 w 6645349"/>
              <a:gd name="connsiteY0" fmla="*/ 0 h 6868633"/>
              <a:gd name="connsiteX1" fmla="*/ 1381108 w 6645349"/>
              <a:gd name="connsiteY1" fmla="*/ 1458244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 name="connsiteX0" fmla="*/ 1265274 w 6645349"/>
              <a:gd name="connsiteY0" fmla="*/ 0 h 6868633"/>
              <a:gd name="connsiteX1" fmla="*/ 1378497 w 6645349"/>
              <a:gd name="connsiteY1" fmla="*/ 1470859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45349" h="6868633">
                <a:moveTo>
                  <a:pt x="1265274" y="0"/>
                </a:moveTo>
                <a:lnTo>
                  <a:pt x="1378497" y="1470859"/>
                </a:lnTo>
                <a:cubicBezTo>
                  <a:pt x="1330564" y="1572031"/>
                  <a:pt x="1332239" y="1620221"/>
                  <a:pt x="1307804" y="1701210"/>
                </a:cubicBezTo>
                <a:lnTo>
                  <a:pt x="1360967" y="1743740"/>
                </a:lnTo>
                <a:lnTo>
                  <a:pt x="1424762" y="1839433"/>
                </a:lnTo>
                <a:lnTo>
                  <a:pt x="0" y="1839433"/>
                </a:lnTo>
                <a:lnTo>
                  <a:pt x="0" y="6868633"/>
                </a:lnTo>
                <a:lnTo>
                  <a:pt x="6645349" y="6868633"/>
                </a:lnTo>
                <a:lnTo>
                  <a:pt x="6645349" y="1796903"/>
                </a:lnTo>
                <a:lnTo>
                  <a:pt x="5039832" y="1743740"/>
                </a:lnTo>
                <a:lnTo>
                  <a:pt x="4901609" y="1456661"/>
                </a:lnTo>
                <a:lnTo>
                  <a:pt x="4901609" y="10633"/>
                </a:lnTo>
                <a:lnTo>
                  <a:pt x="1265274" y="0"/>
                </a:lnTo>
                <a:close/>
              </a:path>
            </a:pathLst>
          </a:custGeom>
          <a:blipFill>
            <a:blip r:embed="rId4" cstate="print">
              <a:alphaModFix/>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59498E64-6451-4E0A-BE2B-4D44D7FC4111}"/>
              </a:ext>
            </a:extLst>
          </p:cNvPr>
          <p:cNvSpPr>
            <a:spLocks noGrp="1"/>
          </p:cNvSpPr>
          <p:nvPr>
            <p:ph type="title"/>
          </p:nvPr>
        </p:nvSpPr>
        <p:spPr>
          <a:xfrm>
            <a:off x="1016002" y="1823337"/>
            <a:ext cx="4607268" cy="469476"/>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Barriers to Employment</a:t>
            </a:r>
            <a:endParaRPr lang="en-US" noProof="0" dirty="0"/>
          </a:p>
        </p:txBody>
      </p:sp>
      <p:sp>
        <p:nvSpPr>
          <p:cNvPr id="19" name="Content Placeholder 18">
            <a:extLst>
              <a:ext uri="{FF2B5EF4-FFF2-40B4-BE49-F238E27FC236}">
                <a16:creationId xmlns:a16="http://schemas.microsoft.com/office/drawing/2014/main" id="{544C4064-B69B-4ECE-8110-639CB21C9067}"/>
              </a:ext>
            </a:extLst>
          </p:cNvPr>
          <p:cNvSpPr>
            <a:spLocks noGrp="1"/>
          </p:cNvSpPr>
          <p:nvPr>
            <p:ph sz="quarter" idx="15"/>
          </p:nvPr>
        </p:nvSpPr>
        <p:spPr>
          <a:xfrm>
            <a:off x="1016002" y="2492116"/>
            <a:ext cx="4606159" cy="2221291"/>
          </a:xfrm>
        </p:spPr>
        <p:txBody>
          <a:bodyPr/>
          <a:lstStyle/>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If I know a student is in a shelter (based on address), can I count that as "homeless"?</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Is low literacy considered below NRS 2 for the barriers? Or can we count NRS 2 as low literacy?</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Questions about lack of childcare as a barrier to </a:t>
            </a:r>
            <a:r>
              <a:rPr lang="en-US" sz="1800" b="0" i="0" u="none" strike="noStrike" dirty="0" err="1">
                <a:solidFill>
                  <a:srgbClr val="000000"/>
                </a:solidFill>
                <a:effectLst/>
                <a:latin typeface="Arial" panose="020B0604020202020204" pitchFamily="34" charset="0"/>
              </a:rPr>
              <a:t>emplooyment</a:t>
            </a:r>
            <a:r>
              <a:rPr lang="en-US" sz="1800" b="0" i="0" u="none" strike="noStrike" dirty="0">
                <a:solidFill>
                  <a:srgbClr val="000000"/>
                </a:solidFill>
                <a:effectLst/>
                <a:latin typeface="Arial" panose="020B0604020202020204" pitchFamily="34" charset="0"/>
              </a:rPr>
              <a:t>.</a:t>
            </a:r>
          </a:p>
        </p:txBody>
      </p:sp>
      <p:sp>
        <p:nvSpPr>
          <p:cNvPr id="5" name="Slide Number Placeholder 4">
            <a:extLst>
              <a:ext uri="{FF2B5EF4-FFF2-40B4-BE49-F238E27FC236}">
                <a16:creationId xmlns:a16="http://schemas.microsoft.com/office/drawing/2014/main" id="{53B74012-3B10-4CDC-9117-E08BA2B1794B}"/>
              </a:ext>
            </a:extLst>
          </p:cNvPr>
          <p:cNvSpPr>
            <a:spLocks noGrp="1"/>
          </p:cNvSpPr>
          <p:nvPr>
            <p:ph type="sldNum" sz="quarter" idx="12"/>
          </p:nvPr>
        </p:nvSpPr>
        <p:spPr>
          <a:xfrm>
            <a:off x="10510344" y="6356350"/>
            <a:ext cx="843455" cy="365125"/>
          </a:xfrm>
        </p:spPr>
        <p:txBody>
          <a:bodyPr/>
          <a:lstStyle/>
          <a:p>
            <a:fld id="{18D65601-5AE2-46FC-B138-694DDD2B510D}" type="slidenum">
              <a:rPr lang="en-US" smtClean="0"/>
              <a:pPr/>
              <a:t>4</a:t>
            </a:fld>
            <a:endParaRPr lang="en-US" dirty="0"/>
          </a:p>
        </p:txBody>
      </p:sp>
    </p:spTree>
    <p:extLst>
      <p:ext uri="{BB962C8B-B14F-4D97-AF65-F5344CB8AC3E}">
        <p14:creationId xmlns:p14="http://schemas.microsoft.com/office/powerpoint/2010/main" val="303726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Placeholder 94" descr="Two people standing facing a crowd of people sitting">
            <a:extLst>
              <a:ext uri="{FF2B5EF4-FFF2-40B4-BE49-F238E27FC236}">
                <a16:creationId xmlns:a16="http://schemas.microsoft.com/office/drawing/2014/main" id="{3FF8EFA2-0949-401A-811D-D6897A5093E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0"/>
            <a:ext cx="12192000" cy="6857999"/>
          </a:xfrm>
        </p:spPr>
      </p:pic>
      <p:sp>
        <p:nvSpPr>
          <p:cNvPr id="8" name="Rectangle 7" descr="Two people standing facing a crowd of people sitting">
            <a:extLst>
              <a:ext uri="{FF2B5EF4-FFF2-40B4-BE49-F238E27FC236}">
                <a16:creationId xmlns:a16="http://schemas.microsoft.com/office/drawing/2014/main" id="{594535C4-A78A-4A5A-9C2E-74F1F35654E6}"/>
              </a:ext>
              <a:ext uri="{C183D7F6-B498-43B3-948B-1728B52AA6E4}">
                <adec:decorative xmlns:adec="http://schemas.microsoft.com/office/drawing/2017/decorative" val="0"/>
              </a:ext>
            </a:extLst>
          </p:cNvPr>
          <p:cNvSpPr/>
          <p:nvPr/>
        </p:nvSpPr>
        <p:spPr>
          <a:xfrm>
            <a:off x="0" y="0"/>
            <a:ext cx="121920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a:extLst>
              <a:ext uri="{FF2B5EF4-FFF2-40B4-BE49-F238E27FC236}">
                <a16:creationId xmlns:a16="http://schemas.microsoft.com/office/drawing/2014/main" id="{94495366-EE59-449D-B7FC-B98DC2FE6C1D}"/>
              </a:ext>
            </a:extLst>
          </p:cNvPr>
          <p:cNvSpPr>
            <a:spLocks noGrp="1"/>
          </p:cNvSpPr>
          <p:nvPr>
            <p:ph type="body" sz="quarter" idx="14"/>
          </p:nvPr>
        </p:nvSpPr>
        <p:spPr>
          <a:xfrm>
            <a:off x="2105107" y="3514623"/>
            <a:ext cx="7981786" cy="2609103"/>
          </a:xfrm>
        </p:spPr>
        <p:txBody>
          <a:bodyPr/>
          <a:lstStyle/>
          <a:p>
            <a:r>
              <a:rPr lang="en-US" sz="2000" dirty="0">
                <a:effectLst/>
                <a:latin typeface="Arial" panose="020B0604020202020204" pitchFamily="34" charset="0"/>
                <a:ea typeface="Times New Roman" panose="02020603050405020304" pitchFamily="18" charset="0"/>
                <a:cs typeface="Times New Roman" panose="02020603050405020304" pitchFamily="18" charset="0"/>
              </a:rPr>
              <a:t>How can we verify that our MSGs are being counted the way they should?  I want to be sure that if we do our part that our students' MSGs are indeed being counted on the state's end.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t>​</a:t>
            </a:r>
          </a:p>
        </p:txBody>
      </p:sp>
      <p:sp>
        <p:nvSpPr>
          <p:cNvPr id="4" name="Slide Number Placeholder 3">
            <a:extLst>
              <a:ext uri="{FF2B5EF4-FFF2-40B4-BE49-F238E27FC236}">
                <a16:creationId xmlns:a16="http://schemas.microsoft.com/office/drawing/2014/main" id="{F9F0A4C6-E394-4175-B209-3CE54B720656}"/>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5</a:t>
            </a:fld>
            <a:endParaRPr lang="en-US" dirty="0"/>
          </a:p>
        </p:txBody>
      </p:sp>
    </p:spTree>
    <p:extLst>
      <p:ext uri="{BB962C8B-B14F-4D97-AF65-F5344CB8AC3E}">
        <p14:creationId xmlns:p14="http://schemas.microsoft.com/office/powerpoint/2010/main" val="167019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C78B530-904A-4FFB-B79F-DD0CA2B39D35}"/>
              </a:ext>
            </a:extLst>
          </p:cNvPr>
          <p:cNvSpPr>
            <a:spLocks noGrp="1"/>
          </p:cNvSpPr>
          <p:nvPr>
            <p:ph type="title"/>
          </p:nvPr>
        </p:nvSpPr>
        <p:spPr>
          <a:xfrm>
            <a:off x="7064828" y="244175"/>
            <a:ext cx="4288971" cy="53286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noProof="0" dirty="0"/>
              <a:t>MSGs​</a:t>
            </a:r>
          </a:p>
        </p:txBody>
      </p:sp>
      <p:pic>
        <p:nvPicPr>
          <p:cNvPr id="85" name="Picture Placeholder 84" descr="Two people standing facing a crowd of people sitting">
            <a:extLst>
              <a:ext uri="{FF2B5EF4-FFF2-40B4-BE49-F238E27FC236}">
                <a16:creationId xmlns:a16="http://schemas.microsoft.com/office/drawing/2014/main" id="{CC75E66F-ADBD-4E16-81F9-B56DB21933D3}"/>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p:spPr>
      </p:pic>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064828" y="777037"/>
            <a:ext cx="4288971" cy="5579313"/>
          </a:xfrm>
        </p:spPr>
        <p:txBody>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they lose an MSG but then gain it later again, do they get the gain back?</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Also, how can (or should) we go about having a student's transcript recorded for data purposes?</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 you only get credit for MSG Type 4 if they complete a Bridge and are also in OJT or Apprenticeship?</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it correct that a student can receive an MSG for completing a Bridge program, and then another MSG for completing an ICAPS program subsequently?</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 we get a check box, like ICAPS, for the Bridge and pre-Bridge classes on the STATUS tab?</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do we mark Bridge students? It is not on the status page.</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SzPts val="1000"/>
              <a:buFont typeface="Courier New" panose="02070309020205020404" pitchFamily="49" charset="0"/>
              <a:buChar char="o"/>
              <a:tabLst>
                <a:tab pos="914400" algn="l"/>
              </a:tabLs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they automatically counted as bridge if put in a bridge class?</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if they complete ICAPS and pass a work required exam?</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82DDC72E-F67F-4E02-970F-4AD237BB1B32}"/>
              </a:ext>
            </a:extLst>
          </p:cNvPr>
          <p:cNvSpPr>
            <a:spLocks noGrp="1"/>
          </p:cNvSpPr>
          <p:nvPr>
            <p:ph type="dt" sz="half" idx="10"/>
          </p:nvPr>
        </p:nvSpPr>
        <p:spPr>
          <a:xfrm>
            <a:off x="838200" y="6356350"/>
            <a:ext cx="2743200" cy="365125"/>
          </a:xfrm>
        </p:spPr>
        <p:txBody>
          <a:bodyPr/>
          <a:lstStyle/>
          <a:p>
            <a:r>
              <a:rPr lang="en-US" dirty="0"/>
              <a:t>8/05/20XX</a:t>
            </a:r>
          </a:p>
        </p:txBody>
      </p:sp>
      <p:sp>
        <p:nvSpPr>
          <p:cNvPr id="4" name="Footer Placeholder 3">
            <a:extLst>
              <a:ext uri="{FF2B5EF4-FFF2-40B4-BE49-F238E27FC236}">
                <a16:creationId xmlns:a16="http://schemas.microsoft.com/office/drawing/2014/main" id="{93B074B0-90B9-4962-9F78-BF78A1A31434}"/>
              </a:ext>
            </a:extLst>
          </p:cNvPr>
          <p:cNvSpPr>
            <a:spLocks noGrp="1"/>
          </p:cNvSpPr>
          <p:nvPr>
            <p:ph type="ftr" sz="quarter" idx="11"/>
          </p:nvPr>
        </p:nvSpPr>
        <p:spPr>
          <a:xfrm>
            <a:off x="6519230" y="6356350"/>
            <a:ext cx="3152912" cy="365125"/>
          </a:xfrm>
        </p:spPr>
        <p:txBody>
          <a:bodyPr/>
          <a:lstStyle/>
          <a:p>
            <a:r>
              <a:rPr lang="en-US" dirty="0"/>
              <a:t>Conference Presentation</a:t>
            </a:r>
          </a:p>
        </p:txBody>
      </p:sp>
      <p:sp>
        <p:nvSpPr>
          <p:cNvPr id="5" name="Slide Number Placeholder 4">
            <a:extLst>
              <a:ext uri="{FF2B5EF4-FFF2-40B4-BE49-F238E27FC236}">
                <a16:creationId xmlns:a16="http://schemas.microsoft.com/office/drawing/2014/main" id="{5FB46AAD-28B2-40D4-8555-3F7B76758BAF}"/>
              </a:ext>
            </a:extLst>
          </p:cNvPr>
          <p:cNvSpPr>
            <a:spLocks noGrp="1"/>
          </p:cNvSpPr>
          <p:nvPr>
            <p:ph type="sldNum" sz="quarter" idx="12"/>
          </p:nvPr>
        </p:nvSpPr>
        <p:spPr>
          <a:xfrm>
            <a:off x="10510344" y="6356350"/>
            <a:ext cx="843455" cy="365125"/>
          </a:xfrm>
        </p:spPr>
        <p:txBody>
          <a:bodyPr/>
          <a:lstStyle/>
          <a:p>
            <a:fld id="{18D65601-5AE2-46FC-B138-694DDD2B510D}" type="slidenum">
              <a:rPr lang="en-US" smtClean="0"/>
              <a:pPr/>
              <a:t>6</a:t>
            </a:fld>
            <a:endParaRPr lang="en-US" dirty="0"/>
          </a:p>
        </p:txBody>
      </p:sp>
    </p:spTree>
    <p:extLst>
      <p:ext uri="{BB962C8B-B14F-4D97-AF65-F5344CB8AC3E}">
        <p14:creationId xmlns:p14="http://schemas.microsoft.com/office/powerpoint/2010/main" val="319971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Placeholder 172" descr="A group of people raising their hands">
            <a:extLst>
              <a:ext uri="{FF2B5EF4-FFF2-40B4-BE49-F238E27FC236}">
                <a16:creationId xmlns:a16="http://schemas.microsoft.com/office/drawing/2014/main" id="{971515B1-92BF-428B-805A-F5D5532285FB}"/>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1" y="0"/>
            <a:ext cx="6311899" cy="6858000"/>
          </a:xfrm>
        </p:spPr>
      </p:pic>
      <p:sp>
        <p:nvSpPr>
          <p:cNvPr id="47" name="Content Placeholder 46">
            <a:extLst>
              <a:ext uri="{FF2B5EF4-FFF2-40B4-BE49-F238E27FC236}">
                <a16:creationId xmlns:a16="http://schemas.microsoft.com/office/drawing/2014/main" id="{5FB43F08-6A5D-4853-9EB0-FBB34B4D9C34}"/>
              </a:ext>
            </a:extLst>
          </p:cNvPr>
          <p:cNvSpPr>
            <a:spLocks noGrp="1"/>
          </p:cNvSpPr>
          <p:nvPr>
            <p:ph sz="quarter" idx="15"/>
          </p:nvPr>
        </p:nvSpPr>
        <p:spPr>
          <a:xfrm>
            <a:off x="5470358" y="2053389"/>
            <a:ext cx="6721641" cy="2810842"/>
          </a:xfrm>
        </p:spPr>
        <p:txBody>
          <a:bodyPr/>
          <a:lstStyle/>
          <a:p>
            <a:pPr marL="285750" marR="0" lvl="0" indent="-285750" fontAlgn="base">
              <a:lnSpc>
                <a:spcPct val="107000"/>
              </a:lnSpc>
              <a:spcBef>
                <a:spcPts val="0"/>
              </a:spcBef>
              <a:spcAft>
                <a:spcPts val="0"/>
              </a:spcAft>
              <a:buSzPts val="1000"/>
              <a:buFont typeface="Arial" panose="020B0604020202020204" pitchFamily="34" charset="0"/>
              <a:buChar char="•"/>
              <a:tabLst>
                <a:tab pos="457200" algn="l"/>
              </a:tabLst>
            </a:pPr>
            <a:r>
              <a:rPr lang="en-US" dirty="0">
                <a:latin typeface="Arial" panose="020B0604020202020204" pitchFamily="34" charset="0"/>
                <a:ea typeface="Times New Roman" panose="02020603050405020304" pitchFamily="18" charset="0"/>
                <a:cs typeface="Arial" panose="020B0604020202020204" pitchFamily="34" charset="0"/>
              </a:rPr>
              <a:t>D</a:t>
            </a:r>
            <a:r>
              <a:rPr lang="en-US" dirty="0">
                <a:effectLst/>
                <a:latin typeface="Arial" panose="020B0604020202020204" pitchFamily="34" charset="0"/>
                <a:ea typeface="Times New Roman" panose="02020603050405020304" pitchFamily="18" charset="0"/>
                <a:cs typeface="Arial" panose="020B0604020202020204" pitchFamily="34" charset="0"/>
              </a:rPr>
              <a:t>oes it not count if students have a foreign high school and evaluate their high school diploma from their country of origin to be valid here in the United States to help them with employment and or transition into college? It doesn’t count at all?</a:t>
            </a:r>
          </a:p>
          <a:p>
            <a:pPr marL="285750" marR="0" lvl="0" indent="-285750" fontAlgn="base">
              <a:lnSpc>
                <a:spcPct val="107000"/>
              </a:lnSpc>
              <a:spcBef>
                <a:spcPts val="0"/>
              </a:spcBef>
              <a:spcAft>
                <a:spcPts val="0"/>
              </a:spcAft>
              <a:buSzPts val="1000"/>
              <a:buFont typeface="Arial" panose="020B0604020202020204" pitchFamily="34" charset="0"/>
              <a:buChar char="•"/>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How do you measure a match for a High School Diploma.  Is that through ROE? </a:t>
            </a:r>
          </a:p>
          <a:p>
            <a:pPr marL="285750" marR="0" lvl="0" indent="-285750" fontAlgn="base">
              <a:lnSpc>
                <a:spcPct val="107000"/>
              </a:lnSpc>
              <a:spcBef>
                <a:spcPts val="0"/>
              </a:spcBef>
              <a:spcAft>
                <a:spcPts val="0"/>
              </a:spcAft>
              <a:buSzPts val="1000"/>
              <a:buFont typeface="Arial" panose="020B0604020202020204" pitchFamily="34" charset="0"/>
              <a:buChar char="•"/>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Regarding data matching for GED completion - will a student's Constitution test show up in GED Manager, ultimately? We don't believe that the achievement of meeting the Constitution requirement populates there now.</a:t>
            </a:r>
          </a:p>
          <a:p>
            <a:pPr marL="285750" marR="0" lvl="0" indent="-285750" fontAlgn="base">
              <a:lnSpc>
                <a:spcPct val="107000"/>
              </a:lnSpc>
              <a:spcBef>
                <a:spcPts val="0"/>
              </a:spcBef>
              <a:spcAft>
                <a:spcPts val="0"/>
              </a:spcAft>
              <a:buSzPts val="1000"/>
              <a:buFont typeface="Arial" panose="020B0604020202020204" pitchFamily="34" charset="0"/>
              <a:buChar char="•"/>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Does the Constitution Test count as an MSG? I was told it does not count.</a:t>
            </a:r>
            <a:endParaRPr lang="en-US" dirty="0">
              <a:effectLst/>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0"/>
              </a:spcAft>
              <a:buSzPts val="1000"/>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buSzPts val="1000"/>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buSzPts val="1000"/>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613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rot="16200000">
            <a:off x="1005213" y="4932422"/>
            <a:ext cx="2635209" cy="523708"/>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noProof="0" dirty="0"/>
              <a:t>Credentials</a:t>
            </a:r>
          </a:p>
        </p:txBody>
      </p:sp>
      <p:sp>
        <p:nvSpPr>
          <p:cNvPr id="18" name="Content Placeholder 17">
            <a:extLst>
              <a:ext uri="{FF2B5EF4-FFF2-40B4-BE49-F238E27FC236}">
                <a16:creationId xmlns:a16="http://schemas.microsoft.com/office/drawing/2014/main" id="{FA3B8B57-53E4-4533-98FE-DA8FC4A5684C}"/>
              </a:ext>
            </a:extLst>
          </p:cNvPr>
          <p:cNvSpPr>
            <a:spLocks noGrp="1"/>
          </p:cNvSpPr>
          <p:nvPr>
            <p:ph sz="quarter" idx="15"/>
          </p:nvPr>
        </p:nvSpPr>
        <p:spPr>
          <a:xfrm>
            <a:off x="6747640" y="1337439"/>
            <a:ext cx="3513083" cy="1400506"/>
          </a:xfrm>
        </p:spPr>
        <p:txBody>
          <a:bodyPr/>
          <a:lstStyle/>
          <a:p>
            <a:pPr algn="l"/>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I'd like a better understanding of is the Credential Attainment - what constitutes a credential attainment, how it is calculated, and how I can positively impact the rate.</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dirty="0"/>
              <a:t>​</a:t>
            </a:r>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034673"/>
            <a:ext cx="3513083" cy="1271222"/>
          </a:xfrm>
        </p:spPr>
        <p:txBody>
          <a:bodyPr/>
          <a:lstStyle/>
          <a:p>
            <a:pPr algn="l"/>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if they aren't in an ICAPS and they get a certification, like forklift.  Will that count?</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dirty="0"/>
              <a:t>​</a:t>
            </a:r>
          </a:p>
          <a:p>
            <a:r>
              <a:rPr lang="en-US" dirty="0"/>
              <a:t>​</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8</a:t>
            </a:fld>
            <a:endParaRPr lang="en-US" dirty="0"/>
          </a:p>
        </p:txBody>
      </p:sp>
    </p:spTree>
    <p:extLst>
      <p:ext uri="{BB962C8B-B14F-4D97-AF65-F5344CB8AC3E}">
        <p14:creationId xmlns:p14="http://schemas.microsoft.com/office/powerpoint/2010/main" val="250714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Placeholder 125" descr="A picture containing person, person, wearing glasses">
            <a:extLst>
              <a:ext uri="{FF2B5EF4-FFF2-40B4-BE49-F238E27FC236}">
                <a16:creationId xmlns:a16="http://schemas.microsoft.com/office/drawing/2014/main" id="{4A879786-6DC5-48E7-A9EF-D272F4E7CD40}"/>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p:spPr>
      </p:pic>
      <p:cxnSp>
        <p:nvCxnSpPr>
          <p:cNvPr id="109" name="Straight Connector 108">
            <a:extLst>
              <a:ext uri="{FF2B5EF4-FFF2-40B4-BE49-F238E27FC236}">
                <a16:creationId xmlns:a16="http://schemas.microsoft.com/office/drawing/2014/main" id="{8347921B-775C-41FF-AD6F-5A1B2D382804}"/>
              </a:ext>
              <a:ext uri="{C183D7F6-B498-43B3-948B-1728B52AA6E4}">
                <adec:decorative xmlns:adec="http://schemas.microsoft.com/office/drawing/2017/decorative" val="1"/>
              </a:ext>
            </a:extLst>
          </p:cNvPr>
          <p:cNvCxnSpPr>
            <a:cxnSpLocks/>
          </p:cNvCxnSpPr>
          <p:nvPr/>
        </p:nvCxnSpPr>
        <p:spPr>
          <a:xfrm>
            <a:off x="0" y="755452"/>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Freeform: Shape 48" descr="Man with black glasses smiling and looking to the left">
            <a:extLst>
              <a:ext uri="{FF2B5EF4-FFF2-40B4-BE49-F238E27FC236}">
                <a16:creationId xmlns:a16="http://schemas.microsoft.com/office/drawing/2014/main" id="{D8FB741E-E196-4ED6-96C5-60EC87B9ABC7}"/>
              </a:ext>
            </a:extLst>
          </p:cNvPr>
          <p:cNvSpPr/>
          <p:nvPr/>
        </p:nvSpPr>
        <p:spPr>
          <a:xfrm>
            <a:off x="5226244" y="-3328"/>
            <a:ext cx="6605397" cy="6860921"/>
          </a:xfrm>
          <a:custGeom>
            <a:avLst/>
            <a:gdLst>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371975 w 6819900"/>
              <a:gd name="connsiteY14" fmla="*/ 742950 h 6886575"/>
              <a:gd name="connsiteX15" fmla="*/ 4057650 w 6819900"/>
              <a:gd name="connsiteY15" fmla="*/ 742950 h 6886575"/>
              <a:gd name="connsiteX16" fmla="*/ 47339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35617 w 6819900"/>
              <a:gd name="connsiteY14" fmla="*/ 788592 h 6886575"/>
              <a:gd name="connsiteX15" fmla="*/ 4057650 w 6819900"/>
              <a:gd name="connsiteY15" fmla="*/ 742950 h 6886575"/>
              <a:gd name="connsiteX16" fmla="*/ 47339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35617 w 6819900"/>
              <a:gd name="connsiteY14" fmla="*/ 788592 h 6886575"/>
              <a:gd name="connsiteX15" fmla="*/ 4057650 w 6819900"/>
              <a:gd name="connsiteY15" fmla="*/ 742950 h 6886575"/>
              <a:gd name="connsiteX16" fmla="*/ 47339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4057650 w 6819900"/>
              <a:gd name="connsiteY15" fmla="*/ 742950 h 6886575"/>
              <a:gd name="connsiteX16" fmla="*/ 47339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3998829 w 6819900"/>
              <a:gd name="connsiteY15" fmla="*/ 791276 h 6886575"/>
              <a:gd name="connsiteX16" fmla="*/ 47339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4044281 w 6819900"/>
              <a:gd name="connsiteY15" fmla="*/ 767113 h 6886575"/>
              <a:gd name="connsiteX16" fmla="*/ 47339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4044281 w 6819900"/>
              <a:gd name="connsiteY15" fmla="*/ 767113 h 6886575"/>
              <a:gd name="connsiteX16" fmla="*/ 47847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4025565 w 6819900"/>
              <a:gd name="connsiteY15" fmla="*/ 772482 h 6886575"/>
              <a:gd name="connsiteX16" fmla="*/ 47847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4062997 w 6819900"/>
              <a:gd name="connsiteY15" fmla="*/ 802015 h 6886575"/>
              <a:gd name="connsiteX16" fmla="*/ 47847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4051312 w 6819900"/>
              <a:gd name="connsiteY15" fmla="*/ 796148 h 6886575"/>
              <a:gd name="connsiteX16" fmla="*/ 47847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4042548 w 6819900"/>
              <a:gd name="connsiteY15" fmla="*/ 793214 h 6886575"/>
              <a:gd name="connsiteX16" fmla="*/ 4784725 w 6819900"/>
              <a:gd name="connsiteY16" fmla="*/ 0 h 6886575"/>
              <a:gd name="connsiteX17" fmla="*/ 1285875 w 6819900"/>
              <a:gd name="connsiteY17" fmla="*/ 19050 h 6886575"/>
              <a:gd name="connsiteX0" fmla="*/ 1285875 w 6819900"/>
              <a:gd name="connsiteY0" fmla="*/ 21983 h 6889508"/>
              <a:gd name="connsiteX1" fmla="*/ 1447800 w 6819900"/>
              <a:gd name="connsiteY1" fmla="*/ 717308 h 6889508"/>
              <a:gd name="connsiteX2" fmla="*/ 1447800 w 6819900"/>
              <a:gd name="connsiteY2" fmla="*/ 717308 h 6889508"/>
              <a:gd name="connsiteX3" fmla="*/ 1400175 w 6819900"/>
              <a:gd name="connsiteY3" fmla="*/ 860183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42548 w 6819900"/>
              <a:gd name="connsiteY15" fmla="*/ 796147 h 6889508"/>
              <a:gd name="connsiteX16" fmla="*/ 5161586 w 6819900"/>
              <a:gd name="connsiteY16" fmla="*/ 0 h 6889508"/>
              <a:gd name="connsiteX17" fmla="*/ 1285875 w 6819900"/>
              <a:gd name="connsiteY17" fmla="*/ 21983 h 6889508"/>
              <a:gd name="connsiteX0" fmla="*/ 1285875 w 6819900"/>
              <a:gd name="connsiteY0" fmla="*/ 21983 h 6889508"/>
              <a:gd name="connsiteX1" fmla="*/ 1447800 w 6819900"/>
              <a:gd name="connsiteY1" fmla="*/ 717308 h 6889508"/>
              <a:gd name="connsiteX2" fmla="*/ 1447800 w 6819900"/>
              <a:gd name="connsiteY2" fmla="*/ 717308 h 6889508"/>
              <a:gd name="connsiteX3" fmla="*/ 1377637 w 6819900"/>
              <a:gd name="connsiteY3" fmla="*/ 808454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42548 w 6819900"/>
              <a:gd name="connsiteY15" fmla="*/ 796147 h 6889508"/>
              <a:gd name="connsiteX16" fmla="*/ 5161586 w 6819900"/>
              <a:gd name="connsiteY16" fmla="*/ 0 h 6889508"/>
              <a:gd name="connsiteX17" fmla="*/ 1285875 w 6819900"/>
              <a:gd name="connsiteY17" fmla="*/ 21983 h 6889508"/>
              <a:gd name="connsiteX0" fmla="*/ 1285875 w 6819900"/>
              <a:gd name="connsiteY0" fmla="*/ 21983 h 6889508"/>
              <a:gd name="connsiteX1" fmla="*/ 1447800 w 6819900"/>
              <a:gd name="connsiteY1" fmla="*/ 717308 h 6889508"/>
              <a:gd name="connsiteX2" fmla="*/ 1447800 w 6819900"/>
              <a:gd name="connsiteY2" fmla="*/ 717308 h 6889508"/>
              <a:gd name="connsiteX3" fmla="*/ 1429153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42548 w 6819900"/>
              <a:gd name="connsiteY15" fmla="*/ 796147 h 6889508"/>
              <a:gd name="connsiteX16" fmla="*/ 5161586 w 6819900"/>
              <a:gd name="connsiteY16" fmla="*/ 0 h 6889508"/>
              <a:gd name="connsiteX17" fmla="*/ 1285875 w 6819900"/>
              <a:gd name="connsiteY17" fmla="*/ 21983 h 6889508"/>
              <a:gd name="connsiteX0" fmla="*/ 1060495 w 6819900"/>
              <a:gd name="connsiteY0" fmla="*/ 12283 h 6889508"/>
              <a:gd name="connsiteX1" fmla="*/ 1447800 w 6819900"/>
              <a:gd name="connsiteY1" fmla="*/ 717308 h 6889508"/>
              <a:gd name="connsiteX2" fmla="*/ 1447800 w 6819900"/>
              <a:gd name="connsiteY2" fmla="*/ 717308 h 6889508"/>
              <a:gd name="connsiteX3" fmla="*/ 1429153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42548 w 6819900"/>
              <a:gd name="connsiteY15" fmla="*/ 796147 h 6889508"/>
              <a:gd name="connsiteX16" fmla="*/ 5161586 w 6819900"/>
              <a:gd name="connsiteY16" fmla="*/ 0 h 6889508"/>
              <a:gd name="connsiteX17" fmla="*/ 1060495 w 6819900"/>
              <a:gd name="connsiteY17" fmla="*/ 12283 h 6889508"/>
              <a:gd name="connsiteX0" fmla="*/ 757842 w 6819900"/>
              <a:gd name="connsiteY0" fmla="*/ 9051 h 6889508"/>
              <a:gd name="connsiteX1" fmla="*/ 1447800 w 6819900"/>
              <a:gd name="connsiteY1" fmla="*/ 717308 h 6889508"/>
              <a:gd name="connsiteX2" fmla="*/ 1447800 w 6819900"/>
              <a:gd name="connsiteY2" fmla="*/ 717308 h 6889508"/>
              <a:gd name="connsiteX3" fmla="*/ 1429153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42548 w 6819900"/>
              <a:gd name="connsiteY15" fmla="*/ 796147 h 6889508"/>
              <a:gd name="connsiteX16" fmla="*/ 5161586 w 6819900"/>
              <a:gd name="connsiteY16" fmla="*/ 0 h 6889508"/>
              <a:gd name="connsiteX17" fmla="*/ 757842 w 6819900"/>
              <a:gd name="connsiteY17" fmla="*/ 9051 h 6889508"/>
              <a:gd name="connsiteX0" fmla="*/ 757842 w 6819900"/>
              <a:gd name="connsiteY0" fmla="*/ 9051 h 6889508"/>
              <a:gd name="connsiteX1" fmla="*/ 1447800 w 6819900"/>
              <a:gd name="connsiteY1" fmla="*/ 717308 h 6889508"/>
              <a:gd name="connsiteX2" fmla="*/ 1447800 w 6819900"/>
              <a:gd name="connsiteY2" fmla="*/ 717308 h 6889508"/>
              <a:gd name="connsiteX3" fmla="*/ 1429153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15401 w 6819900"/>
              <a:gd name="connsiteY15" fmla="*/ 790280 h 6889508"/>
              <a:gd name="connsiteX16" fmla="*/ 5161586 w 6819900"/>
              <a:gd name="connsiteY16" fmla="*/ 0 h 6889508"/>
              <a:gd name="connsiteX17" fmla="*/ 757842 w 6819900"/>
              <a:gd name="connsiteY17" fmla="*/ 9051 h 6889508"/>
              <a:gd name="connsiteX0" fmla="*/ 757842 w 6819900"/>
              <a:gd name="connsiteY0" fmla="*/ 9051 h 6889508"/>
              <a:gd name="connsiteX1" fmla="*/ 1447800 w 6819900"/>
              <a:gd name="connsiteY1" fmla="*/ 717308 h 6889508"/>
              <a:gd name="connsiteX2" fmla="*/ 1447800 w 6819900"/>
              <a:gd name="connsiteY2" fmla="*/ 717308 h 6889508"/>
              <a:gd name="connsiteX3" fmla="*/ 1395975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15401 w 6819900"/>
              <a:gd name="connsiteY15" fmla="*/ 790280 h 6889508"/>
              <a:gd name="connsiteX16" fmla="*/ 5161586 w 6819900"/>
              <a:gd name="connsiteY16" fmla="*/ 0 h 6889508"/>
              <a:gd name="connsiteX17" fmla="*/ 757842 w 6819900"/>
              <a:gd name="connsiteY17" fmla="*/ 9051 h 6889508"/>
              <a:gd name="connsiteX0" fmla="*/ 757842 w 6819900"/>
              <a:gd name="connsiteY0" fmla="*/ 9051 h 6889508"/>
              <a:gd name="connsiteX1" fmla="*/ 1447800 w 6819900"/>
              <a:gd name="connsiteY1" fmla="*/ 717308 h 6889508"/>
              <a:gd name="connsiteX2" fmla="*/ 1447800 w 6819900"/>
              <a:gd name="connsiteY2" fmla="*/ 717308 h 6889508"/>
              <a:gd name="connsiteX3" fmla="*/ 1395975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09369 w 6819900"/>
              <a:gd name="connsiteY15" fmla="*/ 784413 h 6889508"/>
              <a:gd name="connsiteX16" fmla="*/ 5161586 w 6819900"/>
              <a:gd name="connsiteY16" fmla="*/ 0 h 6889508"/>
              <a:gd name="connsiteX17" fmla="*/ 757842 w 6819900"/>
              <a:gd name="connsiteY17" fmla="*/ 9051 h 6889508"/>
              <a:gd name="connsiteX0" fmla="*/ 757842 w 6819900"/>
              <a:gd name="connsiteY0" fmla="*/ 9051 h 6889508"/>
              <a:gd name="connsiteX1" fmla="*/ 1447800 w 6819900"/>
              <a:gd name="connsiteY1" fmla="*/ 717308 h 6889508"/>
              <a:gd name="connsiteX2" fmla="*/ 1447800 w 6819900"/>
              <a:gd name="connsiteY2" fmla="*/ 717308 h 6889508"/>
              <a:gd name="connsiteX3" fmla="*/ 1395975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09369 w 6819900"/>
              <a:gd name="connsiteY15" fmla="*/ 784413 h 6889508"/>
              <a:gd name="connsiteX16" fmla="*/ 4208955 w 6819900"/>
              <a:gd name="connsiteY16" fmla="*/ 648505 h 6889508"/>
              <a:gd name="connsiteX17" fmla="*/ 5161586 w 6819900"/>
              <a:gd name="connsiteY17" fmla="*/ 0 h 6889508"/>
              <a:gd name="connsiteX18" fmla="*/ 757842 w 6819900"/>
              <a:gd name="connsiteY18" fmla="*/ 9051 h 6889508"/>
              <a:gd name="connsiteX0" fmla="*/ 757842 w 6819900"/>
              <a:gd name="connsiteY0" fmla="*/ 9051 h 6889508"/>
              <a:gd name="connsiteX1" fmla="*/ 1447800 w 6819900"/>
              <a:gd name="connsiteY1" fmla="*/ 717308 h 6889508"/>
              <a:gd name="connsiteX2" fmla="*/ 1447800 w 6819900"/>
              <a:gd name="connsiteY2" fmla="*/ 717308 h 6889508"/>
              <a:gd name="connsiteX3" fmla="*/ 1395975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09369 w 6819900"/>
              <a:gd name="connsiteY15" fmla="*/ 784413 h 6889508"/>
              <a:gd name="connsiteX16" fmla="*/ 4139390 w 6819900"/>
              <a:gd name="connsiteY16" fmla="*/ 638840 h 6889508"/>
              <a:gd name="connsiteX17" fmla="*/ 5161586 w 6819900"/>
              <a:gd name="connsiteY17" fmla="*/ 0 h 6889508"/>
              <a:gd name="connsiteX18" fmla="*/ 757842 w 6819900"/>
              <a:gd name="connsiteY18" fmla="*/ 9051 h 688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19900" h="6889508">
                <a:moveTo>
                  <a:pt x="757842" y="9051"/>
                </a:moveTo>
                <a:lnTo>
                  <a:pt x="1447800" y="717308"/>
                </a:lnTo>
                <a:lnTo>
                  <a:pt x="1447800" y="717308"/>
                </a:lnTo>
                <a:lnTo>
                  <a:pt x="1395975" y="776122"/>
                </a:lnTo>
                <a:lnTo>
                  <a:pt x="971550" y="793508"/>
                </a:lnTo>
                <a:lnTo>
                  <a:pt x="171450" y="793508"/>
                </a:lnTo>
                <a:lnTo>
                  <a:pt x="0" y="793508"/>
                </a:lnTo>
                <a:lnTo>
                  <a:pt x="0" y="6889508"/>
                </a:lnTo>
                <a:lnTo>
                  <a:pt x="6819900" y="6889508"/>
                </a:lnTo>
                <a:lnTo>
                  <a:pt x="6819900" y="1184033"/>
                </a:lnTo>
                <a:lnTo>
                  <a:pt x="5172075" y="831608"/>
                </a:lnTo>
                <a:lnTo>
                  <a:pt x="4991100" y="755408"/>
                </a:lnTo>
                <a:lnTo>
                  <a:pt x="4629150" y="869708"/>
                </a:lnTo>
                <a:lnTo>
                  <a:pt x="4476750" y="869708"/>
                </a:lnTo>
                <a:cubicBezTo>
                  <a:pt x="4396372" y="843647"/>
                  <a:pt x="4417595" y="766575"/>
                  <a:pt x="4246312" y="783471"/>
                </a:cubicBezTo>
                <a:lnTo>
                  <a:pt x="4009369" y="784413"/>
                </a:lnTo>
                <a:lnTo>
                  <a:pt x="4139390" y="638840"/>
                </a:lnTo>
                <a:lnTo>
                  <a:pt x="5161586" y="0"/>
                </a:lnTo>
                <a:lnTo>
                  <a:pt x="757842" y="9051"/>
                </a:lnTo>
                <a:close/>
              </a:path>
            </a:pathLst>
          </a:custGeom>
          <a:blipFill>
            <a:blip r:embed="rId4" cstate="print">
              <a:alphaModFix/>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C7B92578-BA63-47A9-A529-C8D672FC9625}"/>
              </a:ext>
              <a:ext uri="{C183D7F6-B498-43B3-948B-1728B52AA6E4}">
                <adec:decorative xmlns:adec="http://schemas.microsoft.com/office/drawing/2017/decorative" val="1"/>
              </a:ext>
            </a:extLst>
          </p:cNvPr>
          <p:cNvCxnSpPr>
            <a:cxnSpLocks/>
          </p:cNvCxnSpPr>
          <p:nvPr/>
        </p:nvCxnSpPr>
        <p:spPr>
          <a:xfrm>
            <a:off x="737290" y="0"/>
            <a:ext cx="0" cy="2509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0CB150D-1315-4E18-9CC3-E374E92113DF}"/>
              </a:ext>
            </a:extLst>
          </p:cNvPr>
          <p:cNvSpPr>
            <a:spLocks noGrp="1"/>
          </p:cNvSpPr>
          <p:nvPr>
            <p:ph type="title"/>
          </p:nvPr>
        </p:nvSpPr>
        <p:spPr>
          <a:xfrm>
            <a:off x="1008686" y="820272"/>
            <a:ext cx="3980182" cy="1268810"/>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noProof="0" dirty="0"/>
              <a:t>Periods of Participation</a:t>
            </a:r>
          </a:p>
        </p:txBody>
      </p:sp>
      <p:sp>
        <p:nvSpPr>
          <p:cNvPr id="17" name="Content Placeholder 16">
            <a:extLst>
              <a:ext uri="{FF2B5EF4-FFF2-40B4-BE49-F238E27FC236}">
                <a16:creationId xmlns:a16="http://schemas.microsoft.com/office/drawing/2014/main" id="{6668B644-7AFA-4167-9073-B9168870D232}"/>
              </a:ext>
            </a:extLst>
          </p:cNvPr>
          <p:cNvSpPr>
            <a:spLocks noGrp="1"/>
          </p:cNvSpPr>
          <p:nvPr>
            <p:ph sz="quarter" idx="16"/>
          </p:nvPr>
        </p:nvSpPr>
        <p:spPr>
          <a:xfrm>
            <a:off x="1008686" y="1753008"/>
            <a:ext cx="4114800" cy="3837085"/>
          </a:xfrm>
        </p:spPr>
        <p:txBody>
          <a:bodyPr/>
          <a:lstStyle/>
          <a:p>
            <a:pPr marL="171450" marR="0" indent="-171450">
              <a:lnSpc>
                <a:spcPct val="107000"/>
              </a:lnSpc>
              <a:spcBef>
                <a:spcPts val="1800"/>
              </a:spcBef>
              <a:spcAft>
                <a:spcPts val="600"/>
              </a:spcAft>
              <a:buFont typeface="Arial" panose="020B0604020202020204" pitchFamily="34" charset="0"/>
              <a:buChar char="•"/>
            </a:pPr>
            <a:r>
              <a:rPr lang="en-US" sz="1200" dirty="0">
                <a:solidFill>
                  <a:srgbClr val="000000"/>
                </a:solidFill>
                <a:effectLst/>
                <a:latin typeface="Arial" panose="020B0604020202020204" pitchFamily="34" charset="0"/>
                <a:ea typeface="Times New Roman" panose="02020603050405020304" pitchFamily="18" charset="0"/>
              </a:rPr>
              <a:t>Does a post test count as activity towards POP? Or is it just classroom time? </a:t>
            </a:r>
          </a:p>
          <a:p>
            <a:pPr marL="171450" marR="0" indent="-171450">
              <a:lnSpc>
                <a:spcPct val="107000"/>
              </a:lnSpc>
              <a:spcBef>
                <a:spcPts val="1800"/>
              </a:spcBef>
              <a:spcAft>
                <a:spcPts val="600"/>
              </a:spcAft>
              <a:buFont typeface="Arial" panose="020B0604020202020204" pitchFamily="34" charset="0"/>
              <a:buChar cha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 student gained the MSG in one POP, then left the program for 90 days and came back, attended 12 hours of classroom time, and received an HSE... would that count as two points/MSGs because it's within two different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PoPs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171450" marR="0" indent="-171450">
              <a:lnSpc>
                <a:spcPct val="107000"/>
              </a:lnSpc>
              <a:spcBef>
                <a:spcPts val="1800"/>
              </a:spcBef>
              <a:spcAft>
                <a:spcPts val="600"/>
              </a:spcAft>
              <a:buFont typeface="Arial" panose="020B0604020202020204" pitchFamily="34" charset="0"/>
              <a:buChar cha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an HSE student takes their final test between the Fall and Spring semester and gets their ILHSE certificate before the Spring semester, is their outcome still counted since they are technically still a participant (90 days have not passed since their last class)?</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800"/>
              </a:spcBef>
              <a:spcAft>
                <a:spcPts val="6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800"/>
              </a:spcBef>
              <a:spcAft>
                <a:spcPts val="600"/>
              </a:spcAft>
            </a:pPr>
            <a:r>
              <a:rPr lang="en-US" dirty="0"/>
              <a:t>.​</a:t>
            </a:r>
          </a:p>
          <a:p>
            <a:r>
              <a:rPr lang="en-US" dirty="0"/>
              <a:t>​</a:t>
            </a:r>
          </a:p>
        </p:txBody>
      </p:sp>
      <p:sp>
        <p:nvSpPr>
          <p:cNvPr id="3" name="Date Placeholder 2">
            <a:extLst>
              <a:ext uri="{FF2B5EF4-FFF2-40B4-BE49-F238E27FC236}">
                <a16:creationId xmlns:a16="http://schemas.microsoft.com/office/drawing/2014/main" id="{ED9338E1-92A6-4B9D-9D17-A0A56340BB4D}"/>
              </a:ext>
            </a:extLst>
          </p:cNvPr>
          <p:cNvSpPr>
            <a:spLocks noGrp="1"/>
          </p:cNvSpPr>
          <p:nvPr>
            <p:ph type="dt" sz="half" idx="10"/>
          </p:nvPr>
        </p:nvSpPr>
        <p:spPr>
          <a:xfrm>
            <a:off x="838200" y="6356350"/>
            <a:ext cx="2743200" cy="365125"/>
          </a:xfrm>
        </p:spPr>
        <p:txBody>
          <a:bodyPr/>
          <a:lstStyle/>
          <a:p>
            <a:r>
              <a:rPr lang="en-US" dirty="0"/>
              <a:t>8/05/20XX</a:t>
            </a:r>
          </a:p>
        </p:txBody>
      </p:sp>
      <p:sp>
        <p:nvSpPr>
          <p:cNvPr id="5" name="Slide Number Placeholder 4">
            <a:extLst>
              <a:ext uri="{FF2B5EF4-FFF2-40B4-BE49-F238E27FC236}">
                <a16:creationId xmlns:a16="http://schemas.microsoft.com/office/drawing/2014/main" id="{00B1EED4-8761-4D39-902B-6FC13A97FA4A}"/>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9</a:t>
            </a:fld>
            <a:endParaRPr lang="en-US" dirty="0"/>
          </a:p>
        </p:txBody>
      </p:sp>
    </p:spTree>
    <p:extLst>
      <p:ext uri="{BB962C8B-B14F-4D97-AF65-F5344CB8AC3E}">
        <p14:creationId xmlns:p14="http://schemas.microsoft.com/office/powerpoint/2010/main" val="2004063493"/>
      </p:ext>
    </p:extLst>
  </p:cSld>
  <p:clrMapOvr>
    <a:masterClrMapping/>
  </p:clrMapOvr>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8364ECF5F7AD479C8364DE85BB5820" ma:contentTypeVersion="11" ma:contentTypeDescription="Create a new document." ma:contentTypeScope="" ma:versionID="8e91e40688754f5936fe91bdb5fcb392">
  <xsd:schema xmlns:xsd="http://www.w3.org/2001/XMLSchema" xmlns:xs="http://www.w3.org/2001/XMLSchema" xmlns:p="http://schemas.microsoft.com/office/2006/metadata/properties" xmlns:ns1="http://schemas.microsoft.com/sharepoint/v3" xmlns:ns2="bcc9a0c9-bbb2-4af0-9178-f359e71ce3a6" xmlns:ns3="a739cb76-e4c7-4bb3-be69-617fc3288d77" targetNamespace="http://schemas.microsoft.com/office/2006/metadata/properties" ma:root="true" ma:fieldsID="24c00d32453a12af313fa07d303918cb" ns1:_="" ns2:_="" ns3:_="">
    <xsd:import namespace="http://schemas.microsoft.com/sharepoint/v3"/>
    <xsd:import namespace="bcc9a0c9-bbb2-4af0-9178-f359e71ce3a6"/>
    <xsd:import namespace="a739cb76-e4c7-4bb3-be69-617fc3288d7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c9a0c9-bbb2-4af0-9178-f359e71ce3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39cb76-e4c7-4bb3-be69-617fc3288d7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AC34B31-7353-4357-814E-0E5916A110F2}">
  <ds:schemaRefs>
    <ds:schemaRef ds:uri="http://schemas.microsoft.com/sharepoint/v3/contenttype/forms"/>
  </ds:schemaRefs>
</ds:datastoreItem>
</file>

<file path=customXml/itemProps2.xml><?xml version="1.0" encoding="utf-8"?>
<ds:datastoreItem xmlns:ds="http://schemas.openxmlformats.org/officeDocument/2006/customXml" ds:itemID="{888B77EE-2961-43CC-B905-79C496692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cc9a0c9-bbb2-4af0-9178-f359e71ce3a6"/>
    <ds:schemaRef ds:uri="a739cb76-e4c7-4bb3-be69-617fc3288d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9B3369-3F0F-499C-9EE7-8EC46B6E8A79}">
  <ds:schemaRefs>
    <ds:schemaRef ds:uri="http://schemas.microsoft.com/sharepoint/v3"/>
    <ds:schemaRef ds:uri="http://schemas.microsoft.com/office/infopath/2007/PartnerControl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a739cb76-e4c7-4bb3-be69-617fc3288d77"/>
    <ds:schemaRef ds:uri="http://purl.org/dc/terms/"/>
    <ds:schemaRef ds:uri="bcc9a0c9-bbb2-4af0-9178-f359e71ce3a6"/>
    <ds:schemaRef ds:uri="http://purl.org/dc/dcmityp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{7DDFE620-8DA8-4775-A11F-4044553893D0}tf78544816_win32</Template>
  <TotalTime>1249</TotalTime>
  <Words>1676</Words>
  <Application>Microsoft Office PowerPoint</Application>
  <PresentationFormat>Widescreen</PresentationFormat>
  <Paragraphs>122</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NRS Institute… Continued</vt:lpstr>
      <vt:lpstr>Today’s Purpose</vt:lpstr>
      <vt:lpstr>Demographic Data </vt:lpstr>
      <vt:lpstr>Barriers to Employment</vt:lpstr>
      <vt:lpstr>PowerPoint Presentation</vt:lpstr>
      <vt:lpstr>MSGs​</vt:lpstr>
      <vt:lpstr>PowerPoint Presentation</vt:lpstr>
      <vt:lpstr>Credentials</vt:lpstr>
      <vt:lpstr>Periods of Participation</vt:lpstr>
      <vt:lpstr>Assessments​</vt:lpstr>
      <vt:lpstr>Is program entry the first day of class, or date a student was given an enrollment form? Enrollment process includes many steps. </vt:lpstr>
      <vt:lpstr>PowerPoint Presentation</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NRS Institute… Continued</dc:title>
  <dc:creator>Olesen-Tracey, Kathy</dc:creator>
  <cp:lastModifiedBy>Olesen-Tracey, Kathy</cp:lastModifiedBy>
  <cp:revision>2</cp:revision>
  <dcterms:created xsi:type="dcterms:W3CDTF">2022-12-17T21:32:57Z</dcterms:created>
  <dcterms:modified xsi:type="dcterms:W3CDTF">2023-01-12T02:36:30Z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0x010100068364ECF5F7AD479C8364DE85BB5820</vt:lpwstr>
  </property>
  <property fmtid="{D5CDD505-2E9C-101B-9397-08002B2CF9AE}" pid="3" name="MediaServiceImageTags">
    <vt:lpwstr/>
  </property>
</Properties>
</file>