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5143500" cx="9144000"/>
  <p:notesSz cx="6858000" cy="9144000"/>
  <p:embeddedFontLst>
    <p:embeddedFont>
      <p:font typeface="Lexend SemiBold"/>
      <p:regular r:id="rId28"/>
      <p:bold r:id="rId29"/>
    </p:embeddedFont>
    <p:embeddedFont>
      <p:font typeface="Lexend Light"/>
      <p:regular r:id="rId30"/>
      <p:bold r:id="rId31"/>
    </p:embeddedFont>
    <p:embeddedFont>
      <p:font typeface="Lexend"/>
      <p:regular r:id="rId32"/>
      <p:bold r:id="rId33"/>
    </p:embeddedFont>
    <p:embeddedFont>
      <p:font typeface="Lexend ExtraLight"/>
      <p:regular r:id="rId34"/>
      <p:bold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36" roundtripDataSignature="AMtx7mij9pAvSAZdhtigcGEwJn6FR1br9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LexendLight-bold.fntdata"/><Relationship Id="rId30" Type="http://schemas.openxmlformats.org/officeDocument/2006/relationships/font" Target="fonts/LexendLight-regular.fntdata"/><Relationship Id="rId33" Type="http://schemas.openxmlformats.org/officeDocument/2006/relationships/font" Target="fonts/Lexend-bold.fntdata"/><Relationship Id="rId32" Type="http://schemas.openxmlformats.org/officeDocument/2006/relationships/font" Target="fonts/Lexend-regular.fntdata"/><Relationship Id="rId35" Type="http://schemas.openxmlformats.org/officeDocument/2006/relationships/font" Target="fonts/LexendExtraLight-bold.fntdata"/><Relationship Id="rId34" Type="http://schemas.openxmlformats.org/officeDocument/2006/relationships/font" Target="fonts/LexendExtraLight-regular.fntdata"/><Relationship Id="rId36" Type="http://customschemas.google.com/relationships/presentationmetadata" Target="meta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LexendSemiBold-regular.fntdata"/><Relationship Id="rId27" Type="http://schemas.openxmlformats.org/officeDocument/2006/relationships/slide" Target="slides/slide22.xml"/><Relationship Id="rId29" Type="http://schemas.openxmlformats.org/officeDocument/2006/relationships/font" Target="fonts/LexendSemiBold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2" name="Google Shape;3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ebb5ea37ec_1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5" name="Google Shape;435;g3ebb5ea37ec_1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3ebb5ea37ec_1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4" name="Google Shape;444;g3ebb5ea37ec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ebb5ea37ec_1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8" name="Google Shape;458;g3ebb5ea37ec_1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3ebb5ea37ec_1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78" name="Google Shape;478;g3ebb5ea37ec_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4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g3ebb5ea37ec_1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6" name="Google Shape;486;g3ebb5ea37ec_1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3ebb5ea37ec_1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g3ebb5ea37ec_1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3ebb5ea37ec_1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4" name="Google Shape;514;g3ebb5ea37ec_1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3ebb5ea37ec_1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1" name="Google Shape;521;g3ebb5ea37ec_1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ebb5ea37ec_1_1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8" name="Google Shape;528;g3ebb5ea37ec_1_1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3ebb5ea37ec_1_1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4" name="Google Shape;534;g3ebb5ea37ec_1_1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9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1" name="Google Shape;3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3edf6112443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1" name="Google Shape;541;g3edf611244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3edf6112443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6" name="Google Shape;546;g3edf6112443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g3ebb5ea37ec_1_1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3" name="Google Shape;553;g3ebb5ea37ec_1_1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3ebb5ea37e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6" name="Google Shape;366;g3ebb5ea37e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g3ebb5ea37ec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3" name="Google Shape;373;g3ebb5ea37ec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g3ebb5ea37ec_0_1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0" name="Google Shape;380;g3ebb5ea37ec_0_1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3ebb5ea37ec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9" name="Google Shape;389;g3ebb5ea37ec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3ebb5ea37ec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2" name="Google Shape;402;g3ebb5ea37ec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3ebb5ea37ec_1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5" name="Google Shape;415;g3ebb5ea37ec_1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3ebb5ea37ec_1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6" name="Google Shape;426;g3ebb5ea37ec_1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roduct Roadmap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/>
          <p:nvPr>
            <p:ph idx="12" type="sldNum"/>
          </p:nvPr>
        </p:nvSpPr>
        <p:spPr>
          <a:xfrm>
            <a:off x="8359800" y="4851000"/>
            <a:ext cx="261300" cy="29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4"/>
          <p:cNvSpPr txBox="1"/>
          <p:nvPr>
            <p:ph type="title"/>
          </p:nvPr>
        </p:nvSpPr>
        <p:spPr>
          <a:xfrm>
            <a:off x="303700" y="355500"/>
            <a:ext cx="84216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2pPr>
            <a:lvl3pPr lvl="2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3pPr>
            <a:lvl4pPr lvl="3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4pPr>
            <a:lvl5pPr lvl="4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5pPr>
            <a:lvl6pPr lvl="5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6pPr>
            <a:lvl7pPr lvl="6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7pPr>
            <a:lvl8pPr lvl="7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8pPr>
            <a:lvl9pPr lvl="8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2" name="Google Shape;12;p4"/>
          <p:cNvSpPr txBox="1"/>
          <p:nvPr>
            <p:ph idx="1" type="subTitle"/>
          </p:nvPr>
        </p:nvSpPr>
        <p:spPr>
          <a:xfrm>
            <a:off x="333400" y="2378453"/>
            <a:ext cx="3359100" cy="9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4"/>
          <p:cNvSpPr txBox="1"/>
          <p:nvPr>
            <p:ph idx="2" type="body"/>
          </p:nvPr>
        </p:nvSpPr>
        <p:spPr>
          <a:xfrm>
            <a:off x="341375" y="4655800"/>
            <a:ext cx="20883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14" name="Google Shape;14;p4"/>
          <p:cNvSpPr txBox="1"/>
          <p:nvPr>
            <p:ph idx="3" type="sldNum"/>
          </p:nvPr>
        </p:nvSpPr>
        <p:spPr>
          <a:xfrm>
            <a:off x="8359800" y="4851000"/>
            <a:ext cx="261300" cy="29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3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5" name="Google Shape;15;p4"/>
          <p:cNvSpPr txBox="1"/>
          <p:nvPr>
            <p:ph idx="4" type="body"/>
          </p:nvPr>
        </p:nvSpPr>
        <p:spPr>
          <a:xfrm>
            <a:off x="2652248" y="4655800"/>
            <a:ext cx="19407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●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○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Lexend Light"/>
              <a:buChar char="■"/>
              <a:defRPr sz="800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cxnSp>
        <p:nvCxnSpPr>
          <p:cNvPr id="16" name="Google Shape;16;p4"/>
          <p:cNvCxnSpPr/>
          <p:nvPr/>
        </p:nvCxnSpPr>
        <p:spPr>
          <a:xfrm>
            <a:off x="-3150" y="4448151"/>
            <a:ext cx="5232300" cy="0"/>
          </a:xfrm>
          <a:prstGeom prst="straightConnector1">
            <a:avLst/>
          </a:prstGeom>
          <a:noFill/>
          <a:ln cap="flat" cmpd="sng" w="19050">
            <a:solidFill>
              <a:schemeClr val="accent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7" name="Google Shape;17;p4"/>
          <p:cNvSpPr/>
          <p:nvPr>
            <p:ph idx="5" type="pic"/>
          </p:nvPr>
        </p:nvSpPr>
        <p:spPr>
          <a:xfrm>
            <a:off x="5229150" y="2509975"/>
            <a:ext cx="3914400" cy="2636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837">
          <p15:clr>
            <a:srgbClr val="E46962"/>
          </p15:clr>
        </p15:guide>
        <p15:guide id="2" orient="horz" pos="1369">
          <p15:clr>
            <a:srgbClr val="E46962"/>
          </p15:clr>
        </p15:guide>
        <p15:guide id="3" orient="horz" pos="1581">
          <p15:clr>
            <a:srgbClr val="E46962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1" name="Google Shape;51;p13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2" name="Google Shape;52;p13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_1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59" name="Google Shape;59;p15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">
  <p:cSld name="CUSTOM_7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7"/>
          <p:cNvSpPr txBox="1"/>
          <p:nvPr>
            <p:ph type="title"/>
          </p:nvPr>
        </p:nvSpPr>
        <p:spPr>
          <a:xfrm>
            <a:off x="677325" y="1832775"/>
            <a:ext cx="3217200" cy="148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17"/>
          <p:cNvSpPr txBox="1"/>
          <p:nvPr>
            <p:ph idx="1" type="subTitle"/>
          </p:nvPr>
        </p:nvSpPr>
        <p:spPr>
          <a:xfrm>
            <a:off x="4406650" y="393750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7" name="Google Shape;67;p17"/>
          <p:cNvSpPr txBox="1"/>
          <p:nvPr>
            <p:ph idx="2" type="subTitle"/>
          </p:nvPr>
        </p:nvSpPr>
        <p:spPr>
          <a:xfrm>
            <a:off x="4406650" y="1151705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8" name="Google Shape;68;p17"/>
          <p:cNvSpPr txBox="1"/>
          <p:nvPr>
            <p:ph idx="3" type="subTitle"/>
          </p:nvPr>
        </p:nvSpPr>
        <p:spPr>
          <a:xfrm>
            <a:off x="4406650" y="3425570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69" name="Google Shape;69;p17"/>
          <p:cNvSpPr txBox="1"/>
          <p:nvPr>
            <p:ph idx="4" type="subTitle"/>
          </p:nvPr>
        </p:nvSpPr>
        <p:spPr>
          <a:xfrm>
            <a:off x="4406650" y="1909660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0" name="Google Shape;70;p17"/>
          <p:cNvSpPr txBox="1"/>
          <p:nvPr>
            <p:ph idx="5" type="subTitle"/>
          </p:nvPr>
        </p:nvSpPr>
        <p:spPr>
          <a:xfrm>
            <a:off x="4406650" y="4183525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71" name="Google Shape;71;p17"/>
          <p:cNvSpPr txBox="1"/>
          <p:nvPr>
            <p:ph idx="6" type="subTitle"/>
          </p:nvPr>
        </p:nvSpPr>
        <p:spPr>
          <a:xfrm>
            <a:off x="4406650" y="2667615"/>
            <a:ext cx="44097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body and image">
  <p:cSld name="CUSTOM_8_1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18"/>
          <p:cNvSpPr txBox="1"/>
          <p:nvPr>
            <p:ph idx="1" type="body"/>
          </p:nvPr>
        </p:nvSpPr>
        <p:spPr>
          <a:xfrm>
            <a:off x="311700" y="1152475"/>
            <a:ext cx="4473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75" name="Google Shape;75;p18"/>
          <p:cNvSpPr/>
          <p:nvPr>
            <p:ph idx="2" type="pic"/>
          </p:nvPr>
        </p:nvSpPr>
        <p:spPr>
          <a:xfrm>
            <a:off x="4992024" y="1152775"/>
            <a:ext cx="3840300" cy="34164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ig ideas">
  <p:cSld name="CUSTOM_1_2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9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0" name="Google Shape;80;p19"/>
          <p:cNvSpPr txBox="1"/>
          <p:nvPr>
            <p:ph idx="1" type="body"/>
          </p:nvPr>
        </p:nvSpPr>
        <p:spPr>
          <a:xfrm>
            <a:off x="483150" y="2237788"/>
            <a:ext cx="36198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81" name="Google Shape;81;p19"/>
          <p:cNvSpPr txBox="1"/>
          <p:nvPr>
            <p:ph idx="2" type="body"/>
          </p:nvPr>
        </p:nvSpPr>
        <p:spPr>
          <a:xfrm>
            <a:off x="5048000" y="2237788"/>
            <a:ext cx="36198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82" name="Google Shape;82;p19"/>
          <p:cNvSpPr txBox="1"/>
          <p:nvPr>
            <p:ph idx="3" type="subTitle"/>
          </p:nvPr>
        </p:nvSpPr>
        <p:spPr>
          <a:xfrm>
            <a:off x="483150" y="1336161"/>
            <a:ext cx="36198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83" name="Google Shape;83;p19"/>
          <p:cNvSpPr txBox="1"/>
          <p:nvPr>
            <p:ph idx="4" type="subTitle"/>
          </p:nvPr>
        </p:nvSpPr>
        <p:spPr>
          <a:xfrm>
            <a:off x="5048000" y="1336161"/>
            <a:ext cx="3619800" cy="54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big ideas">
  <p:cSld name="CUSTOM_2_2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6" name="Google Shape;86;p20"/>
          <p:cNvSpPr txBox="1"/>
          <p:nvPr>
            <p:ph idx="1" type="body"/>
          </p:nvPr>
        </p:nvSpPr>
        <p:spPr>
          <a:xfrm>
            <a:off x="483175" y="2417500"/>
            <a:ext cx="24555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87" name="Google Shape;87;p20"/>
          <p:cNvSpPr txBox="1"/>
          <p:nvPr>
            <p:ph idx="2" type="body"/>
          </p:nvPr>
        </p:nvSpPr>
        <p:spPr>
          <a:xfrm>
            <a:off x="3347725" y="2417500"/>
            <a:ext cx="24555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88" name="Google Shape;88;p20"/>
          <p:cNvSpPr txBox="1"/>
          <p:nvPr>
            <p:ph idx="3" type="body"/>
          </p:nvPr>
        </p:nvSpPr>
        <p:spPr>
          <a:xfrm>
            <a:off x="6212275" y="2417500"/>
            <a:ext cx="2455500" cy="237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type="title"/>
          </p:nvPr>
        </p:nvSpPr>
        <p:spPr>
          <a:xfrm>
            <a:off x="483175" y="450025"/>
            <a:ext cx="8184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90" name="Google Shape;90;p20"/>
          <p:cNvSpPr txBox="1"/>
          <p:nvPr>
            <p:ph idx="4" type="subTitle"/>
          </p:nvPr>
        </p:nvSpPr>
        <p:spPr>
          <a:xfrm>
            <a:off x="483175" y="1336150"/>
            <a:ext cx="24555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1" name="Google Shape;91;p20"/>
          <p:cNvSpPr txBox="1"/>
          <p:nvPr>
            <p:ph idx="5" type="subTitle"/>
          </p:nvPr>
        </p:nvSpPr>
        <p:spPr>
          <a:xfrm>
            <a:off x="3347725" y="1336150"/>
            <a:ext cx="24555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92" name="Google Shape;92;p20"/>
          <p:cNvSpPr txBox="1"/>
          <p:nvPr>
            <p:ph idx="6" type="subTitle"/>
          </p:nvPr>
        </p:nvSpPr>
        <p:spPr>
          <a:xfrm>
            <a:off x="6212275" y="1336150"/>
            <a:ext cx="2455500" cy="77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our big ideas">
  <p:cSld name="CUSTOM_3_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1"/>
          <p:cNvSpPr txBox="1"/>
          <p:nvPr>
            <p:ph idx="1" type="body"/>
          </p:nvPr>
        </p:nvSpPr>
        <p:spPr>
          <a:xfrm>
            <a:off x="366725" y="1759093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96" name="Google Shape;96;p21"/>
          <p:cNvSpPr txBox="1"/>
          <p:nvPr>
            <p:ph idx="2" type="body"/>
          </p:nvPr>
        </p:nvSpPr>
        <p:spPr>
          <a:xfrm>
            <a:off x="4938725" y="1759093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97" name="Google Shape;97;p21"/>
          <p:cNvSpPr txBox="1"/>
          <p:nvPr>
            <p:ph idx="3" type="body"/>
          </p:nvPr>
        </p:nvSpPr>
        <p:spPr>
          <a:xfrm>
            <a:off x="366750" y="3648575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98" name="Google Shape;98;p21"/>
          <p:cNvSpPr txBox="1"/>
          <p:nvPr>
            <p:ph idx="4" type="body"/>
          </p:nvPr>
        </p:nvSpPr>
        <p:spPr>
          <a:xfrm>
            <a:off x="4938750" y="3648575"/>
            <a:ext cx="3838500" cy="11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99" name="Google Shape;99;p21"/>
          <p:cNvSpPr txBox="1"/>
          <p:nvPr>
            <p:ph type="title"/>
          </p:nvPr>
        </p:nvSpPr>
        <p:spPr>
          <a:xfrm>
            <a:off x="366750" y="450025"/>
            <a:ext cx="8184600" cy="7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00" name="Google Shape;100;p21"/>
          <p:cNvSpPr txBox="1"/>
          <p:nvPr>
            <p:ph idx="5" type="subTitle"/>
          </p:nvPr>
        </p:nvSpPr>
        <p:spPr>
          <a:xfrm>
            <a:off x="366763" y="1277907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1" name="Google Shape;101;p21"/>
          <p:cNvSpPr txBox="1"/>
          <p:nvPr>
            <p:ph idx="6" type="subTitle"/>
          </p:nvPr>
        </p:nvSpPr>
        <p:spPr>
          <a:xfrm>
            <a:off x="4938738" y="1277907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2" name="Google Shape;102;p21"/>
          <p:cNvSpPr txBox="1"/>
          <p:nvPr>
            <p:ph idx="7" type="subTitle"/>
          </p:nvPr>
        </p:nvSpPr>
        <p:spPr>
          <a:xfrm>
            <a:off x="4938761" y="3167363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103" name="Google Shape;103;p21"/>
          <p:cNvSpPr txBox="1"/>
          <p:nvPr>
            <p:ph idx="8" type="subTitle"/>
          </p:nvPr>
        </p:nvSpPr>
        <p:spPr>
          <a:xfrm>
            <a:off x="366750" y="3167363"/>
            <a:ext cx="3838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image">
  <p:cSld name="TITLE_ONLY_1_1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/>
          <p:nvPr>
            <p:ph idx="2" type="pic"/>
          </p:nvPr>
        </p:nvSpPr>
        <p:spPr>
          <a:xfrm>
            <a:off x="311700" y="1170425"/>
            <a:ext cx="8520600" cy="34929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 You">
  <p:cSld name="CUSTOM_18">
    <p:bg>
      <p:bgPr>
        <a:solidFill>
          <a:schemeClr val="accent3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/>
          <p:nvPr>
            <p:ph idx="2" type="pic"/>
          </p:nvPr>
        </p:nvSpPr>
        <p:spPr>
          <a:xfrm>
            <a:off x="4700175" y="0"/>
            <a:ext cx="4443900" cy="2991000"/>
          </a:xfrm>
          <a:prstGeom prst="rect">
            <a:avLst/>
          </a:prstGeom>
          <a:noFill/>
          <a:ln>
            <a:noFill/>
          </a:ln>
        </p:spPr>
      </p:sp>
      <p:sp>
        <p:nvSpPr>
          <p:cNvPr id="20" name="Google Shape;20;p5"/>
          <p:cNvSpPr txBox="1"/>
          <p:nvPr>
            <p:ph type="title"/>
          </p:nvPr>
        </p:nvSpPr>
        <p:spPr>
          <a:xfrm>
            <a:off x="407350" y="3366041"/>
            <a:ext cx="8270100" cy="14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/>
        </p:txBody>
      </p:sp>
      <p:cxnSp>
        <p:nvCxnSpPr>
          <p:cNvPr id="21" name="Google Shape;21;p5"/>
          <p:cNvCxnSpPr/>
          <p:nvPr/>
        </p:nvCxnSpPr>
        <p:spPr>
          <a:xfrm>
            <a:off x="-3150" y="677850"/>
            <a:ext cx="5232300" cy="0"/>
          </a:xfrm>
          <a:prstGeom prst="straightConnector1">
            <a:avLst/>
          </a:prstGeom>
          <a:noFill/>
          <a:ln cap="flat" cmpd="sng" w="28575">
            <a:solidFill>
              <a:schemeClr val="accent1"/>
            </a:solidFill>
            <a:prstDash val="dot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storyboards">
  <p:cSld name="CUSTOM_4_1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3"/>
          <p:cNvSpPr txBox="1"/>
          <p:nvPr>
            <p:ph idx="1" type="body"/>
          </p:nvPr>
        </p:nvSpPr>
        <p:spPr>
          <a:xfrm>
            <a:off x="311700" y="4080225"/>
            <a:ext cx="40275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0" name="Google Shape;110;p23"/>
          <p:cNvSpPr/>
          <p:nvPr>
            <p:ph idx="2" type="pic"/>
          </p:nvPr>
        </p:nvSpPr>
        <p:spPr>
          <a:xfrm>
            <a:off x="48048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23"/>
          <p:cNvSpPr/>
          <p:nvPr>
            <p:ph idx="3" type="pic"/>
          </p:nvPr>
        </p:nvSpPr>
        <p:spPr>
          <a:xfrm>
            <a:off x="311725" y="1133300"/>
            <a:ext cx="4027500" cy="2392800"/>
          </a:xfrm>
          <a:prstGeom prst="rect">
            <a:avLst/>
          </a:prstGeom>
          <a:noFill/>
          <a:ln>
            <a:noFill/>
          </a:ln>
        </p:spPr>
      </p:sp>
      <p:sp>
        <p:nvSpPr>
          <p:cNvPr id="112" name="Google Shape;112;p23"/>
          <p:cNvSpPr txBox="1"/>
          <p:nvPr>
            <p:ph idx="4" type="body"/>
          </p:nvPr>
        </p:nvSpPr>
        <p:spPr>
          <a:xfrm>
            <a:off x="4804825" y="4080225"/>
            <a:ext cx="4027500" cy="9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3" name="Google Shape;113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4" name="Google Shape;114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5" type="subTitle"/>
          </p:nvPr>
        </p:nvSpPr>
        <p:spPr>
          <a:xfrm>
            <a:off x="311725" y="3582900"/>
            <a:ext cx="4027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16" name="Google Shape;116;p23"/>
          <p:cNvSpPr txBox="1"/>
          <p:nvPr>
            <p:ph idx="6" type="subTitle"/>
          </p:nvPr>
        </p:nvSpPr>
        <p:spPr>
          <a:xfrm>
            <a:off x="4804825" y="3582900"/>
            <a:ext cx="40275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storyboards">
  <p:cSld name="CUSTOM_4_1_1"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4"/>
          <p:cNvSpPr txBox="1"/>
          <p:nvPr>
            <p:ph idx="1" type="body"/>
          </p:nvPr>
        </p:nvSpPr>
        <p:spPr>
          <a:xfrm>
            <a:off x="311700" y="3911700"/>
            <a:ext cx="26271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19" name="Google Shape;119;p24"/>
          <p:cNvSpPr/>
          <p:nvPr>
            <p:ph idx="2" type="pic"/>
          </p:nvPr>
        </p:nvSpPr>
        <p:spPr>
          <a:xfrm>
            <a:off x="62052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20" name="Google Shape;120;p24"/>
          <p:cNvSpPr/>
          <p:nvPr>
            <p:ph idx="3" type="pic"/>
          </p:nvPr>
        </p:nvSpPr>
        <p:spPr>
          <a:xfrm>
            <a:off x="311725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24"/>
          <p:cNvSpPr txBox="1"/>
          <p:nvPr>
            <p:ph idx="4" type="body"/>
          </p:nvPr>
        </p:nvSpPr>
        <p:spPr>
          <a:xfrm>
            <a:off x="6205225" y="3911700"/>
            <a:ext cx="26271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2" name="Google Shape;122;p24"/>
          <p:cNvSpPr/>
          <p:nvPr>
            <p:ph idx="5" type="pic"/>
          </p:nvPr>
        </p:nvSpPr>
        <p:spPr>
          <a:xfrm>
            <a:off x="3255250" y="1128325"/>
            <a:ext cx="2627100" cy="2273100"/>
          </a:xfrm>
          <a:prstGeom prst="rect">
            <a:avLst/>
          </a:prstGeom>
          <a:noFill/>
          <a:ln>
            <a:noFill/>
          </a:ln>
        </p:spPr>
      </p:sp>
      <p:sp>
        <p:nvSpPr>
          <p:cNvPr id="123" name="Google Shape;123;p24"/>
          <p:cNvSpPr txBox="1"/>
          <p:nvPr>
            <p:ph idx="6" type="body"/>
          </p:nvPr>
        </p:nvSpPr>
        <p:spPr>
          <a:xfrm>
            <a:off x="3255250" y="3911700"/>
            <a:ext cx="2627100" cy="101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25" name="Google Shape;125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24"/>
          <p:cNvSpPr txBox="1"/>
          <p:nvPr>
            <p:ph idx="7" type="subTitle"/>
          </p:nvPr>
        </p:nvSpPr>
        <p:spPr>
          <a:xfrm>
            <a:off x="311725" y="3430500"/>
            <a:ext cx="2627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7" name="Google Shape;127;p24"/>
          <p:cNvSpPr txBox="1"/>
          <p:nvPr>
            <p:ph idx="8" type="subTitle"/>
          </p:nvPr>
        </p:nvSpPr>
        <p:spPr>
          <a:xfrm>
            <a:off x="6205225" y="3430500"/>
            <a:ext cx="2627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28" name="Google Shape;128;p24"/>
          <p:cNvSpPr txBox="1"/>
          <p:nvPr>
            <p:ph idx="9" type="subTitle"/>
          </p:nvPr>
        </p:nvSpPr>
        <p:spPr>
          <a:xfrm>
            <a:off x="3255250" y="3430500"/>
            <a:ext cx="26271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only">
  <p:cSld name="CUSTOM_5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/>
          <p:nvPr>
            <p:ph idx="2" type="pic"/>
          </p:nvPr>
        </p:nvSpPr>
        <p:spPr>
          <a:xfrm>
            <a:off x="311700" y="445025"/>
            <a:ext cx="8520600" cy="4218300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 grid">
  <p:cSld name="CUSTOM_6_1"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34" name="Google Shape;134;p26"/>
          <p:cNvSpPr/>
          <p:nvPr>
            <p:ph idx="2" type="pic"/>
          </p:nvPr>
        </p:nvSpPr>
        <p:spPr>
          <a:xfrm>
            <a:off x="338960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5" name="Google Shape;135;p26"/>
          <p:cNvSpPr/>
          <p:nvPr>
            <p:ph idx="3" type="pic"/>
          </p:nvPr>
        </p:nvSpPr>
        <p:spPr>
          <a:xfrm>
            <a:off x="5195935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26"/>
          <p:cNvSpPr/>
          <p:nvPr>
            <p:ph idx="4" type="pic"/>
          </p:nvPr>
        </p:nvSpPr>
        <p:spPr>
          <a:xfrm>
            <a:off x="7002270" y="118913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26"/>
          <p:cNvSpPr/>
          <p:nvPr>
            <p:ph idx="5" type="pic"/>
          </p:nvPr>
        </p:nvSpPr>
        <p:spPr>
          <a:xfrm>
            <a:off x="3389588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26"/>
          <p:cNvSpPr/>
          <p:nvPr>
            <p:ph idx="6" type="pic"/>
          </p:nvPr>
        </p:nvSpPr>
        <p:spPr>
          <a:xfrm>
            <a:off x="5195922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26"/>
          <p:cNvSpPr/>
          <p:nvPr>
            <p:ph idx="7" type="pic"/>
          </p:nvPr>
        </p:nvSpPr>
        <p:spPr>
          <a:xfrm>
            <a:off x="7002257" y="1804212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0" name="Google Shape;140;p26"/>
          <p:cNvSpPr txBox="1"/>
          <p:nvPr>
            <p:ph type="title"/>
          </p:nvPr>
        </p:nvSpPr>
        <p:spPr>
          <a:xfrm>
            <a:off x="351550" y="445025"/>
            <a:ext cx="2596800" cy="17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6"/>
          <p:cNvSpPr/>
          <p:nvPr>
            <p:ph idx="8" type="pic"/>
          </p:nvPr>
        </p:nvSpPr>
        <p:spPr>
          <a:xfrm>
            <a:off x="3389588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2" name="Google Shape;142;p26"/>
          <p:cNvSpPr/>
          <p:nvPr>
            <p:ph idx="9" type="pic"/>
          </p:nvPr>
        </p:nvSpPr>
        <p:spPr>
          <a:xfrm>
            <a:off x="5195922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  <p:sp>
        <p:nvSpPr>
          <p:cNvPr id="143" name="Google Shape;143;p26"/>
          <p:cNvSpPr/>
          <p:nvPr>
            <p:ph idx="13" type="pic"/>
          </p:nvPr>
        </p:nvSpPr>
        <p:spPr>
          <a:xfrm>
            <a:off x="7002257" y="3489487"/>
            <a:ext cx="1643700" cy="15351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pos="5564">
          <p15:clr>
            <a:srgbClr val="E46962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genda / Content" type="blank">
  <p:cSld name="BLANK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type="title"/>
          </p:nvPr>
        </p:nvSpPr>
        <p:spPr>
          <a:xfrm>
            <a:off x="674916" y="289225"/>
            <a:ext cx="6598800" cy="10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 Light"/>
              <a:buNone/>
              <a:defRPr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26">
    <p:bg>
      <p:bgPr>
        <a:solidFill>
          <a:schemeClr val="lt2"/>
        </a:solidFill>
      </p:bgPr>
    </p:bg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8"/>
          <p:cNvSpPr txBox="1"/>
          <p:nvPr>
            <p:ph type="title"/>
          </p:nvPr>
        </p:nvSpPr>
        <p:spPr>
          <a:xfrm>
            <a:off x="104400" y="3069000"/>
            <a:ext cx="7865400" cy="2074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0"/>
              <a:buFont typeface="Lexend"/>
              <a:buNone/>
              <a:defRPr sz="8000">
                <a:solidFill>
                  <a:schemeClr val="dk2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exend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8" name="Google Shape;148;p28"/>
          <p:cNvSpPr/>
          <p:nvPr>
            <p:ph idx="2" type="pic"/>
          </p:nvPr>
        </p:nvSpPr>
        <p:spPr>
          <a:xfrm>
            <a:off x="248250" y="256400"/>
            <a:ext cx="8647500" cy="246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  <p:extLst>
    <p:ext uri="{DCECCB84-F9BA-43D5-87BE-67443E8EF086}">
      <p15:sldGuideLst>
        <p15:guide id="1" orient="horz" pos="3115">
          <p15:clr>
            <a:srgbClr val="E46962"/>
          </p15:clr>
        </p15:guide>
        <p15:guide id="2" orient="horz" pos="3077">
          <p15:clr>
            <a:srgbClr val="E46962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25_1">
    <p:bg>
      <p:bgPr>
        <a:solidFill>
          <a:schemeClr val="accent4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104400" y="150125"/>
            <a:ext cx="7883400" cy="20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Lexend"/>
              <a:buNone/>
              <a:defRPr sz="8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1" name="Google Shape;151;p29"/>
          <p:cNvSpPr/>
          <p:nvPr>
            <p:ph idx="2" type="pic"/>
          </p:nvPr>
        </p:nvSpPr>
        <p:spPr>
          <a:xfrm>
            <a:off x="248250" y="2425338"/>
            <a:ext cx="8647500" cy="246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+ Phone mockup">
  <p:cSld name="CUSTOM_26_1">
    <p:bg>
      <p:bgPr>
        <a:solidFill>
          <a:schemeClr val="accent4"/>
        </a:solidFill>
      </p:bgPr>
    </p:bg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0"/>
          <p:cNvSpPr/>
          <p:nvPr/>
        </p:nvSpPr>
        <p:spPr>
          <a:xfrm rot="-5400000">
            <a:off x="5014800" y="1016575"/>
            <a:ext cx="5145600" cy="31128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30"/>
          <p:cNvSpPr/>
          <p:nvPr>
            <p:ph idx="2" type="pic"/>
          </p:nvPr>
        </p:nvSpPr>
        <p:spPr>
          <a:xfrm>
            <a:off x="6819050" y="857921"/>
            <a:ext cx="1598400" cy="3413100"/>
          </a:xfrm>
          <a:prstGeom prst="roundRect">
            <a:avLst>
              <a:gd fmla="val 11038" name="adj"/>
            </a:avLst>
          </a:prstGeom>
          <a:noFill/>
          <a:ln>
            <a:noFill/>
          </a:ln>
        </p:spPr>
      </p:sp>
      <p:sp>
        <p:nvSpPr>
          <p:cNvPr id="155" name="Google Shape;155;p30"/>
          <p:cNvSpPr txBox="1"/>
          <p:nvPr>
            <p:ph idx="1" type="body"/>
          </p:nvPr>
        </p:nvSpPr>
        <p:spPr>
          <a:xfrm>
            <a:off x="687900" y="292725"/>
            <a:ext cx="42150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156" name="Google Shape;156;p30"/>
          <p:cNvSpPr txBox="1"/>
          <p:nvPr>
            <p:ph type="title"/>
          </p:nvPr>
        </p:nvSpPr>
        <p:spPr>
          <a:xfrm>
            <a:off x="661575" y="424275"/>
            <a:ext cx="42414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57" name="Google Shape;157;p30"/>
          <p:cNvSpPr txBox="1"/>
          <p:nvPr>
            <p:ph idx="3" type="body"/>
          </p:nvPr>
        </p:nvSpPr>
        <p:spPr>
          <a:xfrm>
            <a:off x="661575" y="2514875"/>
            <a:ext cx="43002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+ Phone mockup 1">
  <p:cSld name="CUSTOM_28">
    <p:bg>
      <p:bgPr>
        <a:solidFill>
          <a:schemeClr val="accent3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1"/>
          <p:cNvSpPr/>
          <p:nvPr/>
        </p:nvSpPr>
        <p:spPr>
          <a:xfrm rot="-5400000">
            <a:off x="5014800" y="1016575"/>
            <a:ext cx="5145600" cy="31128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31"/>
          <p:cNvSpPr txBox="1"/>
          <p:nvPr>
            <p:ph idx="1" type="body"/>
          </p:nvPr>
        </p:nvSpPr>
        <p:spPr>
          <a:xfrm>
            <a:off x="661575" y="2514875"/>
            <a:ext cx="4300200" cy="21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161" name="Google Shape;161;p31"/>
          <p:cNvSpPr txBox="1"/>
          <p:nvPr>
            <p:ph idx="2" type="body"/>
          </p:nvPr>
        </p:nvSpPr>
        <p:spPr>
          <a:xfrm>
            <a:off x="687900" y="292725"/>
            <a:ext cx="42150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162" name="Google Shape;162;p31"/>
          <p:cNvSpPr txBox="1"/>
          <p:nvPr>
            <p:ph type="title"/>
          </p:nvPr>
        </p:nvSpPr>
        <p:spPr>
          <a:xfrm>
            <a:off x="661575" y="424275"/>
            <a:ext cx="42414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3" name="Google Shape;163;p31"/>
          <p:cNvSpPr/>
          <p:nvPr>
            <p:ph idx="3" type="pic"/>
          </p:nvPr>
        </p:nvSpPr>
        <p:spPr>
          <a:xfrm>
            <a:off x="6819050" y="857921"/>
            <a:ext cx="1598400" cy="3413100"/>
          </a:xfrm>
          <a:prstGeom prst="roundRect">
            <a:avLst>
              <a:gd fmla="val 11038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+ Phone and Ipad mockup">
  <p:cSld name="CUSTOM_27">
    <p:bg>
      <p:bgPr>
        <a:solidFill>
          <a:schemeClr val="accent4"/>
        </a:solid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2"/>
          <p:cNvSpPr/>
          <p:nvPr>
            <p:ph idx="2" type="pic"/>
          </p:nvPr>
        </p:nvSpPr>
        <p:spPr>
          <a:xfrm>
            <a:off x="869088" y="1528242"/>
            <a:ext cx="1536600" cy="3262500"/>
          </a:xfrm>
          <a:prstGeom prst="roundRect">
            <a:avLst>
              <a:gd fmla="val 11038" name="adj"/>
            </a:avLst>
          </a:prstGeom>
          <a:noFill/>
          <a:ln>
            <a:noFill/>
          </a:ln>
        </p:spPr>
      </p:sp>
      <p:sp>
        <p:nvSpPr>
          <p:cNvPr id="166" name="Google Shape;166;p32"/>
          <p:cNvSpPr/>
          <p:nvPr>
            <p:ph idx="3" type="pic"/>
          </p:nvPr>
        </p:nvSpPr>
        <p:spPr>
          <a:xfrm>
            <a:off x="3913204" y="1528242"/>
            <a:ext cx="4587000" cy="3262500"/>
          </a:xfrm>
          <a:prstGeom prst="roundRect">
            <a:avLst>
              <a:gd fmla="val 4639" name="adj"/>
            </a:avLst>
          </a:prstGeom>
          <a:noFill/>
          <a:ln>
            <a:noFill/>
          </a:ln>
        </p:spPr>
      </p:sp>
      <p:sp>
        <p:nvSpPr>
          <p:cNvPr id="167" name="Google Shape;167;p32"/>
          <p:cNvSpPr txBox="1"/>
          <p:nvPr>
            <p:ph idx="1" type="body"/>
          </p:nvPr>
        </p:nvSpPr>
        <p:spPr>
          <a:xfrm>
            <a:off x="4574425" y="271875"/>
            <a:ext cx="3908700" cy="60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●"/>
              <a:defRPr sz="800"/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○"/>
              <a:defRPr sz="800"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 sz="800"/>
            </a:lvl9pPr>
          </a:lstStyle>
          <a:p/>
        </p:txBody>
      </p:sp>
      <p:sp>
        <p:nvSpPr>
          <p:cNvPr id="168" name="Google Shape;168;p32"/>
          <p:cNvSpPr txBox="1"/>
          <p:nvPr>
            <p:ph idx="4" type="body"/>
          </p:nvPr>
        </p:nvSpPr>
        <p:spPr>
          <a:xfrm>
            <a:off x="687900" y="292725"/>
            <a:ext cx="34125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169" name="Google Shape;169;p32"/>
          <p:cNvSpPr txBox="1"/>
          <p:nvPr>
            <p:ph type="title"/>
          </p:nvPr>
        </p:nvSpPr>
        <p:spPr>
          <a:xfrm>
            <a:off x="661575" y="424275"/>
            <a:ext cx="34389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4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4" name="Google Shape;24;p6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5" name="Google Shape;2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ntroduction 1">
  <p:cSld name="CUSTOM_1_1">
    <p:bg>
      <p:bgPr>
        <a:solidFill>
          <a:schemeClr val="accent3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3"/>
          <p:cNvSpPr txBox="1"/>
          <p:nvPr>
            <p:ph idx="1" type="body"/>
          </p:nvPr>
        </p:nvSpPr>
        <p:spPr>
          <a:xfrm>
            <a:off x="887306" y="2097422"/>
            <a:ext cx="2922000" cy="215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172" name="Google Shape;172;p33"/>
          <p:cNvSpPr txBox="1"/>
          <p:nvPr>
            <p:ph idx="2" type="subTitle"/>
          </p:nvPr>
        </p:nvSpPr>
        <p:spPr>
          <a:xfrm>
            <a:off x="904390" y="1077175"/>
            <a:ext cx="29283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73" name="Google Shape;173;p33"/>
          <p:cNvSpPr txBox="1"/>
          <p:nvPr>
            <p:ph idx="3" type="body"/>
          </p:nvPr>
        </p:nvSpPr>
        <p:spPr>
          <a:xfrm>
            <a:off x="904890" y="901275"/>
            <a:ext cx="2927700" cy="1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am / Company Overview">
  <p:cSld name="CUSTOM_2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4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176" name="Google Shape;176;p34"/>
          <p:cNvSpPr txBox="1"/>
          <p:nvPr>
            <p:ph type="title"/>
          </p:nvPr>
        </p:nvSpPr>
        <p:spPr>
          <a:xfrm>
            <a:off x="661574" y="424278"/>
            <a:ext cx="51513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p34"/>
          <p:cNvSpPr/>
          <p:nvPr>
            <p:ph idx="2" type="pic"/>
          </p:nvPr>
        </p:nvSpPr>
        <p:spPr>
          <a:xfrm>
            <a:off x="1566125" y="1676025"/>
            <a:ext cx="1307100" cy="1964400"/>
          </a:xfrm>
          <a:prstGeom prst="rect">
            <a:avLst/>
          </a:prstGeom>
          <a:noFill/>
          <a:ln>
            <a:noFill/>
          </a:ln>
        </p:spPr>
      </p:sp>
      <p:sp>
        <p:nvSpPr>
          <p:cNvPr id="178" name="Google Shape;178;p34"/>
          <p:cNvSpPr/>
          <p:nvPr>
            <p:ph idx="3" type="pic"/>
          </p:nvPr>
        </p:nvSpPr>
        <p:spPr>
          <a:xfrm>
            <a:off x="3395300" y="809450"/>
            <a:ext cx="1307100" cy="1964400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34"/>
          <p:cNvSpPr/>
          <p:nvPr>
            <p:ph idx="4" type="pic"/>
          </p:nvPr>
        </p:nvSpPr>
        <p:spPr>
          <a:xfrm>
            <a:off x="5225075" y="1667413"/>
            <a:ext cx="1307100" cy="1964400"/>
          </a:xfrm>
          <a:prstGeom prst="rect">
            <a:avLst/>
          </a:prstGeom>
          <a:noFill/>
          <a:ln>
            <a:noFill/>
          </a:ln>
        </p:spPr>
      </p:sp>
      <p:sp>
        <p:nvSpPr>
          <p:cNvPr id="180" name="Google Shape;180;p34"/>
          <p:cNvSpPr/>
          <p:nvPr>
            <p:ph idx="5" type="pic"/>
          </p:nvPr>
        </p:nvSpPr>
        <p:spPr>
          <a:xfrm>
            <a:off x="7053150" y="794238"/>
            <a:ext cx="1307100" cy="1964400"/>
          </a:xfrm>
          <a:prstGeom prst="rect">
            <a:avLst/>
          </a:prstGeom>
          <a:noFill/>
          <a:ln>
            <a:noFill/>
          </a:ln>
        </p:spPr>
      </p:sp>
      <p:sp>
        <p:nvSpPr>
          <p:cNvPr id="181" name="Google Shape;181;p34"/>
          <p:cNvSpPr/>
          <p:nvPr>
            <p:ph idx="6" type="pic"/>
          </p:nvPr>
        </p:nvSpPr>
        <p:spPr>
          <a:xfrm>
            <a:off x="2610832" y="3971450"/>
            <a:ext cx="314700" cy="314700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34"/>
          <p:cNvSpPr/>
          <p:nvPr>
            <p:ph idx="7" type="pic"/>
          </p:nvPr>
        </p:nvSpPr>
        <p:spPr>
          <a:xfrm>
            <a:off x="4435557" y="3089450"/>
            <a:ext cx="314700" cy="314700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34"/>
          <p:cNvSpPr/>
          <p:nvPr>
            <p:ph idx="8" type="pic"/>
          </p:nvPr>
        </p:nvSpPr>
        <p:spPr>
          <a:xfrm>
            <a:off x="6267632" y="3957713"/>
            <a:ext cx="314700" cy="314700"/>
          </a:xfrm>
          <a:prstGeom prst="rect">
            <a:avLst/>
          </a:prstGeom>
          <a:noFill/>
          <a:ln>
            <a:noFill/>
          </a:ln>
        </p:spPr>
      </p:sp>
      <p:sp>
        <p:nvSpPr>
          <p:cNvPr id="184" name="Google Shape;184;p34"/>
          <p:cNvSpPr/>
          <p:nvPr>
            <p:ph idx="9" type="pic"/>
          </p:nvPr>
        </p:nvSpPr>
        <p:spPr>
          <a:xfrm>
            <a:off x="8095257" y="3103050"/>
            <a:ext cx="314700" cy="314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ision + 1 Image">
  <p:cSld name="CUSTOM_3">
    <p:bg>
      <p:bgPr>
        <a:solidFill>
          <a:schemeClr val="lt2"/>
        </a:solid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5"/>
          <p:cNvSpPr txBox="1"/>
          <p:nvPr>
            <p:ph idx="1" type="body"/>
          </p:nvPr>
        </p:nvSpPr>
        <p:spPr>
          <a:xfrm>
            <a:off x="687900" y="292725"/>
            <a:ext cx="42150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187" name="Google Shape;187;p35"/>
          <p:cNvSpPr txBox="1"/>
          <p:nvPr>
            <p:ph type="title"/>
          </p:nvPr>
        </p:nvSpPr>
        <p:spPr>
          <a:xfrm>
            <a:off x="661575" y="424275"/>
            <a:ext cx="42414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800"/>
              <a:buNone/>
              <a:defRPr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8" name="Google Shape;188;p35"/>
          <p:cNvSpPr/>
          <p:nvPr>
            <p:ph idx="2" type="pic"/>
          </p:nvPr>
        </p:nvSpPr>
        <p:spPr>
          <a:xfrm>
            <a:off x="5543049" y="659425"/>
            <a:ext cx="2883000" cy="3846600"/>
          </a:xfrm>
          <a:prstGeom prst="rect">
            <a:avLst/>
          </a:prstGeom>
          <a:noFill/>
          <a:ln>
            <a:noFill/>
          </a:ln>
        </p:spPr>
      </p:sp>
      <p:sp>
        <p:nvSpPr>
          <p:cNvPr id="189" name="Google Shape;189;p35"/>
          <p:cNvSpPr txBox="1"/>
          <p:nvPr>
            <p:ph idx="3" type="body"/>
          </p:nvPr>
        </p:nvSpPr>
        <p:spPr>
          <a:xfrm>
            <a:off x="709950" y="2234700"/>
            <a:ext cx="3732600" cy="17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●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○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Light"/>
              <a:buChar char="■"/>
              <a:defRPr sz="17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oals">
  <p:cSld name="CUSTOM_4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6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192" name="Google Shape;192;p36"/>
          <p:cNvSpPr txBox="1"/>
          <p:nvPr>
            <p:ph type="title"/>
          </p:nvPr>
        </p:nvSpPr>
        <p:spPr>
          <a:xfrm>
            <a:off x="661575" y="424275"/>
            <a:ext cx="26622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3" name="Google Shape;193;p36"/>
          <p:cNvSpPr txBox="1"/>
          <p:nvPr>
            <p:ph idx="2" type="body"/>
          </p:nvPr>
        </p:nvSpPr>
        <p:spPr>
          <a:xfrm>
            <a:off x="4102775" y="3593450"/>
            <a:ext cx="44649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194" name="Google Shape;194;p36"/>
          <p:cNvSpPr txBox="1"/>
          <p:nvPr>
            <p:ph idx="3" type="body"/>
          </p:nvPr>
        </p:nvSpPr>
        <p:spPr>
          <a:xfrm>
            <a:off x="4102775" y="2858576"/>
            <a:ext cx="44649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195" name="Google Shape;195;p36"/>
          <p:cNvSpPr txBox="1"/>
          <p:nvPr>
            <p:ph idx="4" type="body"/>
          </p:nvPr>
        </p:nvSpPr>
        <p:spPr>
          <a:xfrm>
            <a:off x="4102775" y="2135618"/>
            <a:ext cx="44649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196" name="Google Shape;196;p36"/>
          <p:cNvSpPr txBox="1"/>
          <p:nvPr>
            <p:ph idx="5" type="body"/>
          </p:nvPr>
        </p:nvSpPr>
        <p:spPr>
          <a:xfrm>
            <a:off x="4102775" y="1406300"/>
            <a:ext cx="44649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197" name="Google Shape;197;p36"/>
          <p:cNvSpPr/>
          <p:nvPr>
            <p:ph idx="6" type="pic"/>
          </p:nvPr>
        </p:nvSpPr>
        <p:spPr>
          <a:xfrm>
            <a:off x="3444503" y="1501476"/>
            <a:ext cx="378600" cy="378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8" name="Google Shape;198;p36"/>
          <p:cNvSpPr/>
          <p:nvPr>
            <p:ph idx="7" type="pic"/>
          </p:nvPr>
        </p:nvSpPr>
        <p:spPr>
          <a:xfrm>
            <a:off x="3444503" y="2225251"/>
            <a:ext cx="378600" cy="378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99" name="Google Shape;199;p36"/>
          <p:cNvSpPr/>
          <p:nvPr>
            <p:ph idx="8" type="pic"/>
          </p:nvPr>
        </p:nvSpPr>
        <p:spPr>
          <a:xfrm>
            <a:off x="3444503" y="2946251"/>
            <a:ext cx="378600" cy="378600"/>
          </a:xfrm>
          <a:prstGeom prst="ellipse">
            <a:avLst/>
          </a:prstGeom>
          <a:noFill/>
          <a:ln>
            <a:noFill/>
          </a:ln>
        </p:spPr>
      </p:sp>
      <p:sp>
        <p:nvSpPr>
          <p:cNvPr id="200" name="Google Shape;200;p36"/>
          <p:cNvSpPr/>
          <p:nvPr>
            <p:ph idx="9" type="pic"/>
          </p:nvPr>
        </p:nvSpPr>
        <p:spPr>
          <a:xfrm>
            <a:off x="3444503" y="3667251"/>
            <a:ext cx="378600" cy="3786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Gantt Chart">
  <p:cSld name="CUSTOM_6"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03" name="Google Shape;203;p37"/>
          <p:cNvSpPr txBox="1"/>
          <p:nvPr>
            <p:ph idx="2" type="subTitle"/>
          </p:nvPr>
        </p:nvSpPr>
        <p:spPr>
          <a:xfrm>
            <a:off x="689050" y="531800"/>
            <a:ext cx="16071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ilestones">
  <p:cSld name="CUSTOM_7">
    <p:bg>
      <p:bgPr>
        <a:solidFill>
          <a:schemeClr val="accent4"/>
        </a:solid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8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06" name="Google Shape;206;p38"/>
          <p:cNvSpPr txBox="1"/>
          <p:nvPr>
            <p:ph idx="2" type="subTitle"/>
          </p:nvPr>
        </p:nvSpPr>
        <p:spPr>
          <a:xfrm>
            <a:off x="689050" y="531808"/>
            <a:ext cx="32331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7" name="Google Shape;207;p38"/>
          <p:cNvSpPr/>
          <p:nvPr>
            <p:ph idx="3" type="pic"/>
          </p:nvPr>
        </p:nvSpPr>
        <p:spPr>
          <a:xfrm>
            <a:off x="863700" y="1479225"/>
            <a:ext cx="738900" cy="738900"/>
          </a:xfrm>
          <a:prstGeom prst="rect">
            <a:avLst/>
          </a:prstGeom>
          <a:noFill/>
          <a:ln>
            <a:noFill/>
          </a:ln>
        </p:spPr>
      </p:sp>
      <p:sp>
        <p:nvSpPr>
          <p:cNvPr id="208" name="Google Shape;208;p38"/>
          <p:cNvSpPr txBox="1"/>
          <p:nvPr>
            <p:ph idx="4" type="body"/>
          </p:nvPr>
        </p:nvSpPr>
        <p:spPr>
          <a:xfrm>
            <a:off x="1774150" y="1561925"/>
            <a:ext cx="24306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09" name="Google Shape;209;p38"/>
          <p:cNvSpPr txBox="1"/>
          <p:nvPr>
            <p:ph idx="5" type="subTitle"/>
          </p:nvPr>
        </p:nvSpPr>
        <p:spPr>
          <a:xfrm>
            <a:off x="1774950" y="1364175"/>
            <a:ext cx="2430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0" name="Google Shape;210;p38"/>
          <p:cNvSpPr/>
          <p:nvPr>
            <p:ph idx="6" type="pic"/>
          </p:nvPr>
        </p:nvSpPr>
        <p:spPr>
          <a:xfrm>
            <a:off x="5120475" y="1479225"/>
            <a:ext cx="738900" cy="738900"/>
          </a:xfrm>
          <a:prstGeom prst="rect">
            <a:avLst/>
          </a:prstGeom>
          <a:noFill/>
          <a:ln>
            <a:noFill/>
          </a:ln>
        </p:spPr>
      </p:sp>
      <p:sp>
        <p:nvSpPr>
          <p:cNvPr id="211" name="Google Shape;211;p38"/>
          <p:cNvSpPr txBox="1"/>
          <p:nvPr>
            <p:ph idx="7" type="body"/>
          </p:nvPr>
        </p:nvSpPr>
        <p:spPr>
          <a:xfrm>
            <a:off x="6030925" y="1561925"/>
            <a:ext cx="24306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12" name="Google Shape;212;p38"/>
          <p:cNvSpPr txBox="1"/>
          <p:nvPr>
            <p:ph idx="8" type="subTitle"/>
          </p:nvPr>
        </p:nvSpPr>
        <p:spPr>
          <a:xfrm>
            <a:off x="6031725" y="1364175"/>
            <a:ext cx="2430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3" name="Google Shape;213;p38"/>
          <p:cNvSpPr/>
          <p:nvPr>
            <p:ph idx="9" type="pic"/>
          </p:nvPr>
        </p:nvSpPr>
        <p:spPr>
          <a:xfrm>
            <a:off x="863700" y="3308611"/>
            <a:ext cx="738900" cy="7389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p38"/>
          <p:cNvSpPr txBox="1"/>
          <p:nvPr>
            <p:ph idx="13" type="body"/>
          </p:nvPr>
        </p:nvSpPr>
        <p:spPr>
          <a:xfrm>
            <a:off x="1774150" y="3391311"/>
            <a:ext cx="24306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15" name="Google Shape;215;p38"/>
          <p:cNvSpPr txBox="1"/>
          <p:nvPr>
            <p:ph idx="14" type="subTitle"/>
          </p:nvPr>
        </p:nvSpPr>
        <p:spPr>
          <a:xfrm>
            <a:off x="1774950" y="3193561"/>
            <a:ext cx="2430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16" name="Google Shape;216;p38"/>
          <p:cNvSpPr/>
          <p:nvPr>
            <p:ph idx="15" type="pic"/>
          </p:nvPr>
        </p:nvSpPr>
        <p:spPr>
          <a:xfrm>
            <a:off x="5120475" y="3308611"/>
            <a:ext cx="738900" cy="738900"/>
          </a:xfrm>
          <a:prstGeom prst="rect">
            <a:avLst/>
          </a:prstGeom>
          <a:noFill/>
          <a:ln>
            <a:noFill/>
          </a:ln>
        </p:spPr>
      </p:sp>
      <p:sp>
        <p:nvSpPr>
          <p:cNvPr id="217" name="Google Shape;217;p38"/>
          <p:cNvSpPr txBox="1"/>
          <p:nvPr>
            <p:ph idx="16" type="body"/>
          </p:nvPr>
        </p:nvSpPr>
        <p:spPr>
          <a:xfrm>
            <a:off x="6030925" y="3391311"/>
            <a:ext cx="2430600" cy="8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18" name="Google Shape;218;p38"/>
          <p:cNvSpPr txBox="1"/>
          <p:nvPr>
            <p:ph idx="17" type="subTitle"/>
          </p:nvPr>
        </p:nvSpPr>
        <p:spPr>
          <a:xfrm>
            <a:off x="6031725" y="3193561"/>
            <a:ext cx="24306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V1">
  <p:cSld name="CUSTOM_8">
    <p:bg>
      <p:bgPr>
        <a:solidFill>
          <a:schemeClr val="accent3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9"/>
          <p:cNvSpPr txBox="1"/>
          <p:nvPr>
            <p:ph type="title"/>
          </p:nvPr>
        </p:nvSpPr>
        <p:spPr>
          <a:xfrm>
            <a:off x="640336" y="3853289"/>
            <a:ext cx="53397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1" name="Google Shape;221;p39"/>
          <p:cNvSpPr/>
          <p:nvPr>
            <p:ph idx="2" type="pic"/>
          </p:nvPr>
        </p:nvSpPr>
        <p:spPr>
          <a:xfrm>
            <a:off x="1224650" y="2088671"/>
            <a:ext cx="413400" cy="413400"/>
          </a:xfrm>
          <a:prstGeom prst="rect">
            <a:avLst/>
          </a:prstGeom>
          <a:noFill/>
          <a:ln>
            <a:noFill/>
          </a:ln>
        </p:spPr>
      </p:sp>
      <p:sp>
        <p:nvSpPr>
          <p:cNvPr id="222" name="Google Shape;222;p39"/>
          <p:cNvSpPr/>
          <p:nvPr>
            <p:ph idx="3" type="pic"/>
          </p:nvPr>
        </p:nvSpPr>
        <p:spPr>
          <a:xfrm>
            <a:off x="3105050" y="2088671"/>
            <a:ext cx="413400" cy="413400"/>
          </a:xfrm>
          <a:prstGeom prst="rect">
            <a:avLst/>
          </a:prstGeom>
          <a:noFill/>
          <a:ln>
            <a:noFill/>
          </a:ln>
        </p:spPr>
      </p:sp>
      <p:sp>
        <p:nvSpPr>
          <p:cNvPr id="223" name="Google Shape;223;p39"/>
          <p:cNvSpPr/>
          <p:nvPr>
            <p:ph idx="4" type="pic"/>
          </p:nvPr>
        </p:nvSpPr>
        <p:spPr>
          <a:xfrm>
            <a:off x="4998488" y="2088671"/>
            <a:ext cx="413400" cy="413400"/>
          </a:xfrm>
          <a:prstGeom prst="rect">
            <a:avLst/>
          </a:prstGeom>
          <a:noFill/>
          <a:ln>
            <a:noFill/>
          </a:ln>
        </p:spPr>
      </p:sp>
      <p:sp>
        <p:nvSpPr>
          <p:cNvPr id="224" name="Google Shape;224;p39"/>
          <p:cNvSpPr/>
          <p:nvPr>
            <p:ph idx="5" type="pic"/>
          </p:nvPr>
        </p:nvSpPr>
        <p:spPr>
          <a:xfrm>
            <a:off x="6891938" y="2088671"/>
            <a:ext cx="413400" cy="413400"/>
          </a:xfrm>
          <a:prstGeom prst="rect">
            <a:avLst/>
          </a:prstGeom>
          <a:noFill/>
          <a:ln>
            <a:noFill/>
          </a:ln>
        </p:spPr>
      </p:sp>
      <p:sp>
        <p:nvSpPr>
          <p:cNvPr id="225" name="Google Shape;225;p39"/>
          <p:cNvSpPr txBox="1"/>
          <p:nvPr>
            <p:ph idx="1" type="body"/>
          </p:nvPr>
        </p:nvSpPr>
        <p:spPr>
          <a:xfrm>
            <a:off x="700775" y="4573925"/>
            <a:ext cx="53064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meline V2">
  <p:cSld name="CUSTOM_9"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40"/>
          <p:cNvSpPr txBox="1"/>
          <p:nvPr>
            <p:ph type="title"/>
          </p:nvPr>
        </p:nvSpPr>
        <p:spPr>
          <a:xfrm>
            <a:off x="640336" y="3853289"/>
            <a:ext cx="53397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p40"/>
          <p:cNvSpPr txBox="1"/>
          <p:nvPr>
            <p:ph idx="1" type="body"/>
          </p:nvPr>
        </p:nvSpPr>
        <p:spPr>
          <a:xfrm>
            <a:off x="700775" y="4573925"/>
            <a:ext cx="53064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arterly Calendar">
  <p:cSld name="CUSTOM_10"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41"/>
          <p:cNvSpPr/>
          <p:nvPr/>
        </p:nvSpPr>
        <p:spPr>
          <a:xfrm>
            <a:off x="4700100" y="0"/>
            <a:ext cx="44439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41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32" name="Google Shape;232;p41"/>
          <p:cNvSpPr txBox="1"/>
          <p:nvPr>
            <p:ph idx="2" type="subTitle"/>
          </p:nvPr>
        </p:nvSpPr>
        <p:spPr>
          <a:xfrm>
            <a:off x="689050" y="531800"/>
            <a:ext cx="15072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3" name="Google Shape;233;p41"/>
          <p:cNvSpPr/>
          <p:nvPr>
            <p:ph idx="3" type="pic"/>
          </p:nvPr>
        </p:nvSpPr>
        <p:spPr>
          <a:xfrm>
            <a:off x="5299922" y="644675"/>
            <a:ext cx="273600" cy="273600"/>
          </a:xfrm>
          <a:prstGeom prst="rect">
            <a:avLst/>
          </a:prstGeom>
          <a:noFill/>
          <a:ln>
            <a:noFill/>
          </a:ln>
        </p:spPr>
      </p:sp>
      <p:sp>
        <p:nvSpPr>
          <p:cNvPr id="234" name="Google Shape;234;p41"/>
          <p:cNvSpPr/>
          <p:nvPr>
            <p:ph idx="4" type="pic"/>
          </p:nvPr>
        </p:nvSpPr>
        <p:spPr>
          <a:xfrm>
            <a:off x="5299922" y="1678237"/>
            <a:ext cx="273600" cy="273600"/>
          </a:xfrm>
          <a:prstGeom prst="rect">
            <a:avLst/>
          </a:prstGeom>
          <a:noFill/>
          <a:ln>
            <a:noFill/>
          </a:ln>
        </p:spPr>
      </p:sp>
      <p:sp>
        <p:nvSpPr>
          <p:cNvPr id="235" name="Google Shape;235;p41"/>
          <p:cNvSpPr txBox="1"/>
          <p:nvPr>
            <p:ph idx="5" type="body"/>
          </p:nvPr>
        </p:nvSpPr>
        <p:spPr>
          <a:xfrm>
            <a:off x="5529550" y="557100"/>
            <a:ext cx="30915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36" name="Google Shape;236;p41"/>
          <p:cNvSpPr txBox="1"/>
          <p:nvPr>
            <p:ph idx="6" type="body"/>
          </p:nvPr>
        </p:nvSpPr>
        <p:spPr>
          <a:xfrm>
            <a:off x="5529554" y="678452"/>
            <a:ext cx="30915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37" name="Google Shape;237;p41"/>
          <p:cNvSpPr txBox="1"/>
          <p:nvPr>
            <p:ph idx="7" type="body"/>
          </p:nvPr>
        </p:nvSpPr>
        <p:spPr>
          <a:xfrm>
            <a:off x="5529550" y="1636031"/>
            <a:ext cx="30915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38" name="Google Shape;238;p41"/>
          <p:cNvSpPr txBox="1"/>
          <p:nvPr>
            <p:ph idx="8" type="body"/>
          </p:nvPr>
        </p:nvSpPr>
        <p:spPr>
          <a:xfrm>
            <a:off x="5529554" y="1757384"/>
            <a:ext cx="30915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39" name="Google Shape;239;p41"/>
          <p:cNvSpPr/>
          <p:nvPr>
            <p:ph idx="9" type="pic"/>
          </p:nvPr>
        </p:nvSpPr>
        <p:spPr>
          <a:xfrm>
            <a:off x="5299922" y="2765266"/>
            <a:ext cx="273600" cy="273600"/>
          </a:xfrm>
          <a:prstGeom prst="rect">
            <a:avLst/>
          </a:prstGeom>
          <a:noFill/>
          <a:ln>
            <a:noFill/>
          </a:ln>
        </p:spPr>
      </p:sp>
      <p:sp>
        <p:nvSpPr>
          <p:cNvPr id="240" name="Google Shape;240;p41"/>
          <p:cNvSpPr txBox="1"/>
          <p:nvPr>
            <p:ph idx="13" type="body"/>
          </p:nvPr>
        </p:nvSpPr>
        <p:spPr>
          <a:xfrm>
            <a:off x="5529550" y="2723054"/>
            <a:ext cx="30915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41" name="Google Shape;241;p41"/>
          <p:cNvSpPr txBox="1"/>
          <p:nvPr>
            <p:ph idx="14" type="body"/>
          </p:nvPr>
        </p:nvSpPr>
        <p:spPr>
          <a:xfrm>
            <a:off x="5529554" y="2844406"/>
            <a:ext cx="30915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42" name="Google Shape;242;p41"/>
          <p:cNvSpPr/>
          <p:nvPr>
            <p:ph idx="15" type="pic"/>
          </p:nvPr>
        </p:nvSpPr>
        <p:spPr>
          <a:xfrm>
            <a:off x="5299922" y="3852616"/>
            <a:ext cx="273600" cy="273600"/>
          </a:xfrm>
          <a:prstGeom prst="rect">
            <a:avLst/>
          </a:prstGeom>
          <a:noFill/>
          <a:ln>
            <a:noFill/>
          </a:ln>
        </p:spPr>
      </p:sp>
      <p:sp>
        <p:nvSpPr>
          <p:cNvPr id="243" name="Google Shape;243;p41"/>
          <p:cNvSpPr txBox="1"/>
          <p:nvPr>
            <p:ph idx="16" type="body"/>
          </p:nvPr>
        </p:nvSpPr>
        <p:spPr>
          <a:xfrm>
            <a:off x="5529550" y="3810398"/>
            <a:ext cx="30915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44" name="Google Shape;244;p41"/>
          <p:cNvSpPr txBox="1"/>
          <p:nvPr>
            <p:ph idx="17" type="body"/>
          </p:nvPr>
        </p:nvSpPr>
        <p:spPr>
          <a:xfrm>
            <a:off x="5529554" y="3931751"/>
            <a:ext cx="3091500" cy="68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●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○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ExtraLight"/>
              <a:buChar char="■"/>
              <a:defRPr sz="12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rds">
  <p:cSld name="CUSTOM_11">
    <p:bg>
      <p:bgPr>
        <a:solidFill>
          <a:schemeClr val="accent3"/>
        </a:solidFill>
      </p:bgPr>
    </p:bg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2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47" name="Google Shape;247;p42"/>
          <p:cNvSpPr txBox="1"/>
          <p:nvPr>
            <p:ph type="title"/>
          </p:nvPr>
        </p:nvSpPr>
        <p:spPr>
          <a:xfrm>
            <a:off x="661574" y="424278"/>
            <a:ext cx="51513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8" name="Google Shape;248;p42"/>
          <p:cNvSpPr txBox="1"/>
          <p:nvPr>
            <p:ph idx="2" type="body"/>
          </p:nvPr>
        </p:nvSpPr>
        <p:spPr>
          <a:xfrm>
            <a:off x="687900" y="1296524"/>
            <a:ext cx="1446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49" name="Google Shape;249;p42"/>
          <p:cNvSpPr txBox="1"/>
          <p:nvPr>
            <p:ph idx="3" type="body"/>
          </p:nvPr>
        </p:nvSpPr>
        <p:spPr>
          <a:xfrm>
            <a:off x="2262132" y="1296524"/>
            <a:ext cx="1446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50" name="Google Shape;250;p42"/>
          <p:cNvSpPr txBox="1"/>
          <p:nvPr>
            <p:ph idx="4" type="body"/>
          </p:nvPr>
        </p:nvSpPr>
        <p:spPr>
          <a:xfrm>
            <a:off x="3827041" y="1296524"/>
            <a:ext cx="1446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51" name="Google Shape;251;p42"/>
          <p:cNvSpPr txBox="1"/>
          <p:nvPr>
            <p:ph idx="5" type="body"/>
          </p:nvPr>
        </p:nvSpPr>
        <p:spPr>
          <a:xfrm>
            <a:off x="5397375" y="1296524"/>
            <a:ext cx="1446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52" name="Google Shape;252;p42"/>
          <p:cNvSpPr txBox="1"/>
          <p:nvPr>
            <p:ph idx="6" type="body"/>
          </p:nvPr>
        </p:nvSpPr>
        <p:spPr>
          <a:xfrm>
            <a:off x="6956568" y="1296524"/>
            <a:ext cx="1446000" cy="3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●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○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SemiBold"/>
              <a:buChar char="■"/>
              <a:defRPr sz="12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53" name="Google Shape;253;p42"/>
          <p:cNvSpPr/>
          <p:nvPr>
            <p:ph idx="7" type="pic"/>
          </p:nvPr>
        </p:nvSpPr>
        <p:spPr>
          <a:xfrm>
            <a:off x="727950" y="1764075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54" name="Google Shape;254;p42"/>
          <p:cNvSpPr/>
          <p:nvPr>
            <p:ph idx="8" type="pic"/>
          </p:nvPr>
        </p:nvSpPr>
        <p:spPr>
          <a:xfrm>
            <a:off x="727950" y="23204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55" name="Google Shape;255;p42"/>
          <p:cNvSpPr/>
          <p:nvPr>
            <p:ph idx="9" type="pic"/>
          </p:nvPr>
        </p:nvSpPr>
        <p:spPr>
          <a:xfrm>
            <a:off x="727950" y="286078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56" name="Google Shape;256;p42"/>
          <p:cNvSpPr/>
          <p:nvPr>
            <p:ph idx="13" type="pic"/>
          </p:nvPr>
        </p:nvSpPr>
        <p:spPr>
          <a:xfrm>
            <a:off x="727950" y="34011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57" name="Google Shape;257;p42"/>
          <p:cNvSpPr/>
          <p:nvPr>
            <p:ph idx="14" type="pic"/>
          </p:nvPr>
        </p:nvSpPr>
        <p:spPr>
          <a:xfrm>
            <a:off x="2296475" y="1764075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58" name="Google Shape;258;p42"/>
          <p:cNvSpPr/>
          <p:nvPr>
            <p:ph idx="15" type="pic"/>
          </p:nvPr>
        </p:nvSpPr>
        <p:spPr>
          <a:xfrm>
            <a:off x="3865000" y="1764075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59" name="Google Shape;259;p42"/>
          <p:cNvSpPr/>
          <p:nvPr>
            <p:ph idx="16" type="pic"/>
          </p:nvPr>
        </p:nvSpPr>
        <p:spPr>
          <a:xfrm>
            <a:off x="5433525" y="1764075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0" name="Google Shape;260;p42"/>
          <p:cNvSpPr/>
          <p:nvPr>
            <p:ph idx="17" type="pic"/>
          </p:nvPr>
        </p:nvSpPr>
        <p:spPr>
          <a:xfrm>
            <a:off x="7002050" y="1764075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1" name="Google Shape;261;p42"/>
          <p:cNvSpPr/>
          <p:nvPr>
            <p:ph idx="18" type="pic"/>
          </p:nvPr>
        </p:nvSpPr>
        <p:spPr>
          <a:xfrm>
            <a:off x="2296475" y="23204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2" name="Google Shape;262;p42"/>
          <p:cNvSpPr/>
          <p:nvPr>
            <p:ph idx="19" type="pic"/>
          </p:nvPr>
        </p:nvSpPr>
        <p:spPr>
          <a:xfrm>
            <a:off x="2296475" y="286078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3" name="Google Shape;263;p42"/>
          <p:cNvSpPr/>
          <p:nvPr>
            <p:ph idx="20" type="pic"/>
          </p:nvPr>
        </p:nvSpPr>
        <p:spPr>
          <a:xfrm>
            <a:off x="2296475" y="34011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4" name="Google Shape;264;p42"/>
          <p:cNvSpPr/>
          <p:nvPr>
            <p:ph idx="21" type="pic"/>
          </p:nvPr>
        </p:nvSpPr>
        <p:spPr>
          <a:xfrm>
            <a:off x="3865000" y="23204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5" name="Google Shape;265;p42"/>
          <p:cNvSpPr/>
          <p:nvPr>
            <p:ph idx="22" type="pic"/>
          </p:nvPr>
        </p:nvSpPr>
        <p:spPr>
          <a:xfrm>
            <a:off x="3865000" y="286078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6" name="Google Shape;266;p42"/>
          <p:cNvSpPr/>
          <p:nvPr>
            <p:ph idx="23" type="pic"/>
          </p:nvPr>
        </p:nvSpPr>
        <p:spPr>
          <a:xfrm>
            <a:off x="3865000" y="34011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7" name="Google Shape;267;p42"/>
          <p:cNvSpPr/>
          <p:nvPr>
            <p:ph idx="24" type="pic"/>
          </p:nvPr>
        </p:nvSpPr>
        <p:spPr>
          <a:xfrm>
            <a:off x="5433525" y="23204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8" name="Google Shape;268;p42"/>
          <p:cNvSpPr/>
          <p:nvPr>
            <p:ph idx="25" type="pic"/>
          </p:nvPr>
        </p:nvSpPr>
        <p:spPr>
          <a:xfrm>
            <a:off x="5433525" y="286078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69" name="Google Shape;269;p42"/>
          <p:cNvSpPr/>
          <p:nvPr>
            <p:ph idx="26" type="pic"/>
          </p:nvPr>
        </p:nvSpPr>
        <p:spPr>
          <a:xfrm>
            <a:off x="5433525" y="34011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70" name="Google Shape;270;p42"/>
          <p:cNvSpPr/>
          <p:nvPr>
            <p:ph idx="27" type="pic"/>
          </p:nvPr>
        </p:nvSpPr>
        <p:spPr>
          <a:xfrm>
            <a:off x="7002050" y="232043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71" name="Google Shape;271;p42"/>
          <p:cNvSpPr/>
          <p:nvPr>
            <p:ph idx="28" type="pic"/>
          </p:nvPr>
        </p:nvSpPr>
        <p:spPr>
          <a:xfrm>
            <a:off x="7002050" y="2860788"/>
            <a:ext cx="304500" cy="304500"/>
          </a:xfrm>
          <a:prstGeom prst="rect">
            <a:avLst/>
          </a:prstGeom>
          <a:noFill/>
          <a:ln>
            <a:noFill/>
          </a:ln>
        </p:spPr>
      </p:sp>
      <p:sp>
        <p:nvSpPr>
          <p:cNvPr id="272" name="Google Shape;272;p42"/>
          <p:cNvSpPr/>
          <p:nvPr>
            <p:ph idx="29" type="pic"/>
          </p:nvPr>
        </p:nvSpPr>
        <p:spPr>
          <a:xfrm>
            <a:off x="7002050" y="3401138"/>
            <a:ext cx="304500" cy="304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_HEADER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7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8" name="Google Shape;28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s - Load Time Optimization">
  <p:cSld name="CUSTOM_13"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3"/>
          <p:cNvSpPr/>
          <p:nvPr>
            <p:ph idx="2" type="pic"/>
          </p:nvPr>
        </p:nvSpPr>
        <p:spPr>
          <a:xfrm>
            <a:off x="791050" y="1977650"/>
            <a:ext cx="1307100" cy="1956600"/>
          </a:xfrm>
          <a:prstGeom prst="rect">
            <a:avLst/>
          </a:prstGeom>
          <a:noFill/>
          <a:ln>
            <a:noFill/>
          </a:ln>
        </p:spPr>
      </p:sp>
      <p:sp>
        <p:nvSpPr>
          <p:cNvPr id="275" name="Google Shape;275;p43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76" name="Google Shape;276;p43"/>
          <p:cNvSpPr txBox="1"/>
          <p:nvPr>
            <p:ph type="title"/>
          </p:nvPr>
        </p:nvSpPr>
        <p:spPr>
          <a:xfrm>
            <a:off x="661576" y="424275"/>
            <a:ext cx="78909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7" name="Google Shape;277;p43"/>
          <p:cNvSpPr txBox="1"/>
          <p:nvPr>
            <p:ph idx="3" type="body"/>
          </p:nvPr>
        </p:nvSpPr>
        <p:spPr>
          <a:xfrm>
            <a:off x="1890825" y="3120325"/>
            <a:ext cx="11862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●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○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■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●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○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■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●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○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SemiBold"/>
              <a:buChar char="■"/>
              <a:defRPr sz="8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78" name="Google Shape;278;p43"/>
          <p:cNvSpPr txBox="1"/>
          <p:nvPr>
            <p:ph idx="4" type="body"/>
          </p:nvPr>
        </p:nvSpPr>
        <p:spPr>
          <a:xfrm>
            <a:off x="1890825" y="3446750"/>
            <a:ext cx="1186200" cy="82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●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○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■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●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○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■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●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○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Font typeface="Lexend ExtraLight"/>
              <a:buChar char="■"/>
              <a:defRPr sz="8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79" name="Google Shape;279;p43"/>
          <p:cNvSpPr/>
          <p:nvPr>
            <p:ph idx="5" type="pic"/>
          </p:nvPr>
        </p:nvSpPr>
        <p:spPr>
          <a:xfrm>
            <a:off x="1890828" y="2891499"/>
            <a:ext cx="277800" cy="277800"/>
          </a:xfrm>
          <a:prstGeom prst="rect">
            <a:avLst/>
          </a:prstGeom>
          <a:noFill/>
          <a:ln>
            <a:noFill/>
          </a:ln>
        </p:spPr>
      </p:sp>
      <p:sp>
        <p:nvSpPr>
          <p:cNvPr id="280" name="Google Shape;280;p43"/>
          <p:cNvSpPr txBox="1"/>
          <p:nvPr>
            <p:ph idx="6" type="subTitle"/>
          </p:nvPr>
        </p:nvSpPr>
        <p:spPr>
          <a:xfrm>
            <a:off x="5908675" y="1894800"/>
            <a:ext cx="24510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81" name="Google Shape;281;p43"/>
          <p:cNvSpPr txBox="1"/>
          <p:nvPr>
            <p:ph idx="7" type="body"/>
          </p:nvPr>
        </p:nvSpPr>
        <p:spPr>
          <a:xfrm>
            <a:off x="5901025" y="2091050"/>
            <a:ext cx="2762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282" name="Google Shape;282;p43"/>
          <p:cNvSpPr txBox="1"/>
          <p:nvPr>
            <p:ph idx="8" type="body"/>
          </p:nvPr>
        </p:nvSpPr>
        <p:spPr>
          <a:xfrm>
            <a:off x="5908675" y="3140275"/>
            <a:ext cx="2712300" cy="15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s - Collaboration">
  <p:cSld name="CUSTOM_13_1"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44"/>
          <p:cNvSpPr/>
          <p:nvPr>
            <p:ph idx="2" type="pic"/>
          </p:nvPr>
        </p:nvSpPr>
        <p:spPr>
          <a:xfrm>
            <a:off x="2876100" y="1977650"/>
            <a:ext cx="1307100" cy="1956600"/>
          </a:xfrm>
          <a:prstGeom prst="rect">
            <a:avLst/>
          </a:prstGeom>
          <a:noFill/>
          <a:ln>
            <a:noFill/>
          </a:ln>
        </p:spPr>
      </p:sp>
      <p:sp>
        <p:nvSpPr>
          <p:cNvPr id="285" name="Google Shape;285;p44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86" name="Google Shape;286;p44"/>
          <p:cNvSpPr txBox="1"/>
          <p:nvPr>
            <p:ph type="title"/>
          </p:nvPr>
        </p:nvSpPr>
        <p:spPr>
          <a:xfrm>
            <a:off x="661575" y="424275"/>
            <a:ext cx="77406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7" name="Google Shape;287;p44"/>
          <p:cNvSpPr/>
          <p:nvPr>
            <p:ph idx="3" type="pic"/>
          </p:nvPr>
        </p:nvSpPr>
        <p:spPr>
          <a:xfrm>
            <a:off x="1890828" y="2891499"/>
            <a:ext cx="277800" cy="277800"/>
          </a:xfrm>
          <a:prstGeom prst="rect">
            <a:avLst/>
          </a:prstGeom>
          <a:noFill/>
          <a:ln>
            <a:noFill/>
          </a:ln>
        </p:spPr>
      </p:sp>
      <p:sp>
        <p:nvSpPr>
          <p:cNvPr id="288" name="Google Shape;288;p44"/>
          <p:cNvSpPr txBox="1"/>
          <p:nvPr>
            <p:ph idx="4" type="subTitle"/>
          </p:nvPr>
        </p:nvSpPr>
        <p:spPr>
          <a:xfrm>
            <a:off x="5908675" y="1894800"/>
            <a:ext cx="24510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89" name="Google Shape;289;p44"/>
          <p:cNvSpPr txBox="1"/>
          <p:nvPr>
            <p:ph idx="5" type="body"/>
          </p:nvPr>
        </p:nvSpPr>
        <p:spPr>
          <a:xfrm>
            <a:off x="5901025" y="2091050"/>
            <a:ext cx="24588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290" name="Google Shape;290;p44"/>
          <p:cNvSpPr txBox="1"/>
          <p:nvPr>
            <p:ph idx="6" type="body"/>
          </p:nvPr>
        </p:nvSpPr>
        <p:spPr>
          <a:xfrm>
            <a:off x="5908675" y="3140275"/>
            <a:ext cx="2450700" cy="15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s - HitGub Integration">
  <p:cSld name="CUSTOM_13_1_1"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45"/>
          <p:cNvSpPr/>
          <p:nvPr>
            <p:ph idx="2" type="pic"/>
          </p:nvPr>
        </p:nvSpPr>
        <p:spPr>
          <a:xfrm>
            <a:off x="4960075" y="1977650"/>
            <a:ext cx="1307100" cy="1956600"/>
          </a:xfrm>
          <a:prstGeom prst="rect">
            <a:avLst/>
          </a:prstGeom>
          <a:noFill/>
          <a:ln>
            <a:noFill/>
          </a:ln>
        </p:spPr>
      </p:sp>
      <p:sp>
        <p:nvSpPr>
          <p:cNvPr id="293" name="Google Shape;293;p45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94" name="Google Shape;294;p45"/>
          <p:cNvSpPr/>
          <p:nvPr>
            <p:ph idx="3" type="pic"/>
          </p:nvPr>
        </p:nvSpPr>
        <p:spPr>
          <a:xfrm>
            <a:off x="6068328" y="2891499"/>
            <a:ext cx="277800" cy="277800"/>
          </a:xfrm>
          <a:prstGeom prst="rect">
            <a:avLst/>
          </a:prstGeom>
          <a:noFill/>
          <a:ln>
            <a:noFill/>
          </a:ln>
        </p:spPr>
      </p:sp>
      <p:sp>
        <p:nvSpPr>
          <p:cNvPr id="295" name="Google Shape;295;p45"/>
          <p:cNvSpPr txBox="1"/>
          <p:nvPr>
            <p:ph idx="4" type="subTitle"/>
          </p:nvPr>
        </p:nvSpPr>
        <p:spPr>
          <a:xfrm>
            <a:off x="684150" y="1894800"/>
            <a:ext cx="24510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296" name="Google Shape;296;p45"/>
          <p:cNvSpPr txBox="1"/>
          <p:nvPr>
            <p:ph idx="5" type="body"/>
          </p:nvPr>
        </p:nvSpPr>
        <p:spPr>
          <a:xfrm>
            <a:off x="676500" y="2091050"/>
            <a:ext cx="2742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297" name="Google Shape;297;p45"/>
          <p:cNvSpPr txBox="1"/>
          <p:nvPr>
            <p:ph idx="6" type="body"/>
          </p:nvPr>
        </p:nvSpPr>
        <p:spPr>
          <a:xfrm>
            <a:off x="684150" y="3140275"/>
            <a:ext cx="2450700" cy="15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298" name="Google Shape;298;p45"/>
          <p:cNvSpPr txBox="1"/>
          <p:nvPr>
            <p:ph type="title"/>
          </p:nvPr>
        </p:nvSpPr>
        <p:spPr>
          <a:xfrm>
            <a:off x="661575" y="424275"/>
            <a:ext cx="77406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ighlights - Event Tracking">
  <p:cSld name="CUSTOM_13_1_1_1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46"/>
          <p:cNvSpPr/>
          <p:nvPr>
            <p:ph idx="2" type="pic"/>
          </p:nvPr>
        </p:nvSpPr>
        <p:spPr>
          <a:xfrm>
            <a:off x="7053750" y="1977650"/>
            <a:ext cx="1307100" cy="1956600"/>
          </a:xfrm>
          <a:prstGeom prst="rect">
            <a:avLst/>
          </a:prstGeom>
          <a:noFill/>
          <a:ln>
            <a:noFill/>
          </a:ln>
        </p:spPr>
      </p:sp>
      <p:sp>
        <p:nvSpPr>
          <p:cNvPr id="301" name="Google Shape;301;p46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02" name="Google Shape;302;p46"/>
          <p:cNvSpPr txBox="1"/>
          <p:nvPr>
            <p:ph type="title"/>
          </p:nvPr>
        </p:nvSpPr>
        <p:spPr>
          <a:xfrm>
            <a:off x="661576" y="424275"/>
            <a:ext cx="78558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3" name="Google Shape;303;p46"/>
          <p:cNvSpPr/>
          <p:nvPr>
            <p:ph idx="3" type="pic"/>
          </p:nvPr>
        </p:nvSpPr>
        <p:spPr>
          <a:xfrm>
            <a:off x="6068328" y="2891499"/>
            <a:ext cx="277800" cy="277800"/>
          </a:xfrm>
          <a:prstGeom prst="rect">
            <a:avLst/>
          </a:prstGeom>
          <a:noFill/>
          <a:ln>
            <a:noFill/>
          </a:ln>
        </p:spPr>
      </p:sp>
      <p:sp>
        <p:nvSpPr>
          <p:cNvPr id="304" name="Google Shape;304;p46"/>
          <p:cNvSpPr txBox="1"/>
          <p:nvPr>
            <p:ph idx="4" type="subTitle"/>
          </p:nvPr>
        </p:nvSpPr>
        <p:spPr>
          <a:xfrm>
            <a:off x="684150" y="1894800"/>
            <a:ext cx="24510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 SemiBold"/>
              <a:buNone/>
              <a:defRPr sz="1200">
                <a:solidFill>
                  <a:schemeClr val="lt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05" name="Google Shape;305;p46"/>
          <p:cNvSpPr txBox="1"/>
          <p:nvPr>
            <p:ph idx="5" type="body"/>
          </p:nvPr>
        </p:nvSpPr>
        <p:spPr>
          <a:xfrm>
            <a:off x="676500" y="2091050"/>
            <a:ext cx="26775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306" name="Google Shape;306;p46"/>
          <p:cNvSpPr txBox="1"/>
          <p:nvPr>
            <p:ph idx="6" type="body"/>
          </p:nvPr>
        </p:nvSpPr>
        <p:spPr>
          <a:xfrm>
            <a:off x="684150" y="3140275"/>
            <a:ext cx="2450700" cy="15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ppendix - Risks">
  <p:cSld name="CUSTOM_14"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47"/>
          <p:cNvSpPr/>
          <p:nvPr>
            <p:ph idx="2" type="pic"/>
          </p:nvPr>
        </p:nvSpPr>
        <p:spPr>
          <a:xfrm>
            <a:off x="5215175" y="0"/>
            <a:ext cx="39288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09" name="Google Shape;309;p47"/>
          <p:cNvSpPr txBox="1"/>
          <p:nvPr>
            <p:ph idx="1" type="body"/>
          </p:nvPr>
        </p:nvSpPr>
        <p:spPr>
          <a:xfrm>
            <a:off x="687900" y="292725"/>
            <a:ext cx="37554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10" name="Google Shape;310;p47"/>
          <p:cNvSpPr txBox="1"/>
          <p:nvPr>
            <p:ph idx="3" type="subTitle"/>
          </p:nvPr>
        </p:nvSpPr>
        <p:spPr>
          <a:xfrm>
            <a:off x="689235" y="531804"/>
            <a:ext cx="37542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11" name="Google Shape;311;p47"/>
          <p:cNvSpPr txBox="1"/>
          <p:nvPr>
            <p:ph idx="4" type="body"/>
          </p:nvPr>
        </p:nvSpPr>
        <p:spPr>
          <a:xfrm>
            <a:off x="688425" y="941550"/>
            <a:ext cx="3755400" cy="16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312" name="Google Shape;312;p47"/>
          <p:cNvSpPr txBox="1"/>
          <p:nvPr>
            <p:ph idx="5" type="body"/>
          </p:nvPr>
        </p:nvSpPr>
        <p:spPr>
          <a:xfrm>
            <a:off x="1129400" y="2768850"/>
            <a:ext cx="3314400" cy="169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xt Steps">
  <p:cSld name="CUSTOM_16">
    <p:bg>
      <p:bgPr>
        <a:solidFill>
          <a:schemeClr val="accent3"/>
        </a:solid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48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15" name="Google Shape;315;p48"/>
          <p:cNvSpPr txBox="1"/>
          <p:nvPr>
            <p:ph type="title"/>
          </p:nvPr>
        </p:nvSpPr>
        <p:spPr>
          <a:xfrm>
            <a:off x="646035" y="424278"/>
            <a:ext cx="5151300" cy="8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6" name="Google Shape;316;p48"/>
          <p:cNvSpPr txBox="1"/>
          <p:nvPr>
            <p:ph idx="2" type="body"/>
          </p:nvPr>
        </p:nvSpPr>
        <p:spPr>
          <a:xfrm>
            <a:off x="688425" y="1433475"/>
            <a:ext cx="2867400" cy="167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●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○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Lexend Light"/>
              <a:buChar char="■"/>
              <a:defRPr sz="12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317" name="Google Shape;317;p48"/>
          <p:cNvSpPr txBox="1"/>
          <p:nvPr>
            <p:ph idx="3" type="body"/>
          </p:nvPr>
        </p:nvSpPr>
        <p:spPr>
          <a:xfrm>
            <a:off x="4724950" y="3620575"/>
            <a:ext cx="3885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318" name="Google Shape;318;p48"/>
          <p:cNvSpPr txBox="1"/>
          <p:nvPr>
            <p:ph idx="4" type="body"/>
          </p:nvPr>
        </p:nvSpPr>
        <p:spPr>
          <a:xfrm>
            <a:off x="4724950" y="2596937"/>
            <a:ext cx="3885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  <p:sp>
        <p:nvSpPr>
          <p:cNvPr id="319" name="Google Shape;319;p48"/>
          <p:cNvSpPr txBox="1"/>
          <p:nvPr>
            <p:ph idx="5" type="body"/>
          </p:nvPr>
        </p:nvSpPr>
        <p:spPr>
          <a:xfrm>
            <a:off x="4724950" y="1567600"/>
            <a:ext cx="3885000" cy="6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>
                <a:latin typeface="Lexend ExtraLight"/>
                <a:ea typeface="Lexend ExtraLight"/>
                <a:cs typeface="Lexend ExtraLight"/>
                <a:sym typeface="Lexend ExtraLight"/>
              </a:defRPr>
            </a:lvl1pPr>
            <a:lvl2pPr indent="-3365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2pPr>
            <a:lvl3pPr indent="-33655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3pPr>
            <a:lvl4pPr indent="-3365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4pPr>
            <a:lvl5pPr indent="-33655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5pPr>
            <a:lvl6pPr indent="-3365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6pPr>
            <a:lvl7pPr indent="-33655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●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7pPr>
            <a:lvl8pPr indent="-3365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○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8pPr>
            <a:lvl9pPr indent="-33655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Font typeface="Lexend ExtraLight"/>
              <a:buChar char="■"/>
              <a:defRPr sz="1700">
                <a:latin typeface="Lexend ExtraLight"/>
                <a:ea typeface="Lexend ExtraLight"/>
                <a:cs typeface="Lexend ExtraLight"/>
                <a:sym typeface="Lexend Extra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&amp;A">
  <p:cSld name="CUSTOM_17">
    <p:bg>
      <p:bgPr>
        <a:solidFill>
          <a:schemeClr val="accent3"/>
        </a:solidFill>
      </p:bgPr>
    </p:bg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9"/>
          <p:cNvSpPr txBox="1"/>
          <p:nvPr>
            <p:ph type="title"/>
          </p:nvPr>
        </p:nvSpPr>
        <p:spPr>
          <a:xfrm>
            <a:off x="667650" y="230375"/>
            <a:ext cx="7692300" cy="256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None/>
              <a:defRPr sz="8000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2" name="Google Shape;322;p49"/>
          <p:cNvSpPr txBox="1"/>
          <p:nvPr>
            <p:ph idx="2" type="title"/>
          </p:nvPr>
        </p:nvSpPr>
        <p:spPr>
          <a:xfrm>
            <a:off x="667650" y="3872300"/>
            <a:ext cx="7692300" cy="9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">
  <p:cSld name="CUSTOM_19">
    <p:bg>
      <p:bgPr>
        <a:solidFill>
          <a:schemeClr val="accent3"/>
        </a:solidFill>
      </p:bgPr>
    </p:bg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0"/>
          <p:cNvSpPr/>
          <p:nvPr>
            <p:ph idx="2" type="pic"/>
          </p:nvPr>
        </p:nvSpPr>
        <p:spPr>
          <a:xfrm>
            <a:off x="871075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  <p:sp>
        <p:nvSpPr>
          <p:cNvPr id="325" name="Google Shape;325;p50"/>
          <p:cNvSpPr/>
          <p:nvPr>
            <p:ph idx="3" type="pic"/>
          </p:nvPr>
        </p:nvSpPr>
        <p:spPr>
          <a:xfrm>
            <a:off x="3628675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  <p:sp>
        <p:nvSpPr>
          <p:cNvPr id="326" name="Google Shape;326;p50"/>
          <p:cNvSpPr/>
          <p:nvPr>
            <p:ph idx="4" type="pic"/>
          </p:nvPr>
        </p:nvSpPr>
        <p:spPr>
          <a:xfrm>
            <a:off x="6386275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2">
  <p:cSld name="CUSTOM_19_2">
    <p:bg>
      <p:bgPr>
        <a:solidFill>
          <a:schemeClr val="lt2"/>
        </a:solidFill>
      </p:bgPr>
    </p:bg>
    <p:spTree>
      <p:nvGrpSpPr>
        <p:cNvPr id="327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51"/>
          <p:cNvSpPr/>
          <p:nvPr>
            <p:ph idx="2" type="pic"/>
          </p:nvPr>
        </p:nvSpPr>
        <p:spPr>
          <a:xfrm>
            <a:off x="871075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  <p:sp>
        <p:nvSpPr>
          <p:cNvPr id="329" name="Google Shape;329;p51"/>
          <p:cNvSpPr/>
          <p:nvPr>
            <p:ph idx="3" type="pic"/>
          </p:nvPr>
        </p:nvSpPr>
        <p:spPr>
          <a:xfrm>
            <a:off x="3628675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  <p:sp>
        <p:nvSpPr>
          <p:cNvPr id="330" name="Google Shape;330;p51"/>
          <p:cNvSpPr/>
          <p:nvPr>
            <p:ph idx="4" type="pic"/>
          </p:nvPr>
        </p:nvSpPr>
        <p:spPr>
          <a:xfrm>
            <a:off x="6386275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1 1">
  <p:cSld name="CUSTOM_19_1">
    <p:bg>
      <p:bgPr>
        <a:solidFill>
          <a:schemeClr val="accent4"/>
        </a:solidFill>
      </p:bgPr>
    </p:bg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2"/>
          <p:cNvSpPr/>
          <p:nvPr/>
        </p:nvSpPr>
        <p:spPr>
          <a:xfrm rot="-5400000">
            <a:off x="3536425" y="-458475"/>
            <a:ext cx="5185800" cy="60648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3" name="Google Shape;333;p52"/>
          <p:cNvSpPr/>
          <p:nvPr/>
        </p:nvSpPr>
        <p:spPr>
          <a:xfrm rot="-5400000">
            <a:off x="-1042850" y="1013775"/>
            <a:ext cx="5178300" cy="3112800"/>
          </a:xfrm>
          <a:prstGeom prst="round2SameRect">
            <a:avLst>
              <a:gd fmla="val 0" name="adj1"/>
              <a:gd fmla="val 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52"/>
          <p:cNvSpPr/>
          <p:nvPr>
            <p:ph idx="2" type="pic"/>
          </p:nvPr>
        </p:nvSpPr>
        <p:spPr>
          <a:xfrm>
            <a:off x="777750" y="938695"/>
            <a:ext cx="1598400" cy="3413100"/>
          </a:xfrm>
          <a:prstGeom prst="roundRect">
            <a:avLst>
              <a:gd fmla="val 11038" name="adj"/>
            </a:avLst>
          </a:prstGeom>
          <a:noFill/>
          <a:ln>
            <a:noFill/>
          </a:ln>
        </p:spPr>
      </p:sp>
      <p:sp>
        <p:nvSpPr>
          <p:cNvPr id="335" name="Google Shape;335;p52"/>
          <p:cNvSpPr/>
          <p:nvPr>
            <p:ph idx="3" type="pic"/>
          </p:nvPr>
        </p:nvSpPr>
        <p:spPr>
          <a:xfrm>
            <a:off x="4115400" y="921995"/>
            <a:ext cx="4127700" cy="233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>
  <p:cSld name="TITLE_AND_BODY_1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  <a:defRPr/>
            </a:lvl1pPr>
            <a:lvl2pPr indent="-32385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○"/>
              <a:defRPr/>
            </a:lvl2pPr>
            <a:lvl3pPr indent="-3175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115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29845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21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  <a:defRPr/>
            </a:lvl7pPr>
            <a:lvl8pPr indent="-28575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00"/>
              <a:buChar char="○"/>
              <a:defRPr/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Char char="■"/>
              <a:defRPr/>
            </a:lvl9pPr>
          </a:lstStyle>
          <a:p/>
        </p:txBody>
      </p:sp>
      <p:sp>
        <p:nvSpPr>
          <p:cNvPr id="32" name="Google Shape;3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2">
  <p:cSld name="CUSTOM_20">
    <p:bg>
      <p:bgPr>
        <a:solidFill>
          <a:schemeClr val="lt2"/>
        </a:solidFill>
      </p:bgPr>
    </p:bg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3"/>
          <p:cNvSpPr/>
          <p:nvPr>
            <p:ph idx="2" type="pic"/>
          </p:nvPr>
        </p:nvSpPr>
        <p:spPr>
          <a:xfrm>
            <a:off x="936975" y="869000"/>
            <a:ext cx="1607400" cy="3413100"/>
          </a:xfrm>
          <a:prstGeom prst="roundRect">
            <a:avLst>
              <a:gd fmla="val 11038" name="adj"/>
            </a:avLst>
          </a:prstGeom>
          <a:noFill/>
          <a:ln>
            <a:noFill/>
          </a:ln>
        </p:spPr>
      </p:sp>
      <p:sp>
        <p:nvSpPr>
          <p:cNvPr id="338" name="Google Shape;338;p53"/>
          <p:cNvSpPr/>
          <p:nvPr>
            <p:ph idx="3" type="pic"/>
          </p:nvPr>
        </p:nvSpPr>
        <p:spPr>
          <a:xfrm>
            <a:off x="3514600" y="869000"/>
            <a:ext cx="4798800" cy="3413100"/>
          </a:xfrm>
          <a:prstGeom prst="roundRect">
            <a:avLst>
              <a:gd fmla="val 4639" name="adj"/>
            </a:avLst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 3">
  <p:cSld name="CUSTOM_21">
    <p:bg>
      <p:bgPr>
        <a:solidFill>
          <a:schemeClr val="lt1"/>
        </a:solidFill>
      </p:bgPr>
    </p:bg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54"/>
          <p:cNvSpPr/>
          <p:nvPr>
            <p:ph idx="2" type="pic"/>
          </p:nvPr>
        </p:nvSpPr>
        <p:spPr>
          <a:xfrm>
            <a:off x="2068775" y="933200"/>
            <a:ext cx="4994100" cy="31257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Phone mockup">
  <p:cSld name="CUSTOM_22_1">
    <p:bg>
      <p:bgPr>
        <a:solidFill>
          <a:schemeClr val="accent3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5"/>
          <p:cNvSpPr/>
          <p:nvPr>
            <p:ph idx="2" type="pic"/>
          </p:nvPr>
        </p:nvSpPr>
        <p:spPr>
          <a:xfrm>
            <a:off x="6682707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  <p:sp>
        <p:nvSpPr>
          <p:cNvPr id="343" name="Google Shape;343;p55"/>
          <p:cNvSpPr/>
          <p:nvPr>
            <p:ph idx="3" type="pic"/>
          </p:nvPr>
        </p:nvSpPr>
        <p:spPr>
          <a:xfrm>
            <a:off x="4143672" y="517125"/>
            <a:ext cx="1905900" cy="4070700"/>
          </a:xfrm>
          <a:prstGeom prst="roundRect">
            <a:avLst>
              <a:gd fmla="val 11144" name="adj"/>
            </a:avLst>
          </a:prstGeom>
          <a:noFill/>
          <a:ln>
            <a:noFill/>
          </a:ln>
        </p:spPr>
      </p:sp>
      <p:sp>
        <p:nvSpPr>
          <p:cNvPr id="344" name="Google Shape;344;p55"/>
          <p:cNvSpPr txBox="1"/>
          <p:nvPr>
            <p:ph idx="1" type="body"/>
          </p:nvPr>
        </p:nvSpPr>
        <p:spPr>
          <a:xfrm>
            <a:off x="687900" y="292725"/>
            <a:ext cx="32331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●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○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"/>
              <a:buFont typeface="Lexend SemiBold"/>
              <a:buChar char="■"/>
              <a:defRPr sz="600"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45" name="Google Shape;345;p55"/>
          <p:cNvSpPr txBox="1"/>
          <p:nvPr>
            <p:ph idx="4" type="body"/>
          </p:nvPr>
        </p:nvSpPr>
        <p:spPr>
          <a:xfrm>
            <a:off x="689250" y="3870075"/>
            <a:ext cx="19680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●"/>
              <a:defRPr sz="800"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○"/>
              <a:defRPr sz="800"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■"/>
              <a:defRPr sz="800"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●"/>
              <a:defRPr sz="800"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○"/>
              <a:defRPr sz="800"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■"/>
              <a:defRPr sz="800"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●"/>
              <a:defRPr sz="800"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○"/>
              <a:defRPr sz="800"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 Light"/>
              <a:buChar char="■"/>
              <a:defRPr sz="800"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  <p:sp>
        <p:nvSpPr>
          <p:cNvPr id="346" name="Google Shape;346;p55"/>
          <p:cNvSpPr txBox="1"/>
          <p:nvPr>
            <p:ph idx="5" type="subTitle"/>
          </p:nvPr>
        </p:nvSpPr>
        <p:spPr>
          <a:xfrm>
            <a:off x="689050" y="531800"/>
            <a:ext cx="16071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 SemiBold"/>
              <a:buNone/>
              <a:defRPr>
                <a:solidFill>
                  <a:schemeClr val="dk1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Devices mockup">
  <p:cSld name="CUSTOM_24_1">
    <p:bg>
      <p:bgPr>
        <a:solidFill>
          <a:schemeClr val="lt1"/>
        </a:solidFill>
      </p:bgPr>
    </p:bg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56"/>
          <p:cNvSpPr txBox="1"/>
          <p:nvPr>
            <p:ph idx="1" type="body"/>
          </p:nvPr>
        </p:nvSpPr>
        <p:spPr>
          <a:xfrm>
            <a:off x="687900" y="292725"/>
            <a:ext cx="1471500" cy="20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667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-2667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-2667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-2667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-2667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-2667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-2667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●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-2667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○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-2667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600"/>
              <a:buFont typeface="Lexend SemiBold"/>
              <a:buChar char="■"/>
              <a:defRPr sz="600">
                <a:solidFill>
                  <a:schemeClr val="dk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/>
        </p:txBody>
      </p:sp>
      <p:sp>
        <p:nvSpPr>
          <p:cNvPr id="349" name="Google Shape;349;p56"/>
          <p:cNvSpPr txBox="1"/>
          <p:nvPr>
            <p:ph idx="2" type="body"/>
          </p:nvPr>
        </p:nvSpPr>
        <p:spPr>
          <a:xfrm>
            <a:off x="5484300" y="292725"/>
            <a:ext cx="2997000" cy="81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>
            <a:lvl1pPr indent="-2794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●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indent="-2794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○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2pPr>
            <a:lvl3pPr indent="-2794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■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3pPr>
            <a:lvl4pPr indent="-2794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●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4pPr>
            <a:lvl5pPr indent="-2794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○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5pPr>
            <a:lvl6pPr indent="-2794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■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6pPr>
            <a:lvl7pPr indent="-2794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●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7pPr>
            <a:lvl8pPr indent="-2794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○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8pPr>
            <a:lvl9pPr indent="-2794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800"/>
              <a:buFont typeface="Lexend Light"/>
              <a:buChar char="■"/>
              <a:defRPr sz="800">
                <a:solidFill>
                  <a:schemeClr val="dk2"/>
                </a:solidFill>
                <a:latin typeface="Lexend Light"/>
                <a:ea typeface="Lexend Light"/>
                <a:cs typeface="Lexend Light"/>
                <a:sym typeface="Lexend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>
  <p:cSld name="TITLE_AND_TWO_COLUMNS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_ONLY_1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43" name="Google Shape;43;p11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_1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40" Type="http://schemas.openxmlformats.org/officeDocument/2006/relationships/slideLayout" Target="../slideLayouts/slideLayout40.xml"/><Relationship Id="rId42" Type="http://schemas.openxmlformats.org/officeDocument/2006/relationships/slideLayout" Target="../slideLayouts/slideLayout42.xml"/><Relationship Id="rId41" Type="http://schemas.openxmlformats.org/officeDocument/2006/relationships/slideLayout" Target="../slideLayouts/slideLayout41.xml"/><Relationship Id="rId44" Type="http://schemas.openxmlformats.org/officeDocument/2006/relationships/slideLayout" Target="../slideLayouts/slideLayout44.xml"/><Relationship Id="rId43" Type="http://schemas.openxmlformats.org/officeDocument/2006/relationships/slideLayout" Target="../slideLayouts/slideLayout43.xml"/><Relationship Id="rId46" Type="http://schemas.openxmlformats.org/officeDocument/2006/relationships/slideLayout" Target="../slideLayouts/slideLayout46.xml"/><Relationship Id="rId45" Type="http://schemas.openxmlformats.org/officeDocument/2006/relationships/slideLayout" Target="../slideLayouts/slideLayout45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48" Type="http://schemas.openxmlformats.org/officeDocument/2006/relationships/slideLayout" Target="../slideLayouts/slideLayout48.xml"/><Relationship Id="rId47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4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1" Type="http://schemas.openxmlformats.org/officeDocument/2006/relationships/slideLayout" Target="../slideLayouts/slideLayout31.xml"/><Relationship Id="rId30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3.xml"/><Relationship Id="rId32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5.xml"/><Relationship Id="rId34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7.xml"/><Relationship Id="rId36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9.xml"/><Relationship Id="rId38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8.xml"/><Relationship Id="rId27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29.xml"/><Relationship Id="rId51" Type="http://schemas.openxmlformats.org/officeDocument/2006/relationships/slideLayout" Target="../slideLayouts/slideLayout51.xml"/><Relationship Id="rId50" Type="http://schemas.openxmlformats.org/officeDocument/2006/relationships/slideLayout" Target="../slideLayouts/slideLayout50.xml"/><Relationship Id="rId53" Type="http://schemas.openxmlformats.org/officeDocument/2006/relationships/slideLayout" Target="../slideLayouts/slideLayout53.xml"/><Relationship Id="rId52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5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dk2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"/>
          <p:cNvSpPr txBox="1"/>
          <p:nvPr>
            <p:ph idx="12" type="sldNum"/>
          </p:nvPr>
        </p:nvSpPr>
        <p:spPr>
          <a:xfrm>
            <a:off x="8359800" y="4851000"/>
            <a:ext cx="261300" cy="292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0" spcFirstLastPara="1" rIns="0" wrap="square" tIns="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100" u="none" cap="none" strike="noStrike">
                <a:solidFill>
                  <a:schemeClr val="accent2"/>
                </a:solidFill>
                <a:latin typeface="Lexend SemiBold"/>
                <a:ea typeface="Lexend SemiBold"/>
                <a:cs typeface="Lexend SemiBold"/>
                <a:sym typeface="Lexend SemiBold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3"/>
          <p:cNvSpPr txBox="1"/>
          <p:nvPr>
            <p:ph type="title"/>
          </p:nvPr>
        </p:nvSpPr>
        <p:spPr>
          <a:xfrm>
            <a:off x="163200" y="76200"/>
            <a:ext cx="8457900" cy="94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Lexend Light"/>
              <a:buNone/>
              <a:defRPr b="0" i="0" sz="4800" u="none" cap="none" strike="noStrike">
                <a:solidFill>
                  <a:schemeClr val="lt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None/>
              <a:defRPr b="0" i="0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None/>
              <a:defRPr b="0" i="0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None/>
              <a:defRPr b="0" i="0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None/>
              <a:defRPr b="0" i="0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None/>
              <a:defRPr b="0" i="0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None/>
              <a:defRPr b="0" i="0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None/>
              <a:defRPr b="0" i="0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Lexend"/>
              <a:buNone/>
              <a:defRPr b="0" i="0" sz="1400" u="none" cap="none" strike="noStrike">
                <a:solidFill>
                  <a:srgbClr val="000000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  <p:sp>
        <p:nvSpPr>
          <p:cNvPr id="8" name="Google Shape;8;p3"/>
          <p:cNvSpPr txBox="1"/>
          <p:nvPr>
            <p:ph idx="1" type="body"/>
          </p:nvPr>
        </p:nvSpPr>
        <p:spPr>
          <a:xfrm>
            <a:off x="136825" y="2540475"/>
            <a:ext cx="4209300" cy="21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700"/>
              <a:buFont typeface="Lexend"/>
              <a:buChar char="●"/>
              <a:defRPr b="0" i="0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exend"/>
              <a:buChar char="○"/>
              <a:defRPr b="0" i="0" sz="15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indent="-3175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■"/>
              <a:defRPr b="0" i="0" sz="14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indent="-3111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exend"/>
              <a:buChar char="●"/>
              <a:defRPr b="0" i="0" sz="13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indent="-3048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exend"/>
              <a:buChar char="○"/>
              <a:defRPr b="0" i="0" sz="12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exend"/>
              <a:buChar char="■"/>
              <a:defRPr b="0" i="0" sz="11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indent="-2921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Lexend"/>
              <a:buChar char="●"/>
              <a:defRPr b="0" i="0" sz="10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indent="-2857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00"/>
              <a:buFont typeface="Lexend"/>
              <a:buChar char="○"/>
              <a:defRPr b="0" i="0" sz="9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indent="-2794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Lexend"/>
              <a:buChar char="■"/>
              <a:defRPr b="0" i="0" sz="9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  <p:sldLayoutId id="2147483694" r:id="rId46"/>
    <p:sldLayoutId id="2147483695" r:id="rId47"/>
    <p:sldLayoutId id="2147483696" r:id="rId48"/>
    <p:sldLayoutId id="2147483697" r:id="rId49"/>
    <p:sldLayoutId id="2147483698" r:id="rId50"/>
    <p:sldLayoutId id="2147483699" r:id="rId51"/>
    <p:sldLayoutId id="2147483700" r:id="rId52"/>
    <p:sldLayoutId id="2147483701" r:id="rId53"/>
  </p:sldLayoutIdLst>
  <p:transition spd="med">
    <p:push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329">
          <p15:clr>
            <a:srgbClr val="E46962"/>
          </p15:clr>
        </p15:guide>
        <p15:guide id="2" pos="494">
          <p15:clr>
            <a:srgbClr val="E46962"/>
          </p15:clr>
        </p15:guide>
        <p15:guide id="3" pos="823">
          <p15:clr>
            <a:srgbClr val="E46962"/>
          </p15:clr>
        </p15:guide>
        <p15:guide id="4" pos="988">
          <p15:clr>
            <a:srgbClr val="E46962"/>
          </p15:clr>
        </p15:guide>
        <p15:guide id="5" pos="1317">
          <p15:clr>
            <a:srgbClr val="E46962"/>
          </p15:clr>
        </p15:guide>
        <p15:guide id="6" pos="1482">
          <p15:clr>
            <a:srgbClr val="E46962"/>
          </p15:clr>
        </p15:guide>
        <p15:guide id="7" pos="1811">
          <p15:clr>
            <a:srgbClr val="E46962"/>
          </p15:clr>
        </p15:guide>
        <p15:guide id="8" pos="1976">
          <p15:clr>
            <a:srgbClr val="E46962"/>
          </p15:clr>
        </p15:guide>
        <p15:guide id="9" pos="2305">
          <p15:clr>
            <a:srgbClr val="E46962"/>
          </p15:clr>
        </p15:guide>
        <p15:guide id="10" pos="2470">
          <p15:clr>
            <a:srgbClr val="E46962"/>
          </p15:clr>
        </p15:guide>
        <p15:guide id="11" pos="2799">
          <p15:clr>
            <a:srgbClr val="E46962"/>
          </p15:clr>
        </p15:guide>
        <p15:guide id="12" pos="5431">
          <p15:clr>
            <a:srgbClr val="E46962"/>
          </p15:clr>
        </p15:guide>
        <p15:guide id="13" pos="5266">
          <p15:clr>
            <a:srgbClr val="E46962"/>
          </p15:clr>
        </p15:guide>
        <p15:guide id="14" pos="4937">
          <p15:clr>
            <a:srgbClr val="E46962"/>
          </p15:clr>
        </p15:guide>
        <p15:guide id="15" pos="4772">
          <p15:clr>
            <a:srgbClr val="E46962"/>
          </p15:clr>
        </p15:guide>
        <p15:guide id="16" pos="4443">
          <p15:clr>
            <a:srgbClr val="E46962"/>
          </p15:clr>
        </p15:guide>
        <p15:guide id="17" pos="4278">
          <p15:clr>
            <a:srgbClr val="E46962"/>
          </p15:clr>
        </p15:guide>
        <p15:guide id="18" pos="3949">
          <p15:clr>
            <a:srgbClr val="E46962"/>
          </p15:clr>
        </p15:guide>
        <p15:guide id="19" pos="3784">
          <p15:clr>
            <a:srgbClr val="E46962"/>
          </p15:clr>
        </p15:guide>
        <p15:guide id="20" pos="3455">
          <p15:clr>
            <a:srgbClr val="E46962"/>
          </p15:clr>
        </p15:guide>
        <p15:guide id="21" pos="3290">
          <p15:clr>
            <a:srgbClr val="E46962"/>
          </p15:clr>
        </p15:guide>
        <p15:guide id="22" pos="2961">
          <p15:clr>
            <a:srgbClr val="E46962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0.jpg"/><Relationship Id="rId5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1"/>
          <p:cNvSpPr txBox="1"/>
          <p:nvPr>
            <p:ph type="title"/>
          </p:nvPr>
        </p:nvSpPr>
        <p:spPr>
          <a:xfrm>
            <a:off x="303700" y="355500"/>
            <a:ext cx="84216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5000">
                <a:solidFill>
                  <a:srgbClr val="0000FF"/>
                </a:solidFill>
              </a:rPr>
              <a:t>Math Lessons for Students</a:t>
            </a:r>
            <a:endParaRPr sz="5000">
              <a:solidFill>
                <a:srgbClr val="0000FF"/>
              </a:solidFill>
            </a:endParaRPr>
          </a:p>
        </p:txBody>
      </p:sp>
      <p:sp>
        <p:nvSpPr>
          <p:cNvPr id="355" name="Google Shape;355;p1"/>
          <p:cNvSpPr txBox="1"/>
          <p:nvPr>
            <p:ph idx="1" type="subTitle"/>
          </p:nvPr>
        </p:nvSpPr>
        <p:spPr>
          <a:xfrm>
            <a:off x="335775" y="1328875"/>
            <a:ext cx="5221500" cy="14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3800"/>
              <a:t>Calculating Area in Construction</a:t>
            </a:r>
            <a:endParaRPr sz="3800"/>
          </a:p>
        </p:txBody>
      </p:sp>
      <p:sp>
        <p:nvSpPr>
          <p:cNvPr id="356" name="Google Shape;356;p1"/>
          <p:cNvSpPr txBox="1"/>
          <p:nvPr>
            <p:ph idx="2" type="body"/>
          </p:nvPr>
        </p:nvSpPr>
        <p:spPr>
          <a:xfrm>
            <a:off x="335775" y="3064850"/>
            <a:ext cx="48774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700">
                <a:solidFill>
                  <a:srgbClr val="0000FF"/>
                </a:solidFill>
              </a:rPr>
              <a:t>Producer: SIPDC, part of the Illinois Adult Education Professional Development Network</a:t>
            </a:r>
            <a:endParaRPr sz="17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 sz="17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rPr lang="en" sz="1700">
                <a:solidFill>
                  <a:srgbClr val="0000FF"/>
                </a:solidFill>
              </a:rPr>
              <a:t>Teacher: Christine Noreik</a:t>
            </a:r>
            <a:endParaRPr sz="1700">
              <a:solidFill>
                <a:srgbClr val="0000FF"/>
              </a:solidFill>
            </a:endParaRPr>
          </a:p>
        </p:txBody>
      </p:sp>
      <p:pic>
        <p:nvPicPr>
          <p:cNvPr descr="Mathematical equations (Provided by Getty Images)" id="357" name="Google Shape;357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11900" y="1497799"/>
            <a:ext cx="3232102" cy="214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p1" title="outlook signature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07246" y="3763496"/>
            <a:ext cx="2129500" cy="132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3ebb5ea37ec_1_28"/>
          <p:cNvSpPr txBox="1"/>
          <p:nvPr>
            <p:ph type="title"/>
          </p:nvPr>
        </p:nvSpPr>
        <p:spPr>
          <a:xfrm>
            <a:off x="303700" y="355500"/>
            <a:ext cx="84216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5300"/>
              <a:t>Area of Composite Shapes</a:t>
            </a:r>
            <a:endParaRPr sz="5300"/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t/>
            </a:r>
            <a:endParaRPr sz="5300"/>
          </a:p>
        </p:txBody>
      </p:sp>
      <p:sp>
        <p:nvSpPr>
          <p:cNvPr id="438" name="Google Shape;438;g3ebb5ea37ec_1_28"/>
          <p:cNvSpPr txBox="1"/>
          <p:nvPr>
            <p:ph idx="1" type="subTitle"/>
          </p:nvPr>
        </p:nvSpPr>
        <p:spPr>
          <a:xfrm>
            <a:off x="522300" y="2579450"/>
            <a:ext cx="3853200" cy="15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Mark’s paint shop has been called for a job painting the siding on a house. What is the total area of one side of the house?</a:t>
            </a:r>
            <a:endParaRPr sz="2000"/>
          </a:p>
        </p:txBody>
      </p:sp>
      <p:sp>
        <p:nvSpPr>
          <p:cNvPr id="439" name="Google Shape;439;g3ebb5ea37ec_1_28"/>
          <p:cNvSpPr/>
          <p:nvPr/>
        </p:nvSpPr>
        <p:spPr>
          <a:xfrm>
            <a:off x="6168700" y="2262900"/>
            <a:ext cx="2556600" cy="23061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0" name="Google Shape;440;g3ebb5ea37ec_1_28"/>
          <p:cNvSpPr/>
          <p:nvPr/>
        </p:nvSpPr>
        <p:spPr>
          <a:xfrm>
            <a:off x="6168700" y="839100"/>
            <a:ext cx="2556600" cy="1423800"/>
          </a:xfrm>
          <a:prstGeom prst="triangle">
            <a:avLst>
              <a:gd fmla="val 50000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1" name="Google Shape;441;g3ebb5ea37ec_1_28"/>
          <p:cNvSpPr txBox="1"/>
          <p:nvPr/>
        </p:nvSpPr>
        <p:spPr>
          <a:xfrm>
            <a:off x="505650" y="1869725"/>
            <a:ext cx="29280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Example #1</a:t>
            </a:r>
            <a:endParaRPr b="1" sz="2200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3ebb5ea37ec_1_36"/>
          <p:cNvSpPr/>
          <p:nvPr/>
        </p:nvSpPr>
        <p:spPr>
          <a:xfrm>
            <a:off x="2424200" y="1822407"/>
            <a:ext cx="3035400" cy="2738100"/>
          </a:xfrm>
          <a:prstGeom prst="rect">
            <a:avLst/>
          </a:prstGeom>
          <a:solidFill>
            <a:srgbClr val="3D85C6"/>
          </a:solidFill>
          <a:ln cap="flat" cmpd="sng" w="113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550" lIns="108550" spcFirstLastPara="1" rIns="108550" wrap="square" tIns="10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t/>
            </a:r>
            <a:endParaRPr b="0" i="0" sz="1662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47" name="Google Shape;447;g3ebb5ea37ec_1_36"/>
          <p:cNvSpPr/>
          <p:nvPr/>
        </p:nvSpPr>
        <p:spPr>
          <a:xfrm>
            <a:off x="2424200" y="131901"/>
            <a:ext cx="3035400" cy="1690500"/>
          </a:xfrm>
          <a:prstGeom prst="triangle">
            <a:avLst>
              <a:gd fmla="val 50000" name="adj"/>
            </a:avLst>
          </a:prstGeom>
          <a:solidFill>
            <a:srgbClr val="F6B26B"/>
          </a:solidFill>
          <a:ln cap="flat" cmpd="sng" w="113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108550" lIns="108550" spcFirstLastPara="1" rIns="108550" wrap="square" tIns="1085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62"/>
              <a:buFont typeface="Arial"/>
              <a:buNone/>
            </a:pPr>
            <a:r>
              <a:t/>
            </a:r>
            <a:endParaRPr b="0" i="0" sz="1662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448" name="Google Shape;448;g3ebb5ea37ec_1_36"/>
          <p:cNvCxnSpPr>
            <a:stCxn id="447" idx="0"/>
            <a:endCxn id="447" idx="3"/>
          </p:cNvCxnSpPr>
          <p:nvPr/>
        </p:nvCxnSpPr>
        <p:spPr>
          <a:xfrm>
            <a:off x="3941900" y="131901"/>
            <a:ext cx="0" cy="1690500"/>
          </a:xfrm>
          <a:prstGeom prst="straightConnector1">
            <a:avLst/>
          </a:prstGeom>
          <a:noFill/>
          <a:ln cap="flat" cmpd="sng" w="340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9" name="Google Shape;449;g3ebb5ea37ec_1_36"/>
          <p:cNvSpPr/>
          <p:nvPr/>
        </p:nvSpPr>
        <p:spPr>
          <a:xfrm>
            <a:off x="3696480" y="1616571"/>
            <a:ext cx="223200" cy="2058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625" lIns="81625" spcFirstLastPara="1" rIns="81625" wrap="square" tIns="81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t/>
            </a:r>
            <a:endParaRPr b="0" i="0" sz="125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0" name="Google Shape;450;g3ebb5ea37ec_1_36"/>
          <p:cNvSpPr/>
          <p:nvPr/>
        </p:nvSpPr>
        <p:spPr>
          <a:xfrm>
            <a:off x="3964160" y="1616571"/>
            <a:ext cx="223200" cy="2058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81625" lIns="81625" spcFirstLastPara="1" rIns="81625" wrap="square" tIns="816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t/>
            </a:r>
            <a:endParaRPr b="0" i="0" sz="125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1" name="Google Shape;451;g3ebb5ea37ec_1_36"/>
          <p:cNvSpPr txBox="1"/>
          <p:nvPr/>
        </p:nvSpPr>
        <p:spPr>
          <a:xfrm>
            <a:off x="1313450" y="2987850"/>
            <a:ext cx="832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15 ft.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2" name="Google Shape;452;g3ebb5ea37ec_1_36"/>
          <p:cNvSpPr txBox="1"/>
          <p:nvPr/>
        </p:nvSpPr>
        <p:spPr>
          <a:xfrm>
            <a:off x="3525800" y="4664250"/>
            <a:ext cx="832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15 ft.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3" name="Google Shape;453;g3ebb5ea37ec_1_36"/>
          <p:cNvSpPr txBox="1"/>
          <p:nvPr/>
        </p:nvSpPr>
        <p:spPr>
          <a:xfrm>
            <a:off x="3505025" y="2002900"/>
            <a:ext cx="8322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15 ft.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4" name="Google Shape;454;g3ebb5ea37ec_1_36"/>
          <p:cNvSpPr txBox="1"/>
          <p:nvPr/>
        </p:nvSpPr>
        <p:spPr>
          <a:xfrm>
            <a:off x="4030575" y="902375"/>
            <a:ext cx="972600" cy="53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9.5 ft.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55" name="Google Shape;455;g3ebb5ea37ec_1_36"/>
          <p:cNvSpPr txBox="1"/>
          <p:nvPr/>
        </p:nvSpPr>
        <p:spPr>
          <a:xfrm>
            <a:off x="6196275" y="501325"/>
            <a:ext cx="2757300" cy="10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 s²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A=½ b x h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3ebb5ea37ec_1_44"/>
          <p:cNvSpPr/>
          <p:nvPr/>
        </p:nvSpPr>
        <p:spPr>
          <a:xfrm>
            <a:off x="1082027" y="1393940"/>
            <a:ext cx="2134800" cy="1925700"/>
          </a:xfrm>
          <a:prstGeom prst="rect">
            <a:avLst/>
          </a:prstGeom>
          <a:solidFill>
            <a:srgbClr val="3D85C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350" lIns="76350" spcFirstLastPara="1" rIns="76350" wrap="square" tIns="76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9"/>
              <a:buFont typeface="Arial"/>
              <a:buNone/>
            </a:pPr>
            <a:r>
              <a:t/>
            </a:r>
            <a:endParaRPr b="0" i="0" sz="1169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1" name="Google Shape;461;g3ebb5ea37ec_1_44"/>
          <p:cNvSpPr/>
          <p:nvPr/>
        </p:nvSpPr>
        <p:spPr>
          <a:xfrm>
            <a:off x="1082027" y="204950"/>
            <a:ext cx="2134800" cy="1188900"/>
          </a:xfrm>
          <a:prstGeom prst="triangle">
            <a:avLst>
              <a:gd fmla="val 50000" name="adj"/>
            </a:avLst>
          </a:prstGeom>
          <a:solidFill>
            <a:srgbClr val="F6B26B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6350" lIns="76350" spcFirstLastPara="1" rIns="76350" wrap="square" tIns="763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69"/>
              <a:buFont typeface="Arial"/>
              <a:buNone/>
            </a:pPr>
            <a:r>
              <a:t/>
            </a:r>
            <a:endParaRPr b="0" i="0" sz="1169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cxnSp>
        <p:nvCxnSpPr>
          <p:cNvPr id="462" name="Google Shape;462;g3ebb5ea37ec_1_44"/>
          <p:cNvCxnSpPr>
            <a:stCxn id="461" idx="0"/>
            <a:endCxn id="461" idx="3"/>
          </p:cNvCxnSpPr>
          <p:nvPr/>
        </p:nvCxnSpPr>
        <p:spPr>
          <a:xfrm>
            <a:off x="2149427" y="204950"/>
            <a:ext cx="0" cy="1188900"/>
          </a:xfrm>
          <a:prstGeom prst="straightConnector1">
            <a:avLst/>
          </a:prstGeom>
          <a:noFill/>
          <a:ln cap="flat" cmpd="sng" w="239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63" name="Google Shape;463;g3ebb5ea37ec_1_44"/>
          <p:cNvSpPr/>
          <p:nvPr/>
        </p:nvSpPr>
        <p:spPr>
          <a:xfrm>
            <a:off x="1976863" y="1249169"/>
            <a:ext cx="156900" cy="1446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400" lIns="57400" spcFirstLastPara="1" rIns="57400" wrap="square" tIns="57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9"/>
              <a:buFont typeface="Arial"/>
              <a:buNone/>
            </a:pPr>
            <a:r>
              <a:t/>
            </a:r>
            <a:endParaRPr b="0" i="0" sz="879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4" name="Google Shape;464;g3ebb5ea37ec_1_44"/>
          <p:cNvSpPr/>
          <p:nvPr/>
        </p:nvSpPr>
        <p:spPr>
          <a:xfrm>
            <a:off x="2165131" y="1249169"/>
            <a:ext cx="156900" cy="144600"/>
          </a:xfrm>
          <a:prstGeom prst="rect">
            <a:avLst/>
          </a:prstGeom>
          <a:solidFill>
            <a:srgbClr val="F1C23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57400" lIns="57400" spcFirstLastPara="1" rIns="57400" wrap="square" tIns="574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79"/>
              <a:buFont typeface="Arial"/>
              <a:buNone/>
            </a:pPr>
            <a:r>
              <a:t/>
            </a:r>
            <a:endParaRPr b="0" i="0" sz="879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5" name="Google Shape;465;g3ebb5ea37ec_1_44"/>
          <p:cNvSpPr txBox="1"/>
          <p:nvPr/>
        </p:nvSpPr>
        <p:spPr>
          <a:xfrm>
            <a:off x="300800" y="2213636"/>
            <a:ext cx="5853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4300" lIns="64300" spcFirstLastPara="1" rIns="64300" wrap="square" tIns="6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6"/>
              <a:buFont typeface="Arial"/>
              <a:buNone/>
            </a:pPr>
            <a:r>
              <a:rPr b="0" i="0" lang="en" sz="1196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15 ft.</a:t>
            </a:r>
            <a:endParaRPr b="0" i="0" sz="1196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6" name="Google Shape;466;g3ebb5ea37ec_1_44"/>
          <p:cNvSpPr txBox="1"/>
          <p:nvPr/>
        </p:nvSpPr>
        <p:spPr>
          <a:xfrm>
            <a:off x="1762668" y="3377529"/>
            <a:ext cx="5853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4300" lIns="64300" spcFirstLastPara="1" rIns="64300" wrap="square" tIns="6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6"/>
              <a:buFont typeface="Arial"/>
              <a:buNone/>
            </a:pPr>
            <a:r>
              <a:rPr b="0" i="0" lang="en" sz="1196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15 ft.</a:t>
            </a:r>
            <a:endParaRPr b="0" i="0" sz="1196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7" name="Google Shape;467;g3ebb5ea37ec_1_44"/>
          <p:cNvSpPr txBox="1"/>
          <p:nvPr/>
        </p:nvSpPr>
        <p:spPr>
          <a:xfrm>
            <a:off x="1842206" y="1520887"/>
            <a:ext cx="585300" cy="2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64300" lIns="64300" spcFirstLastPara="1" rIns="64300" wrap="square" tIns="6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6"/>
              <a:buFont typeface="Arial"/>
              <a:buNone/>
            </a:pPr>
            <a:r>
              <a:rPr b="0" i="0" lang="en" sz="1196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15 ft.</a:t>
            </a:r>
            <a:endParaRPr b="0" i="0" sz="1196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8" name="Google Shape;468;g3ebb5ea37ec_1_44"/>
          <p:cNvSpPr txBox="1"/>
          <p:nvPr/>
        </p:nvSpPr>
        <p:spPr>
          <a:xfrm>
            <a:off x="2211843" y="746851"/>
            <a:ext cx="6840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64300" lIns="64300" spcFirstLastPara="1" rIns="64300" wrap="square" tIns="6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96"/>
              <a:buFont typeface="Arial"/>
              <a:buNone/>
            </a:pPr>
            <a:r>
              <a:rPr b="0" i="0" lang="en" sz="1196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9.5 ft.</a:t>
            </a:r>
            <a:endParaRPr b="0" i="0" sz="1196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69" name="Google Shape;469;g3ebb5ea37ec_1_44"/>
          <p:cNvSpPr txBox="1"/>
          <p:nvPr/>
        </p:nvSpPr>
        <p:spPr>
          <a:xfrm>
            <a:off x="3735050" y="276224"/>
            <a:ext cx="1939200" cy="914700"/>
          </a:xfrm>
          <a:prstGeom prst="rect">
            <a:avLst/>
          </a:prstGeom>
          <a:noFill/>
          <a:ln>
            <a:noFill/>
          </a:ln>
        </p:spPr>
        <p:txBody>
          <a:bodyPr anchorCtr="0" anchor="t" bIns="64300" lIns="64300" spcFirstLastPara="1" rIns="64300" wrap="square" tIns="643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6"/>
              <a:buFont typeface="Arial"/>
              <a:buNone/>
            </a:pPr>
            <a:r>
              <a:rPr b="0" i="0" lang="en" sz="1496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 </a:t>
            </a: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s²</a:t>
            </a:r>
            <a:endParaRPr b="0" i="0" sz="1496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6"/>
              <a:buFont typeface="Arial"/>
              <a:buNone/>
            </a:pPr>
            <a:r>
              <a:t/>
            </a:r>
            <a:endParaRPr b="0" i="0" sz="1496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96"/>
              <a:buFont typeface="Arial"/>
              <a:buNone/>
            </a:pPr>
            <a:r>
              <a:rPr b="0" i="0" lang="en" sz="1496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A=½ b x h</a:t>
            </a:r>
            <a:endParaRPr b="0" i="0" sz="1496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0" name="Google Shape;470;g3ebb5ea37ec_1_44"/>
          <p:cNvSpPr txBox="1"/>
          <p:nvPr/>
        </p:nvSpPr>
        <p:spPr>
          <a:xfrm>
            <a:off x="5802425" y="276225"/>
            <a:ext cx="2697000" cy="1792500"/>
          </a:xfrm>
          <a:prstGeom prst="rect">
            <a:avLst/>
          </a:prstGeom>
          <a:solidFill>
            <a:srgbClr val="C9DAF8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Side of the house:</a:t>
            </a:r>
            <a:endParaRPr b="0" i="0" sz="16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 s²</a:t>
            </a:r>
            <a:endParaRPr b="0" i="0" sz="16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 15² (15 x 15)</a:t>
            </a:r>
            <a:endParaRPr b="0" i="0" sz="16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highlight>
                  <a:srgbClr val="FFFF00"/>
                </a:highlight>
                <a:latin typeface="Lexend"/>
                <a:ea typeface="Lexend"/>
                <a:cs typeface="Lexend"/>
                <a:sym typeface="Lexend"/>
              </a:rPr>
              <a:t>A= 225 ft²</a:t>
            </a:r>
            <a:endParaRPr b="0" i="0" sz="1600" u="none" cap="none" strike="noStrike">
              <a:solidFill>
                <a:schemeClr val="lt1"/>
              </a:solidFill>
              <a:highlight>
                <a:srgbClr val="FFFF00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1" name="Google Shape;471;g3ebb5ea37ec_1_44"/>
          <p:cNvSpPr txBox="1"/>
          <p:nvPr/>
        </p:nvSpPr>
        <p:spPr>
          <a:xfrm>
            <a:off x="5449325" y="2173300"/>
            <a:ext cx="3207900" cy="2298600"/>
          </a:xfrm>
          <a:prstGeom prst="rect">
            <a:avLst/>
          </a:prstGeom>
          <a:solidFill>
            <a:srgbClr val="FCE5C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Roof:</a:t>
            </a:r>
            <a:endParaRPr b="0" i="0" sz="16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A=½ b x h</a:t>
            </a:r>
            <a:endParaRPr b="0" i="0" sz="16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 ½ 7.5 x 9.5</a:t>
            </a:r>
            <a:endParaRPr b="0" i="0" sz="16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 3.75 x9.5= </a:t>
            </a:r>
            <a:r>
              <a:rPr b="0" i="0" lang="en" sz="16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35.625 ft²</a:t>
            </a:r>
            <a:endParaRPr b="0" i="0" sz="16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lt1"/>
              </a:solidFill>
              <a:highlight>
                <a:srgbClr val="FFFF00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" sz="16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35.625 ft² x 2 = </a:t>
            </a:r>
            <a:r>
              <a:rPr b="0" i="0" lang="en" sz="1600" u="none" cap="none" strike="noStrike">
                <a:solidFill>
                  <a:schemeClr val="lt1"/>
                </a:solidFill>
                <a:highlight>
                  <a:srgbClr val="FFFF00"/>
                </a:highlight>
                <a:latin typeface="Lexend"/>
                <a:ea typeface="Lexend"/>
                <a:cs typeface="Lexend"/>
                <a:sym typeface="Lexend"/>
              </a:rPr>
              <a:t>71.25 ft.²</a:t>
            </a:r>
            <a:endParaRPr b="0" i="0" sz="1600" u="none" cap="none" strike="noStrike">
              <a:solidFill>
                <a:schemeClr val="lt1"/>
              </a:solidFill>
              <a:highlight>
                <a:srgbClr val="FFFF00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2" name="Google Shape;472;g3ebb5ea37ec_1_44"/>
          <p:cNvSpPr txBox="1"/>
          <p:nvPr/>
        </p:nvSpPr>
        <p:spPr>
          <a:xfrm>
            <a:off x="1319150" y="1129700"/>
            <a:ext cx="4986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7.5</a:t>
            </a:r>
            <a:endParaRPr b="0" i="0" sz="11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3" name="Google Shape;473;g3ebb5ea37ec_1_44"/>
          <p:cNvSpPr txBox="1"/>
          <p:nvPr/>
        </p:nvSpPr>
        <p:spPr>
          <a:xfrm>
            <a:off x="2337675" y="1129700"/>
            <a:ext cx="498600" cy="3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" sz="11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7.5</a:t>
            </a:r>
            <a:endParaRPr b="0" i="0" sz="11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4" name="Google Shape;474;g3ebb5ea37ec_1_44"/>
          <p:cNvSpPr txBox="1"/>
          <p:nvPr/>
        </p:nvSpPr>
        <p:spPr>
          <a:xfrm>
            <a:off x="481250" y="3890200"/>
            <a:ext cx="4030500" cy="6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225 + 71.25=  </a:t>
            </a:r>
            <a:r>
              <a:rPr b="0" i="0" lang="en" sz="1400" u="none" cap="none" strike="noStrike">
                <a:solidFill>
                  <a:schemeClr val="lt1"/>
                </a:solidFill>
                <a:highlight>
                  <a:srgbClr val="FFFF00"/>
                </a:highlight>
                <a:latin typeface="Lexend"/>
                <a:ea typeface="Lexend"/>
                <a:cs typeface="Lexend"/>
                <a:sym typeface="Lexend"/>
              </a:rPr>
              <a:t>296.25 ft.²</a:t>
            </a:r>
            <a:endParaRPr b="0" i="0" sz="1700" u="none" cap="none" strike="noStrike">
              <a:solidFill>
                <a:schemeClr val="lt1"/>
              </a:solidFill>
              <a:highlight>
                <a:srgbClr val="FFFF00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75" name="Google Shape;475;g3ebb5ea37ec_1_44"/>
          <p:cNvSpPr/>
          <p:nvPr/>
        </p:nvSpPr>
        <p:spPr>
          <a:xfrm>
            <a:off x="1584150" y="3840075"/>
            <a:ext cx="1173000" cy="5715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ebb5ea37ec_1_52"/>
          <p:cNvSpPr txBox="1"/>
          <p:nvPr>
            <p:ph type="title"/>
          </p:nvPr>
        </p:nvSpPr>
        <p:spPr>
          <a:xfrm>
            <a:off x="303700" y="355500"/>
            <a:ext cx="84216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5300"/>
              <a:t>Area of Composite Shapes</a:t>
            </a:r>
            <a:endParaRPr sz="53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</a:rPr>
              <a:t>Example #2</a:t>
            </a:r>
            <a:endParaRPr b="1" sz="2200"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t/>
            </a:r>
            <a:endParaRPr sz="53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t/>
            </a:r>
            <a:endParaRPr sz="5300"/>
          </a:p>
        </p:txBody>
      </p:sp>
      <p:sp>
        <p:nvSpPr>
          <p:cNvPr id="481" name="Google Shape;481;g3ebb5ea37ec_1_52"/>
          <p:cNvSpPr txBox="1"/>
          <p:nvPr>
            <p:ph idx="1" type="subTitle"/>
          </p:nvPr>
        </p:nvSpPr>
        <p:spPr>
          <a:xfrm>
            <a:off x="411200" y="2509847"/>
            <a:ext cx="33591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The Gomez family wants to pave their driveway. How many square feet of asphalt does the paving company need?</a:t>
            </a:r>
            <a:endParaRPr sz="2000"/>
          </a:p>
        </p:txBody>
      </p:sp>
      <p:sp>
        <p:nvSpPr>
          <p:cNvPr id="482" name="Google Shape;482;g3ebb5ea37ec_1_52"/>
          <p:cNvSpPr/>
          <p:nvPr/>
        </p:nvSpPr>
        <p:spPr>
          <a:xfrm>
            <a:off x="5283875" y="1463850"/>
            <a:ext cx="1507500" cy="300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3" name="Google Shape;483;g3ebb5ea37ec_1_52"/>
          <p:cNvSpPr/>
          <p:nvPr/>
        </p:nvSpPr>
        <p:spPr>
          <a:xfrm>
            <a:off x="6737700" y="1463850"/>
            <a:ext cx="1423800" cy="128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7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3ebb5ea37ec_1_114"/>
          <p:cNvSpPr/>
          <p:nvPr/>
        </p:nvSpPr>
        <p:spPr>
          <a:xfrm>
            <a:off x="5283875" y="1463850"/>
            <a:ext cx="1507500" cy="300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89" name="Google Shape;489;g3ebb5ea37ec_1_114"/>
          <p:cNvSpPr/>
          <p:nvPr/>
        </p:nvSpPr>
        <p:spPr>
          <a:xfrm>
            <a:off x="6737700" y="1463850"/>
            <a:ext cx="1423800" cy="128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0" name="Google Shape;490;g3ebb5ea37ec_1_114"/>
          <p:cNvSpPr/>
          <p:nvPr/>
        </p:nvSpPr>
        <p:spPr>
          <a:xfrm>
            <a:off x="5283875" y="1463850"/>
            <a:ext cx="1507500" cy="2997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1" name="Google Shape;491;g3ebb5ea37ec_1_114"/>
          <p:cNvSpPr/>
          <p:nvPr/>
        </p:nvSpPr>
        <p:spPr>
          <a:xfrm>
            <a:off x="6807875" y="1463800"/>
            <a:ext cx="1353600" cy="1283400"/>
          </a:xfrm>
          <a:prstGeom prst="rect">
            <a:avLst/>
          </a:prstGeom>
          <a:solidFill>
            <a:srgbClr val="6AA84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2" name="Google Shape;492;g3ebb5ea37ec_1_114"/>
          <p:cNvSpPr txBox="1"/>
          <p:nvPr/>
        </p:nvSpPr>
        <p:spPr>
          <a:xfrm>
            <a:off x="7041925" y="2907625"/>
            <a:ext cx="8223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12 ft.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3" name="Google Shape;493;g3ebb5ea37ec_1_114"/>
          <p:cNvSpPr txBox="1"/>
          <p:nvPr/>
        </p:nvSpPr>
        <p:spPr>
          <a:xfrm>
            <a:off x="4211025" y="2667000"/>
            <a:ext cx="822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26 ft.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4" name="Google Shape;494;g3ebb5ea37ec_1_114"/>
          <p:cNvSpPr txBox="1"/>
          <p:nvPr/>
        </p:nvSpPr>
        <p:spPr>
          <a:xfrm>
            <a:off x="5595950" y="4574000"/>
            <a:ext cx="8223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12 ft.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5" name="Google Shape;495;g3ebb5ea37ec_1_114"/>
          <p:cNvSpPr txBox="1"/>
          <p:nvPr/>
        </p:nvSpPr>
        <p:spPr>
          <a:xfrm>
            <a:off x="511350" y="701850"/>
            <a:ext cx="2807400" cy="10128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Rectangle: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 l x w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96" name="Google Shape;496;g3ebb5ea37ec_1_114"/>
          <p:cNvSpPr txBox="1"/>
          <p:nvPr/>
        </p:nvSpPr>
        <p:spPr>
          <a:xfrm>
            <a:off x="443175" y="2173300"/>
            <a:ext cx="2807400" cy="1012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Square: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 </a:t>
            </a:r>
            <a:r>
              <a:rPr b="0" i="0" lang="en" sz="14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s²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3ebb5ea37ec_1_131"/>
          <p:cNvSpPr/>
          <p:nvPr/>
        </p:nvSpPr>
        <p:spPr>
          <a:xfrm>
            <a:off x="5283875" y="1463850"/>
            <a:ext cx="1507500" cy="300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2" name="Google Shape;502;g3ebb5ea37ec_1_131"/>
          <p:cNvSpPr/>
          <p:nvPr/>
        </p:nvSpPr>
        <p:spPr>
          <a:xfrm>
            <a:off x="6737700" y="1463850"/>
            <a:ext cx="1423800" cy="1283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3" name="Google Shape;503;g3ebb5ea37ec_1_131"/>
          <p:cNvSpPr/>
          <p:nvPr/>
        </p:nvSpPr>
        <p:spPr>
          <a:xfrm>
            <a:off x="5283875" y="1463850"/>
            <a:ext cx="1507500" cy="2997600"/>
          </a:xfrm>
          <a:prstGeom prst="rect">
            <a:avLst/>
          </a:prstGeom>
          <a:solidFill>
            <a:schemeClr val="lt2"/>
          </a:solidFill>
          <a:ln cap="flat" cmpd="sng" w="381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4" name="Google Shape;504;g3ebb5ea37ec_1_131"/>
          <p:cNvSpPr/>
          <p:nvPr/>
        </p:nvSpPr>
        <p:spPr>
          <a:xfrm>
            <a:off x="6807875" y="1463800"/>
            <a:ext cx="1353600" cy="1283400"/>
          </a:xfrm>
          <a:prstGeom prst="rect">
            <a:avLst/>
          </a:prstGeom>
          <a:solidFill>
            <a:srgbClr val="6AA84F"/>
          </a:solidFill>
          <a:ln cap="flat" cmpd="sng" w="3810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5" name="Google Shape;505;g3ebb5ea37ec_1_131"/>
          <p:cNvSpPr txBox="1"/>
          <p:nvPr/>
        </p:nvSpPr>
        <p:spPr>
          <a:xfrm>
            <a:off x="7041925" y="2907625"/>
            <a:ext cx="8223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12 ft.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6" name="Google Shape;506;g3ebb5ea37ec_1_131"/>
          <p:cNvSpPr txBox="1"/>
          <p:nvPr/>
        </p:nvSpPr>
        <p:spPr>
          <a:xfrm>
            <a:off x="4211025" y="2667000"/>
            <a:ext cx="822300" cy="4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26 ft.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7" name="Google Shape;507;g3ebb5ea37ec_1_131"/>
          <p:cNvSpPr txBox="1"/>
          <p:nvPr/>
        </p:nvSpPr>
        <p:spPr>
          <a:xfrm>
            <a:off x="5595950" y="4574000"/>
            <a:ext cx="822300" cy="2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12 ft.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8" name="Google Shape;508;g3ebb5ea37ec_1_131"/>
          <p:cNvSpPr txBox="1"/>
          <p:nvPr/>
        </p:nvSpPr>
        <p:spPr>
          <a:xfrm>
            <a:off x="414200" y="140375"/>
            <a:ext cx="2807400" cy="2091000"/>
          </a:xfrm>
          <a:prstGeom prst="rect">
            <a:avLst/>
          </a:prstGeom>
          <a:solidFill>
            <a:srgbClr val="E6B8A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Rectangle:</a:t>
            </a:r>
            <a:endParaRPr b="0" i="0" sz="1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 l x w</a:t>
            </a:r>
            <a:endParaRPr b="0" i="0" sz="1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 26 x 12</a:t>
            </a:r>
            <a:endParaRPr b="0" i="0" sz="1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 </a:t>
            </a:r>
            <a:r>
              <a:rPr b="0" i="0" lang="en" sz="1800" u="none" cap="none" strike="noStrike">
                <a:solidFill>
                  <a:schemeClr val="lt1"/>
                </a:solidFill>
                <a:highlight>
                  <a:srgbClr val="FFFF00"/>
                </a:highlight>
                <a:latin typeface="Lexend"/>
                <a:ea typeface="Lexend"/>
                <a:cs typeface="Lexend"/>
                <a:sym typeface="Lexend"/>
              </a:rPr>
              <a:t>312 ft</a:t>
            </a:r>
            <a:r>
              <a:rPr b="0" i="0" lang="en" sz="1500" u="none" cap="none" strike="noStrike">
                <a:solidFill>
                  <a:schemeClr val="lt1"/>
                </a:solidFill>
                <a:highlight>
                  <a:srgbClr val="FFFF00"/>
                </a:highlight>
                <a:latin typeface="Lexend"/>
                <a:ea typeface="Lexend"/>
                <a:cs typeface="Lexend"/>
                <a:sym typeface="Lexend"/>
              </a:rPr>
              <a:t>²</a:t>
            </a:r>
            <a:endParaRPr b="0" i="0" sz="1800" u="none" cap="none" strike="noStrike">
              <a:solidFill>
                <a:schemeClr val="lt1"/>
              </a:solidFill>
              <a:highlight>
                <a:srgbClr val="FFFF00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09" name="Google Shape;509;g3ebb5ea37ec_1_131"/>
          <p:cNvSpPr txBox="1"/>
          <p:nvPr/>
        </p:nvSpPr>
        <p:spPr>
          <a:xfrm>
            <a:off x="486650" y="2354425"/>
            <a:ext cx="2807400" cy="20277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Square:</a:t>
            </a:r>
            <a:endParaRPr b="0" i="0" sz="1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 s²</a:t>
            </a:r>
            <a:endParaRPr b="0" i="0" sz="1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 12² (12 x 12)</a:t>
            </a:r>
            <a:endParaRPr b="0" i="0" sz="1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" sz="18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 </a:t>
            </a:r>
            <a:r>
              <a:rPr b="0" i="0" lang="en" sz="1800" u="none" cap="none" strike="noStrike">
                <a:solidFill>
                  <a:schemeClr val="lt1"/>
                </a:solidFill>
                <a:highlight>
                  <a:srgbClr val="FFFF00"/>
                </a:highlight>
                <a:latin typeface="Lexend"/>
                <a:ea typeface="Lexend"/>
                <a:cs typeface="Lexend"/>
                <a:sym typeface="Lexend"/>
              </a:rPr>
              <a:t>144ft² </a:t>
            </a:r>
            <a:endParaRPr b="0" i="0" sz="1800" u="none" cap="none" strike="noStrike">
              <a:solidFill>
                <a:schemeClr val="lt1"/>
              </a:solidFill>
              <a:highlight>
                <a:srgbClr val="FFFF00"/>
              </a:highlight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0" name="Google Shape;510;g3ebb5ea37ec_1_131"/>
          <p:cNvSpPr txBox="1"/>
          <p:nvPr/>
        </p:nvSpPr>
        <p:spPr>
          <a:xfrm>
            <a:off x="4451675" y="501325"/>
            <a:ext cx="3198300" cy="34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312 + 144=</a:t>
            </a:r>
            <a:r>
              <a:rPr b="0" i="0" lang="en" sz="1700" u="none" cap="none" strike="noStrike">
                <a:solidFill>
                  <a:schemeClr val="lt1"/>
                </a:solidFill>
                <a:highlight>
                  <a:srgbClr val="FFFF00"/>
                </a:highlight>
                <a:latin typeface="Lexend"/>
                <a:ea typeface="Lexend"/>
                <a:cs typeface="Lexend"/>
                <a:sym typeface="Lexend"/>
              </a:rPr>
              <a:t> 456 ft²</a:t>
            </a:r>
            <a:endParaRPr b="0" i="0" sz="1700" u="none" cap="none" strike="noStrike">
              <a:solidFill>
                <a:schemeClr val="lt1"/>
              </a:solidFill>
              <a:highlight>
                <a:srgbClr val="FFFF00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511" name="Google Shape;511;g3ebb5ea37ec_1_131"/>
          <p:cNvSpPr/>
          <p:nvPr/>
        </p:nvSpPr>
        <p:spPr>
          <a:xfrm>
            <a:off x="5594675" y="391025"/>
            <a:ext cx="882300" cy="551400"/>
          </a:xfrm>
          <a:prstGeom prst="ellipse">
            <a:avLst/>
          </a:prstGeom>
          <a:noFill/>
          <a:ln cap="flat" cmpd="sng" w="2857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3ebb5ea37ec_1_145"/>
          <p:cNvSpPr txBox="1"/>
          <p:nvPr>
            <p:ph type="title"/>
          </p:nvPr>
        </p:nvSpPr>
        <p:spPr>
          <a:xfrm>
            <a:off x="232625" y="94725"/>
            <a:ext cx="84216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5300"/>
              <a:t>Practice!</a:t>
            </a:r>
            <a:endParaRPr sz="5300"/>
          </a:p>
        </p:txBody>
      </p:sp>
      <p:sp>
        <p:nvSpPr>
          <p:cNvPr id="517" name="Google Shape;517;g3ebb5ea37ec_1_145"/>
          <p:cNvSpPr/>
          <p:nvPr>
            <p:ph idx="5" type="pic"/>
          </p:nvPr>
        </p:nvSpPr>
        <p:spPr>
          <a:xfrm>
            <a:off x="5229150" y="2509975"/>
            <a:ext cx="3914400" cy="2636400"/>
          </a:xfrm>
          <a:prstGeom prst="rect">
            <a:avLst/>
          </a:prstGeom>
          <a:noFill/>
          <a:ln>
            <a:noFill/>
          </a:ln>
        </p:spPr>
      </p:sp>
      <p:pic>
        <p:nvPicPr>
          <p:cNvPr id="518" name="Google Shape;518;g3ebb5ea37ec_1_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89950" y="954743"/>
            <a:ext cx="6164100" cy="40096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3ebb5ea37ec_1_153"/>
          <p:cNvSpPr txBox="1"/>
          <p:nvPr>
            <p:ph idx="2" type="body"/>
          </p:nvPr>
        </p:nvSpPr>
        <p:spPr>
          <a:xfrm>
            <a:off x="341375" y="4655800"/>
            <a:ext cx="20883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/>
          </a:p>
        </p:txBody>
      </p:sp>
      <p:sp>
        <p:nvSpPr>
          <p:cNvPr id="524" name="Google Shape;524;g3ebb5ea37ec_1_153"/>
          <p:cNvSpPr txBox="1"/>
          <p:nvPr>
            <p:ph idx="4" type="body"/>
          </p:nvPr>
        </p:nvSpPr>
        <p:spPr>
          <a:xfrm>
            <a:off x="2652248" y="4655800"/>
            <a:ext cx="19407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/>
          </a:p>
        </p:txBody>
      </p:sp>
      <p:pic>
        <p:nvPicPr>
          <p:cNvPr id="525" name="Google Shape;525;g3ebb5ea37ec_1_153" title="Screenshot 2026-06-19 at 2.19.15 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2525" y="164100"/>
            <a:ext cx="7687156" cy="435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3ebb5ea37ec_1_161"/>
          <p:cNvSpPr/>
          <p:nvPr>
            <p:ph idx="5" type="pic"/>
          </p:nvPr>
        </p:nvSpPr>
        <p:spPr>
          <a:xfrm>
            <a:off x="5229150" y="2509975"/>
            <a:ext cx="3914400" cy="2636400"/>
          </a:xfrm>
          <a:prstGeom prst="rect">
            <a:avLst/>
          </a:prstGeom>
          <a:noFill/>
          <a:ln>
            <a:noFill/>
          </a:ln>
        </p:spPr>
      </p:sp>
      <p:pic>
        <p:nvPicPr>
          <p:cNvPr id="531" name="Google Shape;531;g3ebb5ea37ec_1_161" title="Screenshot 2026-06-19 at 2.19.35 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90125" y="351963"/>
            <a:ext cx="7200475" cy="411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3ebb5ea37ec_1_169"/>
          <p:cNvSpPr txBox="1"/>
          <p:nvPr>
            <p:ph idx="4" type="body"/>
          </p:nvPr>
        </p:nvSpPr>
        <p:spPr>
          <a:xfrm>
            <a:off x="2652248" y="4655800"/>
            <a:ext cx="1940700" cy="23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r>
              <a:t/>
            </a:r>
            <a:endParaRPr/>
          </a:p>
        </p:txBody>
      </p:sp>
      <p:sp>
        <p:nvSpPr>
          <p:cNvPr id="537" name="Google Shape;537;g3ebb5ea37ec_1_169"/>
          <p:cNvSpPr/>
          <p:nvPr>
            <p:ph idx="5" type="pic"/>
          </p:nvPr>
        </p:nvSpPr>
        <p:spPr>
          <a:xfrm>
            <a:off x="5229150" y="2509975"/>
            <a:ext cx="3914400" cy="2636400"/>
          </a:xfrm>
          <a:prstGeom prst="rect">
            <a:avLst/>
          </a:prstGeom>
          <a:noFill/>
          <a:ln>
            <a:noFill/>
          </a:ln>
        </p:spPr>
      </p:sp>
      <p:pic>
        <p:nvPicPr>
          <p:cNvPr id="538" name="Google Shape;538;g3ebb5ea37ec_1_169" title="Screenshot 2026-06-19 at 2.19.52 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2238" y="514350"/>
            <a:ext cx="6142373" cy="4465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2"/>
          <p:cNvSpPr txBox="1"/>
          <p:nvPr>
            <p:ph type="title"/>
          </p:nvPr>
        </p:nvSpPr>
        <p:spPr>
          <a:xfrm>
            <a:off x="222600" y="689975"/>
            <a:ext cx="8457000" cy="419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4400">
                <a:solidFill>
                  <a:srgbClr val="0000FF"/>
                </a:solidFill>
              </a:rPr>
              <a:t>Please look in the description below this video for links to the math worksheets. </a:t>
            </a:r>
            <a:endParaRPr sz="4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t/>
            </a:r>
            <a:endParaRPr sz="4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4400">
                <a:solidFill>
                  <a:srgbClr val="0000FF"/>
                </a:solidFill>
              </a:rPr>
              <a:t>Enjoy this video lesson!</a:t>
            </a:r>
            <a:endParaRPr sz="4400">
              <a:solidFill>
                <a:srgbClr val="0000FF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t/>
            </a:r>
            <a:endParaRPr sz="480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2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3" name="Google Shape;543;g3edf6112443_0_8" title="Screenshot 2026-06-19 at 2.20.23 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65300" y="187475"/>
            <a:ext cx="6756248" cy="432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8" name="Google Shape;548;g3edf6112443_0_17" title="Screenshot 2026-06-19 at 2.18.28 P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2150" y="383100"/>
            <a:ext cx="6701999" cy="453525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g3edf6112443_0_17"/>
          <p:cNvSpPr/>
          <p:nvPr/>
        </p:nvSpPr>
        <p:spPr>
          <a:xfrm>
            <a:off x="4079725" y="3600450"/>
            <a:ext cx="1017000" cy="935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pic>
        <p:nvPicPr>
          <p:cNvPr id="550" name="Google Shape;550;g3edf6112443_0_17" title="Screenshot 2026-06-19 at 2.21.18 PM.png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41624" y="1951325"/>
            <a:ext cx="1685051" cy="11170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g3ebb5ea37ec_1_177"/>
          <p:cNvSpPr txBox="1"/>
          <p:nvPr>
            <p:ph type="title"/>
          </p:nvPr>
        </p:nvSpPr>
        <p:spPr>
          <a:xfrm>
            <a:off x="303700" y="355500"/>
            <a:ext cx="84216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5300"/>
              <a:t>Reflection</a:t>
            </a:r>
            <a:r>
              <a:rPr lang="en"/>
              <a:t> </a:t>
            </a:r>
            <a:endParaRPr/>
          </a:p>
        </p:txBody>
      </p:sp>
      <p:sp>
        <p:nvSpPr>
          <p:cNvPr id="556" name="Google Shape;556;g3ebb5ea37ec_1_177"/>
          <p:cNvSpPr txBox="1"/>
          <p:nvPr>
            <p:ph idx="1" type="subTitle"/>
          </p:nvPr>
        </p:nvSpPr>
        <p:spPr>
          <a:xfrm>
            <a:off x="333400" y="1412650"/>
            <a:ext cx="8288400" cy="28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What other scenarios can you think of where one might need to calculate the area of composite shapes in construction?</a:t>
            </a:r>
            <a:endParaRPr sz="19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What do you think would happen if this calculation was done incorrectly? What impact could that have on the project?</a:t>
            </a:r>
            <a:endParaRPr sz="1900"/>
          </a:p>
          <a:p>
            <a:pPr indent="0" lvl="0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900"/>
          </a:p>
          <a:p>
            <a:pPr indent="-34925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○"/>
            </a:pPr>
            <a:r>
              <a:rPr lang="en" sz="1900"/>
              <a:t>What other math skills do you think might be important to know in this industry?</a:t>
            </a:r>
            <a:endParaRPr sz="19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ouple Painting a Wall (Provided by Getty Images)" id="368" name="Google Shape;368;g3ebb5ea37ec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29149" y="152400"/>
            <a:ext cx="3018849" cy="22051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an working in driveway (Provided by Getty Images)" id="369" name="Google Shape;369;g3ebb5ea37ec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649982" y="2509850"/>
            <a:ext cx="3500268" cy="23346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eamstress Working on Sewing Machine (Provided by Getty Images)" id="370" name="Google Shape;370;g3ebb5ea37ec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2400" y="152400"/>
            <a:ext cx="3387935" cy="22613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ebb5ea37ec_0_132"/>
          <p:cNvSpPr txBox="1"/>
          <p:nvPr>
            <p:ph type="title"/>
          </p:nvPr>
        </p:nvSpPr>
        <p:spPr>
          <a:xfrm>
            <a:off x="303700" y="355500"/>
            <a:ext cx="84216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5300"/>
              <a:t>Vocabulary</a:t>
            </a:r>
            <a:endParaRPr sz="5300"/>
          </a:p>
        </p:txBody>
      </p:sp>
      <p:sp>
        <p:nvSpPr>
          <p:cNvPr id="376" name="Google Shape;376;g3ebb5ea37ec_0_132"/>
          <p:cNvSpPr txBox="1"/>
          <p:nvPr>
            <p:ph idx="1" type="subTitle"/>
          </p:nvPr>
        </p:nvSpPr>
        <p:spPr>
          <a:xfrm>
            <a:off x="303700" y="1328750"/>
            <a:ext cx="2661600" cy="3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A</a:t>
            </a:r>
            <a:r>
              <a:rPr lang="en" sz="1400"/>
              <a:t>rea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</a:pPr>
            <a:r>
              <a:rPr lang="en" sz="1400"/>
              <a:t>Composite shape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3"/>
            </a:pPr>
            <a:r>
              <a:rPr lang="en" sz="1400"/>
              <a:t>Square feet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4"/>
            </a:pPr>
            <a:r>
              <a:rPr lang="en" sz="1400"/>
              <a:t>Square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5"/>
            </a:pPr>
            <a:r>
              <a:rPr lang="en" sz="1400"/>
              <a:t>Rectangle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6"/>
            </a:pPr>
            <a:r>
              <a:rPr lang="en" sz="1400"/>
              <a:t>Right angle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7"/>
            </a:pPr>
            <a:r>
              <a:rPr lang="en" sz="1400"/>
              <a:t>Right triangle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8"/>
            </a:pPr>
            <a:r>
              <a:rPr lang="en" sz="1400"/>
              <a:t>Siding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9"/>
            </a:pPr>
            <a:r>
              <a:rPr lang="en" sz="1400"/>
              <a:t>Drywall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</p:txBody>
      </p:sp>
      <p:sp>
        <p:nvSpPr>
          <p:cNvPr id="377" name="Google Shape;377;g3ebb5ea37ec_0_132"/>
          <p:cNvSpPr txBox="1"/>
          <p:nvPr>
            <p:ph idx="1" type="subTitle"/>
          </p:nvPr>
        </p:nvSpPr>
        <p:spPr>
          <a:xfrm>
            <a:off x="2160950" y="1328750"/>
            <a:ext cx="6745800" cy="339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-"/>
            </a:pPr>
            <a:r>
              <a:rPr lang="en" sz="1400"/>
              <a:t>Total 2-dimensional space that a flat object takes up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Larger </a:t>
            </a:r>
            <a:r>
              <a:rPr lang="en" sz="1400"/>
              <a:t>shape</a:t>
            </a:r>
            <a:r>
              <a:rPr lang="en" sz="1400"/>
              <a:t> made by </a:t>
            </a:r>
            <a:r>
              <a:rPr lang="en" sz="1400"/>
              <a:t>combining</a:t>
            </a:r>
            <a:r>
              <a:rPr lang="en" sz="1400"/>
              <a:t> two or more smaller basic shapes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Unit of measurement used in determining area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Flat shape with 4 equal sides and 4 right angles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Flat shape where opposite sides are equal and there are 4 right angles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 90 degree angle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A triangle with a 90 degree angle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Protective outer layer on the outside of a house</a:t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/>
              <a:t>Large plaster panels used inside a house for walls and ceilings</a:t>
            </a:r>
            <a:endParaRPr sz="14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>
                                            <p:txEl>
                                              <p:pRg end="17" st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4" st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5" st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>
                                            <p:txEl>
                                              <p:pRg end="16" st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ebb5ea37ec_0_157"/>
          <p:cNvSpPr txBox="1"/>
          <p:nvPr>
            <p:ph type="title"/>
          </p:nvPr>
        </p:nvSpPr>
        <p:spPr>
          <a:xfrm>
            <a:off x="303700" y="355500"/>
            <a:ext cx="84216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5300"/>
              <a:t>Vocabulary</a:t>
            </a:r>
            <a:endParaRPr sz="5300"/>
          </a:p>
        </p:txBody>
      </p:sp>
      <p:sp>
        <p:nvSpPr>
          <p:cNvPr id="383" name="Google Shape;383;g3ebb5ea37ec_0_157"/>
          <p:cNvSpPr txBox="1"/>
          <p:nvPr>
            <p:ph idx="1" type="subTitle"/>
          </p:nvPr>
        </p:nvSpPr>
        <p:spPr>
          <a:xfrm>
            <a:off x="303700" y="1328750"/>
            <a:ext cx="2661600" cy="30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10"/>
            </a:pPr>
            <a:r>
              <a:rPr lang="en" sz="1400"/>
              <a:t>Plywood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11"/>
            </a:pPr>
            <a:r>
              <a:rPr lang="en" sz="1400"/>
              <a:t>Carpet 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12"/>
            </a:pPr>
            <a:r>
              <a:rPr lang="en" sz="1400"/>
              <a:t>Wood panels 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13"/>
            </a:pPr>
            <a:r>
              <a:rPr lang="en" sz="1400"/>
              <a:t>Sod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14"/>
            </a:pPr>
            <a:r>
              <a:rPr lang="en" sz="1400"/>
              <a:t>Paving</a:t>
            </a:r>
            <a:endParaRPr sz="1400"/>
          </a:p>
          <a:p>
            <a:pPr indent="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1400"/>
          </a:p>
          <a:p>
            <a:pPr indent="-3175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 startAt="15"/>
            </a:pPr>
            <a:r>
              <a:rPr lang="en" sz="1400"/>
              <a:t>Asphalt</a:t>
            </a:r>
            <a:endParaRPr sz="1400"/>
          </a:p>
        </p:txBody>
      </p:sp>
      <p:sp>
        <p:nvSpPr>
          <p:cNvPr id="384" name="Google Shape;384;g3ebb5ea37ec_0_157"/>
          <p:cNvSpPr txBox="1"/>
          <p:nvPr>
            <p:ph idx="1" type="subTitle"/>
          </p:nvPr>
        </p:nvSpPr>
        <p:spPr>
          <a:xfrm>
            <a:off x="7443125" y="2794325"/>
            <a:ext cx="1226400" cy="47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/>
              <a:t>Practice! </a:t>
            </a:r>
            <a:endParaRPr/>
          </a:p>
        </p:txBody>
      </p:sp>
      <p:pic>
        <p:nvPicPr>
          <p:cNvPr id="385" name="Google Shape;385;g3ebb5ea37ec_0_157" title="Screenshot 2026-06-19 at 9.48.48 AM.png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92575" y="3403225"/>
            <a:ext cx="1619225" cy="1608475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g3ebb5ea37ec_0_157"/>
          <p:cNvSpPr txBox="1"/>
          <p:nvPr/>
        </p:nvSpPr>
        <p:spPr>
          <a:xfrm>
            <a:off x="2436400" y="1551600"/>
            <a:ext cx="4856100" cy="28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exend"/>
              <a:buChar char="-"/>
            </a:pPr>
            <a:r>
              <a:rPr b="0" i="0" lang="en" sz="14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Engineered wood panel used in basic building projects </a:t>
            </a:r>
            <a:endParaRPr b="0" i="0" sz="14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-"/>
            </a:pPr>
            <a:r>
              <a:rPr b="0" i="0" lang="en" sz="14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Thick woven fabric made for floor covering</a:t>
            </a:r>
            <a:endParaRPr b="0" i="0" sz="14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-"/>
            </a:pPr>
            <a:r>
              <a:rPr lang="en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W</a:t>
            </a:r>
            <a:r>
              <a:rPr b="0" i="0" lang="en" sz="14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ood pieces that fit together for flooring</a:t>
            </a:r>
            <a:endParaRPr b="0" i="0" sz="14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-"/>
            </a:pPr>
            <a:r>
              <a:rPr b="0" i="0" lang="en" sz="14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Pre- grown grass sheets </a:t>
            </a:r>
            <a:endParaRPr b="0" i="0" sz="14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-"/>
            </a:pPr>
            <a:r>
              <a:rPr b="0" i="0" lang="en" sz="14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The act of covering a surface like a road or driveway with a hard smooth material</a:t>
            </a:r>
            <a:endParaRPr b="0" i="0" sz="14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-3175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Lexend"/>
              <a:buChar char="-"/>
            </a:pPr>
            <a:r>
              <a:rPr b="0" i="0" lang="en" sz="14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Thick black material to cover roads or driveway surfaces</a:t>
            </a:r>
            <a:endParaRPr b="0" i="0" sz="14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3ebb5ea37ec_0_140"/>
          <p:cNvSpPr txBox="1"/>
          <p:nvPr>
            <p:ph type="title"/>
          </p:nvPr>
        </p:nvSpPr>
        <p:spPr>
          <a:xfrm>
            <a:off x="303700" y="355500"/>
            <a:ext cx="84216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5300"/>
              <a:t>Calculating Area </a:t>
            </a:r>
            <a:endParaRPr sz="5300"/>
          </a:p>
        </p:txBody>
      </p:sp>
      <p:sp>
        <p:nvSpPr>
          <p:cNvPr id="392" name="Google Shape;392;g3ebb5ea37ec_0_140"/>
          <p:cNvSpPr txBox="1"/>
          <p:nvPr>
            <p:ph idx="1" type="subTitle"/>
          </p:nvPr>
        </p:nvSpPr>
        <p:spPr>
          <a:xfrm>
            <a:off x="411200" y="1407023"/>
            <a:ext cx="33591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 u="sng"/>
              <a:t>The area of a rectangle</a:t>
            </a:r>
            <a:r>
              <a:rPr lang="en" sz="2000"/>
              <a:t> :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A= l x w</a:t>
            </a:r>
            <a:endParaRPr sz="2000"/>
          </a:p>
        </p:txBody>
      </p:sp>
      <p:sp>
        <p:nvSpPr>
          <p:cNvPr id="393" name="Google Shape;393;g3ebb5ea37ec_0_140"/>
          <p:cNvSpPr txBox="1"/>
          <p:nvPr>
            <p:ph idx="1" type="subTitle"/>
          </p:nvPr>
        </p:nvSpPr>
        <p:spPr>
          <a:xfrm>
            <a:off x="411200" y="2859423"/>
            <a:ext cx="33591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 u="sng"/>
              <a:t>The area of a square</a:t>
            </a:r>
            <a:r>
              <a:rPr lang="en" sz="2000"/>
              <a:t> :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A= s²</a:t>
            </a:r>
            <a:endParaRPr sz="2000"/>
          </a:p>
        </p:txBody>
      </p:sp>
      <p:sp>
        <p:nvSpPr>
          <p:cNvPr id="394" name="Google Shape;394;g3ebb5ea37ec_0_140"/>
          <p:cNvSpPr/>
          <p:nvPr/>
        </p:nvSpPr>
        <p:spPr>
          <a:xfrm>
            <a:off x="5384125" y="1654350"/>
            <a:ext cx="2657100" cy="8556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5" name="Google Shape;395;g3ebb5ea37ec_0_140"/>
          <p:cNvSpPr/>
          <p:nvPr/>
        </p:nvSpPr>
        <p:spPr>
          <a:xfrm>
            <a:off x="5118275" y="3228475"/>
            <a:ext cx="1058100" cy="982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6" name="Google Shape;396;g3ebb5ea37ec_0_140"/>
          <p:cNvSpPr txBox="1"/>
          <p:nvPr/>
        </p:nvSpPr>
        <p:spPr>
          <a:xfrm>
            <a:off x="4782550" y="3599425"/>
            <a:ext cx="2106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7" name="Google Shape;397;g3ebb5ea37ec_0_140"/>
          <p:cNvSpPr txBox="1"/>
          <p:nvPr/>
        </p:nvSpPr>
        <p:spPr>
          <a:xfrm>
            <a:off x="5542025" y="4273200"/>
            <a:ext cx="2106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s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8" name="Google Shape;398;g3ebb5ea37ec_0_140"/>
          <p:cNvSpPr txBox="1"/>
          <p:nvPr/>
        </p:nvSpPr>
        <p:spPr>
          <a:xfrm>
            <a:off x="6537150" y="2566725"/>
            <a:ext cx="371100" cy="2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l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99" name="Google Shape;399;g3ebb5ea37ec_0_140"/>
          <p:cNvSpPr txBox="1"/>
          <p:nvPr/>
        </p:nvSpPr>
        <p:spPr>
          <a:xfrm>
            <a:off x="4942975" y="1965150"/>
            <a:ext cx="210600" cy="28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w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ebb5ea37ec_1_12"/>
          <p:cNvSpPr/>
          <p:nvPr/>
        </p:nvSpPr>
        <p:spPr>
          <a:xfrm rot="5400000">
            <a:off x="1746375" y="-378250"/>
            <a:ext cx="1764600" cy="3789900"/>
          </a:xfrm>
          <a:prstGeom prst="rect">
            <a:avLst/>
          </a:prstGeom>
          <a:solidFill>
            <a:srgbClr val="93C47D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5" name="Google Shape;405;g3ebb5ea37ec_1_12"/>
          <p:cNvSpPr/>
          <p:nvPr/>
        </p:nvSpPr>
        <p:spPr>
          <a:xfrm>
            <a:off x="5857325" y="355950"/>
            <a:ext cx="2391900" cy="2215800"/>
          </a:xfrm>
          <a:prstGeom prst="rect">
            <a:avLst/>
          </a:prstGeom>
          <a:solidFill>
            <a:srgbClr val="3C78D8"/>
          </a:solidFill>
          <a:ln cap="flat" cmpd="sng" w="952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6" name="Google Shape;406;g3ebb5ea37ec_1_12"/>
          <p:cNvSpPr txBox="1"/>
          <p:nvPr/>
        </p:nvSpPr>
        <p:spPr>
          <a:xfrm>
            <a:off x="2007075" y="2509850"/>
            <a:ext cx="1243200" cy="32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l= 25 ft.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7" name="Google Shape;407;g3ebb5ea37ec_1_12"/>
          <p:cNvSpPr txBox="1"/>
          <p:nvPr/>
        </p:nvSpPr>
        <p:spPr>
          <a:xfrm>
            <a:off x="92425" y="1008050"/>
            <a:ext cx="6918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w= 12 ft.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8" name="Google Shape;408;g3ebb5ea37ec_1_12"/>
          <p:cNvSpPr txBox="1"/>
          <p:nvPr/>
        </p:nvSpPr>
        <p:spPr>
          <a:xfrm>
            <a:off x="6847975" y="2727150"/>
            <a:ext cx="81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30 ft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09" name="Google Shape;409;g3ebb5ea37ec_1_12"/>
          <p:cNvSpPr txBox="1"/>
          <p:nvPr/>
        </p:nvSpPr>
        <p:spPr>
          <a:xfrm>
            <a:off x="5078775" y="1113200"/>
            <a:ext cx="812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30 ft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0" name="Google Shape;410;g3ebb5ea37ec_1_12"/>
          <p:cNvSpPr txBox="1"/>
          <p:nvPr/>
        </p:nvSpPr>
        <p:spPr>
          <a:xfrm>
            <a:off x="330875" y="3288625"/>
            <a:ext cx="3970500" cy="88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 l x w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A= 25 x 12 	</a:t>
            </a: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			</a:t>
            </a:r>
            <a:r>
              <a:rPr b="0" i="0" lang="en" sz="1700" u="none" cap="none" strike="noStrike">
                <a:solidFill>
                  <a:schemeClr val="lt1"/>
                </a:solidFill>
                <a:highlight>
                  <a:srgbClr val="FFFF00"/>
                </a:highlight>
                <a:latin typeface="Lexend"/>
                <a:ea typeface="Lexend"/>
                <a:cs typeface="Lexend"/>
                <a:sym typeface="Lexend"/>
              </a:rPr>
              <a:t>A= 300 ft²</a:t>
            </a:r>
            <a:endParaRPr b="0" i="0" sz="1700" u="none" cap="none" strike="noStrike">
              <a:solidFill>
                <a:schemeClr val="lt1"/>
              </a:solidFill>
              <a:highlight>
                <a:srgbClr val="FFFF00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1" name="Google Shape;411;g3ebb5ea37ec_1_12"/>
          <p:cNvSpPr txBox="1"/>
          <p:nvPr/>
        </p:nvSpPr>
        <p:spPr>
          <a:xfrm>
            <a:off x="5222875" y="3308675"/>
            <a:ext cx="3349800" cy="1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 s²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t/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A= 30 x 30 		</a:t>
            </a:r>
            <a:r>
              <a:rPr b="0" i="0" lang="en" sz="1700" u="none" cap="none" strike="noStrike">
                <a:solidFill>
                  <a:schemeClr val="lt1"/>
                </a:solidFill>
                <a:highlight>
                  <a:srgbClr val="FFFF00"/>
                </a:highlight>
                <a:latin typeface="Lexend"/>
                <a:ea typeface="Lexend"/>
                <a:cs typeface="Lexend"/>
                <a:sym typeface="Lexend"/>
              </a:rPr>
              <a:t>A= 900 ft.²</a:t>
            </a:r>
            <a:endParaRPr b="0" i="0" sz="1700" u="none" cap="none" strike="noStrike">
              <a:solidFill>
                <a:schemeClr val="lt1"/>
              </a:solidFill>
              <a:highlight>
                <a:srgbClr val="FFFF00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12" name="Google Shape;412;g3ebb5ea37ec_1_12"/>
          <p:cNvSpPr/>
          <p:nvPr/>
        </p:nvSpPr>
        <p:spPr>
          <a:xfrm>
            <a:off x="3892325" y="3821750"/>
            <a:ext cx="364500" cy="458700"/>
          </a:xfrm>
          <a:prstGeom prst="ellipse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ebb5ea37ec_1_4"/>
          <p:cNvSpPr txBox="1"/>
          <p:nvPr>
            <p:ph type="title"/>
          </p:nvPr>
        </p:nvSpPr>
        <p:spPr>
          <a:xfrm>
            <a:off x="303700" y="355500"/>
            <a:ext cx="8421600" cy="119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SzPts val="8000"/>
              <a:buNone/>
            </a:pPr>
            <a:r>
              <a:rPr lang="en" sz="5300"/>
              <a:t>Calculating Area</a:t>
            </a:r>
            <a:endParaRPr sz="5300"/>
          </a:p>
        </p:txBody>
      </p:sp>
      <p:sp>
        <p:nvSpPr>
          <p:cNvPr id="418" name="Google Shape;418;g3ebb5ea37ec_1_4"/>
          <p:cNvSpPr txBox="1"/>
          <p:nvPr>
            <p:ph idx="1" type="subTitle"/>
          </p:nvPr>
        </p:nvSpPr>
        <p:spPr>
          <a:xfrm>
            <a:off x="411200" y="1407025"/>
            <a:ext cx="3877500" cy="10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 u="sng"/>
              <a:t>The area of a right triangle</a:t>
            </a:r>
            <a:r>
              <a:rPr lang="en" sz="2000"/>
              <a:t> :</a:t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" sz="2000"/>
              <a:t>A= ½ b x h</a:t>
            </a:r>
            <a:endParaRPr sz="2000"/>
          </a:p>
        </p:txBody>
      </p:sp>
      <p:sp>
        <p:nvSpPr>
          <p:cNvPr id="419" name="Google Shape;419;g3ebb5ea37ec_1_4"/>
          <p:cNvSpPr/>
          <p:nvPr/>
        </p:nvSpPr>
        <p:spPr>
          <a:xfrm>
            <a:off x="5233725" y="1824800"/>
            <a:ext cx="2603700" cy="2005200"/>
          </a:xfrm>
          <a:prstGeom prst="rtTriangle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0" name="Google Shape;420;g3ebb5ea37ec_1_4"/>
          <p:cNvSpPr/>
          <p:nvPr/>
        </p:nvSpPr>
        <p:spPr>
          <a:xfrm>
            <a:off x="5233725" y="3539300"/>
            <a:ext cx="280800" cy="290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1" name="Google Shape;421;g3ebb5ea37ec_1_4"/>
          <p:cNvSpPr txBox="1"/>
          <p:nvPr/>
        </p:nvSpPr>
        <p:spPr>
          <a:xfrm>
            <a:off x="6075950" y="3940350"/>
            <a:ext cx="4512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2" name="Google Shape;422;g3ebb5ea37ec_1_4"/>
          <p:cNvSpPr txBox="1"/>
          <p:nvPr/>
        </p:nvSpPr>
        <p:spPr>
          <a:xfrm>
            <a:off x="4892850" y="2727150"/>
            <a:ext cx="280800" cy="29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h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3" name="Google Shape;423;g3ebb5ea37ec_1_4"/>
          <p:cNvSpPr/>
          <p:nvPr/>
        </p:nvSpPr>
        <p:spPr>
          <a:xfrm>
            <a:off x="5021200" y="3304350"/>
            <a:ext cx="729000" cy="870300"/>
          </a:xfrm>
          <a:prstGeom prst="ellipse">
            <a:avLst/>
          </a:prstGeom>
          <a:noFill/>
          <a:ln cap="flat" cmpd="sng" w="9525">
            <a:solidFill>
              <a:srgbClr val="0000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ebb5ea37ec_1_20"/>
          <p:cNvSpPr/>
          <p:nvPr/>
        </p:nvSpPr>
        <p:spPr>
          <a:xfrm>
            <a:off x="1354325" y="170450"/>
            <a:ext cx="2566800" cy="2847600"/>
          </a:xfrm>
          <a:prstGeom prst="rtTriangle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29" name="Google Shape;429;g3ebb5ea37ec_1_20"/>
          <p:cNvSpPr/>
          <p:nvPr/>
        </p:nvSpPr>
        <p:spPr>
          <a:xfrm>
            <a:off x="1354325" y="2727350"/>
            <a:ext cx="280800" cy="290700"/>
          </a:xfrm>
          <a:prstGeom prst="rect">
            <a:avLst/>
          </a:prstGeom>
          <a:solidFill>
            <a:srgbClr val="E69138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0" name="Google Shape;430;g3ebb5ea37ec_1_20"/>
          <p:cNvSpPr txBox="1"/>
          <p:nvPr/>
        </p:nvSpPr>
        <p:spPr>
          <a:xfrm>
            <a:off x="1874925" y="3098125"/>
            <a:ext cx="15141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b= 15 ft.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1" name="Google Shape;431;g3ebb5ea37ec_1_20"/>
          <p:cNvSpPr txBox="1"/>
          <p:nvPr/>
        </p:nvSpPr>
        <p:spPr>
          <a:xfrm>
            <a:off x="180475" y="1485900"/>
            <a:ext cx="1454700" cy="39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b="0" i="0" lang="en" sz="17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h= 18.5 ft.</a:t>
            </a:r>
            <a:endParaRPr b="0" i="0" sz="17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432" name="Google Shape;432;g3ebb5ea37ec_1_20"/>
          <p:cNvSpPr txBox="1"/>
          <p:nvPr/>
        </p:nvSpPr>
        <p:spPr>
          <a:xfrm>
            <a:off x="5293900" y="1022675"/>
            <a:ext cx="3268500" cy="308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 ½ b x h</a:t>
            </a:r>
            <a:endParaRPr b="0" i="0" sz="20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A= ½ x 15 x 18.5</a:t>
            </a:r>
            <a:endParaRPr b="0" i="0" sz="2000" u="none" cap="none" strike="noStrike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rPr>
              <a:t>A= 7.5 x 18.5</a:t>
            </a:r>
            <a:endParaRPr b="0" i="0" sz="20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lt1"/>
              </a:solidFill>
              <a:latin typeface="Lexend"/>
              <a:ea typeface="Lexend"/>
              <a:cs typeface="Lexend"/>
              <a:sym typeface="Lexend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" sz="2000" u="none" cap="none" strike="noStrike">
                <a:solidFill>
                  <a:schemeClr val="lt1"/>
                </a:solidFill>
                <a:highlight>
                  <a:srgbClr val="FFFF00"/>
                </a:highlight>
                <a:latin typeface="Lexend"/>
                <a:ea typeface="Lexend"/>
                <a:cs typeface="Lexend"/>
                <a:sym typeface="Lexend"/>
              </a:rPr>
              <a:t>A= 138.75 ft.²</a:t>
            </a:r>
            <a:endParaRPr b="0" i="0" sz="2000" u="none" cap="none" strike="noStrike">
              <a:solidFill>
                <a:schemeClr val="lt1"/>
              </a:solidFill>
              <a:highlight>
                <a:srgbClr val="FFFF00"/>
              </a:highlight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roduct Roadmap">
  <a:themeElements>
    <a:clrScheme name="Simple Light">
      <a:dk1>
        <a:srgbClr val="D32600"/>
      </a:dk1>
      <a:lt1>
        <a:srgbClr val="000000"/>
      </a:lt1>
      <a:dk2>
        <a:srgbClr val="FFFFFF"/>
      </a:dk2>
      <a:lt2>
        <a:srgbClr val="E57360"/>
      </a:lt2>
      <a:accent1>
        <a:srgbClr val="666666"/>
      </a:accent1>
      <a:accent2>
        <a:srgbClr val="B7B7B7"/>
      </a:accent2>
      <a:accent3>
        <a:srgbClr val="EFEFEF"/>
      </a:accent3>
      <a:accent4>
        <a:srgbClr val="F9EDE5"/>
      </a:accent4>
      <a:accent5>
        <a:srgbClr val="F3F3F3"/>
      </a:accent5>
      <a:accent6>
        <a:srgbClr val="F7F7F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