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5143500" cx="9144000"/>
  <p:notesSz cx="6858000" cy="9144000"/>
  <p:embeddedFontLst>
    <p:embeddedFont>
      <p:font typeface="Lexend SemiBold"/>
      <p:regular r:id="rId28"/>
      <p:bold r:id="rId29"/>
    </p:embeddedFont>
    <p:embeddedFont>
      <p:font typeface="Lexend Light"/>
      <p:regular r:id="rId30"/>
      <p:bold r:id="rId31"/>
    </p:embeddedFont>
    <p:embeddedFont>
      <p:font typeface="Lexend"/>
      <p:regular r:id="rId32"/>
      <p:bold r:id="rId33"/>
    </p:embeddedFont>
    <p:embeddedFont>
      <p:font typeface="Lexend ExtraLight"/>
      <p:regular r:id="rId34"/>
      <p:bold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36" roundtripDataSignature="AMtx7miLaicrJa+Mz5uHP7rPKrxt3QEo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exendLight-bold.fntdata"/><Relationship Id="rId30" Type="http://schemas.openxmlformats.org/officeDocument/2006/relationships/font" Target="fonts/LexendLight-regular.fntdata"/><Relationship Id="rId33" Type="http://schemas.openxmlformats.org/officeDocument/2006/relationships/font" Target="fonts/Lexend-bold.fntdata"/><Relationship Id="rId32" Type="http://schemas.openxmlformats.org/officeDocument/2006/relationships/font" Target="fonts/Lexend-regular.fntdata"/><Relationship Id="rId35" Type="http://schemas.openxmlformats.org/officeDocument/2006/relationships/font" Target="fonts/LexendExtraLight-bold.fntdata"/><Relationship Id="rId34" Type="http://schemas.openxmlformats.org/officeDocument/2006/relationships/font" Target="fonts/LexendExtraLight-regular.fntdata"/><Relationship Id="rId36" Type="http://customschemas.google.com/relationships/presentationmetadata" Target="meta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LexendSemiBold-regular.fntdata"/><Relationship Id="rId27" Type="http://schemas.openxmlformats.org/officeDocument/2006/relationships/slide" Target="slides/slide22.xml"/><Relationship Id="rId29" Type="http://schemas.openxmlformats.org/officeDocument/2006/relationships/font" Target="fonts/LexendSemiBold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2" name="Google Shape;3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e35a7b64db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e35a7b64db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e35a7b64d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3e35a7b64d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3e35a7b64db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3e35a7b64db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3e35a7b64db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3e35a7b64db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3e35a7b64db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3e35a7b64db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3e35a7b64db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g3e35a7b64db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3e35a7b64db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3e35a7b64db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3e35a7b64db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3e35a7b64db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3e35a7b64db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3e35a7b64db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3e35a7b64db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3e35a7b64db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1" name="Google Shape;36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3e35a7b64db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3e35a7b64db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3e35a7b64db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4" name="Google Shape;564;g3e35a7b64db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3e35a7b64db_0_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3e35a7b64db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e35a7b64db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3e35a7b64db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db6af208e3_0_4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3db6af208e3_0_4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e35a7b64db_0_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3e35a7b64db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db6af208e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3db6af208e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e35a7b64db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e35a7b64db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db6af208e3_0_4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3db6af208e3_0_4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3db6af208e3_0_4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3db6af208e3_0_4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duct Roadmap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/>
          <p:nvPr>
            <p:ph idx="12" type="sldNum"/>
          </p:nvPr>
        </p:nvSpPr>
        <p:spPr>
          <a:xfrm>
            <a:off x="8359800" y="4851000"/>
            <a:ext cx="261300" cy="292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" name="Google Shape;11;p4"/>
          <p:cNvSpPr txBox="1"/>
          <p:nvPr>
            <p:ph type="title"/>
          </p:nvPr>
        </p:nvSpPr>
        <p:spPr>
          <a:xfrm>
            <a:off x="303700" y="355500"/>
            <a:ext cx="8421600" cy="11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2pPr>
            <a:lvl3pPr lvl="2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3pPr>
            <a:lvl4pPr lvl="3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4pPr>
            <a:lvl5pPr lvl="4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5pPr>
            <a:lvl6pPr lvl="5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6pPr>
            <a:lvl7pPr lvl="6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7pPr>
            <a:lvl8pPr lvl="7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8pPr>
            <a:lvl9pPr lvl="8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" name="Google Shape;12;p4"/>
          <p:cNvSpPr txBox="1"/>
          <p:nvPr>
            <p:ph idx="1" type="subTitle"/>
          </p:nvPr>
        </p:nvSpPr>
        <p:spPr>
          <a:xfrm>
            <a:off x="333400" y="2378453"/>
            <a:ext cx="3359100" cy="9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4"/>
          <p:cNvSpPr txBox="1"/>
          <p:nvPr>
            <p:ph idx="2" type="body"/>
          </p:nvPr>
        </p:nvSpPr>
        <p:spPr>
          <a:xfrm>
            <a:off x="341375" y="4655800"/>
            <a:ext cx="2088300" cy="2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●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○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■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●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○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■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●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○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■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14" name="Google Shape;14;p4"/>
          <p:cNvSpPr txBox="1"/>
          <p:nvPr>
            <p:ph idx="3" type="sldNum"/>
          </p:nvPr>
        </p:nvSpPr>
        <p:spPr>
          <a:xfrm>
            <a:off x="8359800" y="4851000"/>
            <a:ext cx="2613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3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" name="Google Shape;15;p4"/>
          <p:cNvSpPr txBox="1"/>
          <p:nvPr>
            <p:ph idx="4" type="body"/>
          </p:nvPr>
        </p:nvSpPr>
        <p:spPr>
          <a:xfrm>
            <a:off x="2652248" y="4655800"/>
            <a:ext cx="1940700" cy="2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●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○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■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●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○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■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●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○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exend Light"/>
              <a:buChar char="■"/>
              <a:defRPr sz="800">
                <a:solidFill>
                  <a:schemeClr val="dk1"/>
                </a:solidFill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cxnSp>
        <p:nvCxnSpPr>
          <p:cNvPr id="16" name="Google Shape;16;p4"/>
          <p:cNvCxnSpPr/>
          <p:nvPr/>
        </p:nvCxnSpPr>
        <p:spPr>
          <a:xfrm>
            <a:off x="-3150" y="4448151"/>
            <a:ext cx="52323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7" name="Google Shape;17;p4"/>
          <p:cNvSpPr/>
          <p:nvPr>
            <p:ph idx="5" type="pic"/>
          </p:nvPr>
        </p:nvSpPr>
        <p:spPr>
          <a:xfrm>
            <a:off x="5229150" y="2509975"/>
            <a:ext cx="3914400" cy="2636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837">
          <p15:clr>
            <a:srgbClr val="E46962"/>
          </p15:clr>
        </p15:guide>
        <p15:guide id="2" orient="horz" pos="1369">
          <p15:clr>
            <a:srgbClr val="E46962"/>
          </p15:clr>
        </p15:guide>
        <p15:guide id="3" orient="horz" pos="1581">
          <p15:clr>
            <a:srgbClr val="E46962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_1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1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1" name="Google Shape;51;p1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2" name="Google Shape;52;p1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_1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59" name="Google Shape;59;p1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_1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CUSTOM_7_1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" name="Google Shape;66;p17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67" name="Google Shape;67;p17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68" name="Google Shape;68;p17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69" name="Google Shape;69;p17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0" name="Google Shape;70;p17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1" name="Google Shape;71;p17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CUSTOM_8_1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8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75" name="Google Shape;75;p18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CUSTOM_1_2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19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0" name="Google Shape;80;p19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82" name="Google Shape;82;p19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83" name="Google Shape;83;p19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CUSTOM_2_2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6" name="Google Shape;86;p20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87" name="Google Shape;87;p20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88" name="Google Shape;88;p20"/>
          <p:cNvSpPr txBox="1"/>
          <p:nvPr>
            <p:ph idx="3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89" name="Google Shape;89;p20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0" name="Google Shape;90;p20"/>
          <p:cNvSpPr txBox="1"/>
          <p:nvPr>
            <p:ph idx="4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1" name="Google Shape;91;p20"/>
          <p:cNvSpPr txBox="1"/>
          <p:nvPr>
            <p:ph idx="5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2" name="Google Shape;92;p20"/>
          <p:cNvSpPr txBox="1"/>
          <p:nvPr>
            <p:ph idx="6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CUSTOM_3_1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" name="Google Shape;95;p21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96" name="Google Shape;96;p21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97" name="Google Shape;97;p21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98" name="Google Shape;98;p21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99" name="Google Shape;99;p21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21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01" name="Google Shape;101;p21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02" name="Google Shape;102;p21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03" name="Google Shape;103;p21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_ONLY_1_1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7" name="Google Shape;107;p22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">
  <p:cSld name="CUSTOM_18">
    <p:bg>
      <p:bgPr>
        <a:solidFill>
          <a:schemeClr val="accent3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/>
          <p:nvPr>
            <p:ph idx="2" type="pic"/>
          </p:nvPr>
        </p:nvSpPr>
        <p:spPr>
          <a:xfrm>
            <a:off x="4700175" y="0"/>
            <a:ext cx="4443900" cy="2991000"/>
          </a:xfrm>
          <a:prstGeom prst="rect">
            <a:avLst/>
          </a:prstGeom>
          <a:noFill/>
          <a:ln>
            <a:noFill/>
          </a:ln>
        </p:spPr>
      </p:sp>
      <p:sp>
        <p:nvSpPr>
          <p:cNvPr id="20" name="Google Shape;20;p5"/>
          <p:cNvSpPr txBox="1"/>
          <p:nvPr>
            <p:ph type="title"/>
          </p:nvPr>
        </p:nvSpPr>
        <p:spPr>
          <a:xfrm>
            <a:off x="407350" y="3366041"/>
            <a:ext cx="8270100" cy="14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  <p:cxnSp>
        <p:nvCxnSpPr>
          <p:cNvPr id="21" name="Google Shape;21;p5"/>
          <p:cNvCxnSpPr/>
          <p:nvPr/>
        </p:nvCxnSpPr>
        <p:spPr>
          <a:xfrm>
            <a:off x="-3150" y="677850"/>
            <a:ext cx="52323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dot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CUSTOM_4_1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3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0" name="Google Shape;110;p23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3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112" name="Google Shape;112;p23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3" name="Google Shape;113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4" name="Google Shape;114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6" name="Google Shape;116;p23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CUSTOM_4_1_1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9" name="Google Shape;119;p24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20" name="Google Shape;120;p24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21" name="Google Shape;121;p24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2" name="Google Shape;122;p24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23" name="Google Shape;123;p24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5" name="Google Shape;125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27" name="Google Shape;127;p24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28" name="Google Shape;128;p24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CUSTOM_5_1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  <p:sp>
        <p:nvSpPr>
          <p:cNvPr id="131" name="Google Shape;131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CUSTOM_6_1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4" name="Google Shape;134;p26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5" name="Google Shape;135;p26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Google Shape;136;p26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7" name="Google Shape;137;p26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8" name="Google Shape;138;p26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26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40" name="Google Shape;140;p26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26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42" name="Google Shape;142;p26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6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/ Content" type="blank">
  <p:cSld name="BLANK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/>
          <p:nvPr>
            <p:ph type="title"/>
          </p:nvPr>
        </p:nvSpPr>
        <p:spPr>
          <a:xfrm>
            <a:off x="674916" y="289225"/>
            <a:ext cx="6598800" cy="10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 Light"/>
              <a:buNone/>
              <a:defRPr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26">
    <p:bg>
      <p:bgPr>
        <a:solidFill>
          <a:schemeClr val="lt2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"/>
          <p:cNvSpPr txBox="1"/>
          <p:nvPr>
            <p:ph type="title"/>
          </p:nvPr>
        </p:nvSpPr>
        <p:spPr>
          <a:xfrm>
            <a:off x="104400" y="3069000"/>
            <a:ext cx="7865400" cy="2074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Lexend"/>
              <a:buNone/>
              <a:defRPr sz="80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exend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8" name="Google Shape;148;p28"/>
          <p:cNvSpPr/>
          <p:nvPr>
            <p:ph idx="2" type="pic"/>
          </p:nvPr>
        </p:nvSpPr>
        <p:spPr>
          <a:xfrm>
            <a:off x="248250" y="256400"/>
            <a:ext cx="8647500" cy="2463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3115">
          <p15:clr>
            <a:srgbClr val="E46962"/>
          </p15:clr>
        </p15:guide>
        <p15:guide id="2" orient="horz" pos="3077">
          <p15:clr>
            <a:srgbClr val="E46962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CUSTOM_25_1">
    <p:bg>
      <p:bgPr>
        <a:solidFill>
          <a:schemeClr val="accent4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9"/>
          <p:cNvSpPr txBox="1"/>
          <p:nvPr>
            <p:ph type="title"/>
          </p:nvPr>
        </p:nvSpPr>
        <p:spPr>
          <a:xfrm>
            <a:off x="104400" y="150125"/>
            <a:ext cx="7883400" cy="20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Lexend"/>
              <a:buNone/>
              <a:defRPr sz="8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1" name="Google Shape;151;p29"/>
          <p:cNvSpPr/>
          <p:nvPr>
            <p:ph idx="2" type="pic"/>
          </p:nvPr>
        </p:nvSpPr>
        <p:spPr>
          <a:xfrm>
            <a:off x="248250" y="2425338"/>
            <a:ext cx="8647500" cy="2463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+ Phone mockup">
  <p:cSld name="CUSTOM_26_1">
    <p:bg>
      <p:bgPr>
        <a:solidFill>
          <a:schemeClr val="accent4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0"/>
          <p:cNvSpPr/>
          <p:nvPr/>
        </p:nvSpPr>
        <p:spPr>
          <a:xfrm rot="-5400000">
            <a:off x="5014800" y="1016575"/>
            <a:ext cx="5145600" cy="3112800"/>
          </a:xfrm>
          <a:prstGeom prst="round2SameRect">
            <a:avLst>
              <a:gd fmla="val 0" name="adj1"/>
              <a:gd fmla="val 0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30"/>
          <p:cNvSpPr/>
          <p:nvPr>
            <p:ph idx="2" type="pic"/>
          </p:nvPr>
        </p:nvSpPr>
        <p:spPr>
          <a:xfrm>
            <a:off x="6819050" y="857921"/>
            <a:ext cx="1598400" cy="3413100"/>
          </a:xfrm>
          <a:prstGeom prst="roundRect">
            <a:avLst>
              <a:gd fmla="val 11038" name="adj"/>
            </a:avLst>
          </a:prstGeom>
          <a:noFill/>
          <a:ln>
            <a:noFill/>
          </a:ln>
        </p:spPr>
      </p:sp>
      <p:sp>
        <p:nvSpPr>
          <p:cNvPr id="155" name="Google Shape;155;p30"/>
          <p:cNvSpPr txBox="1"/>
          <p:nvPr>
            <p:ph idx="1" type="body"/>
          </p:nvPr>
        </p:nvSpPr>
        <p:spPr>
          <a:xfrm>
            <a:off x="687900" y="292725"/>
            <a:ext cx="42150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156" name="Google Shape;156;p30"/>
          <p:cNvSpPr txBox="1"/>
          <p:nvPr>
            <p:ph type="title"/>
          </p:nvPr>
        </p:nvSpPr>
        <p:spPr>
          <a:xfrm>
            <a:off x="661575" y="424275"/>
            <a:ext cx="42414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7" name="Google Shape;157;p30"/>
          <p:cNvSpPr txBox="1"/>
          <p:nvPr>
            <p:ph idx="3" type="body"/>
          </p:nvPr>
        </p:nvSpPr>
        <p:spPr>
          <a:xfrm>
            <a:off x="661575" y="2514875"/>
            <a:ext cx="4300200" cy="21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●"/>
              <a:defRPr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●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●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+ Phone mockup 1">
  <p:cSld name="CUSTOM_28">
    <p:bg>
      <p:bgPr>
        <a:solidFill>
          <a:schemeClr val="accent3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1"/>
          <p:cNvSpPr/>
          <p:nvPr/>
        </p:nvSpPr>
        <p:spPr>
          <a:xfrm rot="-5400000">
            <a:off x="5014800" y="1016575"/>
            <a:ext cx="5145600" cy="3112800"/>
          </a:xfrm>
          <a:prstGeom prst="round2SameRect">
            <a:avLst>
              <a:gd fmla="val 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31"/>
          <p:cNvSpPr txBox="1"/>
          <p:nvPr>
            <p:ph idx="1" type="body"/>
          </p:nvPr>
        </p:nvSpPr>
        <p:spPr>
          <a:xfrm>
            <a:off x="661575" y="2514875"/>
            <a:ext cx="4300200" cy="21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●"/>
              <a:defRPr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●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●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161" name="Google Shape;161;p31"/>
          <p:cNvSpPr txBox="1"/>
          <p:nvPr>
            <p:ph idx="2" type="body"/>
          </p:nvPr>
        </p:nvSpPr>
        <p:spPr>
          <a:xfrm>
            <a:off x="687900" y="292725"/>
            <a:ext cx="42150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162" name="Google Shape;162;p31"/>
          <p:cNvSpPr txBox="1"/>
          <p:nvPr>
            <p:ph type="title"/>
          </p:nvPr>
        </p:nvSpPr>
        <p:spPr>
          <a:xfrm>
            <a:off x="661575" y="424275"/>
            <a:ext cx="42414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63" name="Google Shape;163;p31"/>
          <p:cNvSpPr/>
          <p:nvPr>
            <p:ph idx="3" type="pic"/>
          </p:nvPr>
        </p:nvSpPr>
        <p:spPr>
          <a:xfrm>
            <a:off x="6819050" y="857921"/>
            <a:ext cx="1598400" cy="3413100"/>
          </a:xfrm>
          <a:prstGeom prst="roundRect">
            <a:avLst>
              <a:gd fmla="val 11038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+ Phone and Ipad mockup">
  <p:cSld name="CUSTOM_27">
    <p:bg>
      <p:bgPr>
        <a:solidFill>
          <a:schemeClr val="accent4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2"/>
          <p:cNvSpPr/>
          <p:nvPr>
            <p:ph idx="2" type="pic"/>
          </p:nvPr>
        </p:nvSpPr>
        <p:spPr>
          <a:xfrm>
            <a:off x="869088" y="1528242"/>
            <a:ext cx="1536600" cy="3262500"/>
          </a:xfrm>
          <a:prstGeom prst="roundRect">
            <a:avLst>
              <a:gd fmla="val 11038" name="adj"/>
            </a:avLst>
          </a:prstGeom>
          <a:noFill/>
          <a:ln>
            <a:noFill/>
          </a:ln>
        </p:spPr>
      </p:sp>
      <p:sp>
        <p:nvSpPr>
          <p:cNvPr id="166" name="Google Shape;166;p32"/>
          <p:cNvSpPr/>
          <p:nvPr>
            <p:ph idx="3" type="pic"/>
          </p:nvPr>
        </p:nvSpPr>
        <p:spPr>
          <a:xfrm>
            <a:off x="3913204" y="1528242"/>
            <a:ext cx="4587000" cy="3262500"/>
          </a:xfrm>
          <a:prstGeom prst="roundRect">
            <a:avLst>
              <a:gd fmla="val 4639" name="adj"/>
            </a:avLst>
          </a:prstGeom>
          <a:noFill/>
          <a:ln>
            <a:noFill/>
          </a:ln>
        </p:spPr>
      </p:sp>
      <p:sp>
        <p:nvSpPr>
          <p:cNvPr id="167" name="Google Shape;167;p32"/>
          <p:cNvSpPr txBox="1"/>
          <p:nvPr>
            <p:ph idx="1" type="body"/>
          </p:nvPr>
        </p:nvSpPr>
        <p:spPr>
          <a:xfrm>
            <a:off x="4574425" y="271875"/>
            <a:ext cx="3908700" cy="60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168" name="Google Shape;168;p32"/>
          <p:cNvSpPr txBox="1"/>
          <p:nvPr>
            <p:ph idx="4" type="body"/>
          </p:nvPr>
        </p:nvSpPr>
        <p:spPr>
          <a:xfrm>
            <a:off x="687900" y="292725"/>
            <a:ext cx="34125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169" name="Google Shape;169;p32"/>
          <p:cNvSpPr txBox="1"/>
          <p:nvPr>
            <p:ph type="title"/>
          </p:nvPr>
        </p:nvSpPr>
        <p:spPr>
          <a:xfrm>
            <a:off x="661575" y="424275"/>
            <a:ext cx="34389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_4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4" name="Google Shape;24;p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5" name="Google Shape;2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roduction 1">
  <p:cSld name="CUSTOM_1_1">
    <p:bg>
      <p:bgPr>
        <a:solidFill>
          <a:schemeClr val="accent3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3"/>
          <p:cNvSpPr txBox="1"/>
          <p:nvPr>
            <p:ph idx="1" type="body"/>
          </p:nvPr>
        </p:nvSpPr>
        <p:spPr>
          <a:xfrm>
            <a:off x="887306" y="2097422"/>
            <a:ext cx="2922000" cy="21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172" name="Google Shape;172;p33"/>
          <p:cNvSpPr txBox="1"/>
          <p:nvPr>
            <p:ph idx="2" type="subTitle"/>
          </p:nvPr>
        </p:nvSpPr>
        <p:spPr>
          <a:xfrm>
            <a:off x="904390" y="1077175"/>
            <a:ext cx="29283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3" name="Google Shape;173;p33"/>
          <p:cNvSpPr txBox="1"/>
          <p:nvPr>
            <p:ph idx="3" type="body"/>
          </p:nvPr>
        </p:nvSpPr>
        <p:spPr>
          <a:xfrm>
            <a:off x="904890" y="901275"/>
            <a:ext cx="2927700" cy="1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/ Company Overview">
  <p:cSld name="CUSTOM_2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4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176" name="Google Shape;176;p34"/>
          <p:cNvSpPr txBox="1"/>
          <p:nvPr>
            <p:ph type="title"/>
          </p:nvPr>
        </p:nvSpPr>
        <p:spPr>
          <a:xfrm>
            <a:off x="661574" y="424278"/>
            <a:ext cx="51513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34"/>
          <p:cNvSpPr/>
          <p:nvPr>
            <p:ph idx="2" type="pic"/>
          </p:nvPr>
        </p:nvSpPr>
        <p:spPr>
          <a:xfrm>
            <a:off x="1566125" y="1676025"/>
            <a:ext cx="1307100" cy="1964400"/>
          </a:xfrm>
          <a:prstGeom prst="rect">
            <a:avLst/>
          </a:prstGeom>
          <a:noFill/>
          <a:ln>
            <a:noFill/>
          </a:ln>
        </p:spPr>
      </p:sp>
      <p:sp>
        <p:nvSpPr>
          <p:cNvPr id="178" name="Google Shape;178;p34"/>
          <p:cNvSpPr/>
          <p:nvPr>
            <p:ph idx="3" type="pic"/>
          </p:nvPr>
        </p:nvSpPr>
        <p:spPr>
          <a:xfrm>
            <a:off x="3395300" y="809450"/>
            <a:ext cx="1307100" cy="1964400"/>
          </a:xfrm>
          <a:prstGeom prst="rect">
            <a:avLst/>
          </a:prstGeom>
          <a:noFill/>
          <a:ln>
            <a:noFill/>
          </a:ln>
        </p:spPr>
      </p:sp>
      <p:sp>
        <p:nvSpPr>
          <p:cNvPr id="179" name="Google Shape;179;p34"/>
          <p:cNvSpPr/>
          <p:nvPr>
            <p:ph idx="4" type="pic"/>
          </p:nvPr>
        </p:nvSpPr>
        <p:spPr>
          <a:xfrm>
            <a:off x="5225075" y="1667413"/>
            <a:ext cx="1307100" cy="1964400"/>
          </a:xfrm>
          <a:prstGeom prst="rect">
            <a:avLst/>
          </a:prstGeom>
          <a:noFill/>
          <a:ln>
            <a:noFill/>
          </a:ln>
        </p:spPr>
      </p:sp>
      <p:sp>
        <p:nvSpPr>
          <p:cNvPr id="180" name="Google Shape;180;p34"/>
          <p:cNvSpPr/>
          <p:nvPr>
            <p:ph idx="5" type="pic"/>
          </p:nvPr>
        </p:nvSpPr>
        <p:spPr>
          <a:xfrm>
            <a:off x="7053150" y="794238"/>
            <a:ext cx="1307100" cy="1964400"/>
          </a:xfrm>
          <a:prstGeom prst="rect">
            <a:avLst/>
          </a:prstGeom>
          <a:noFill/>
          <a:ln>
            <a:noFill/>
          </a:ln>
        </p:spPr>
      </p:sp>
      <p:sp>
        <p:nvSpPr>
          <p:cNvPr id="181" name="Google Shape;181;p34"/>
          <p:cNvSpPr/>
          <p:nvPr>
            <p:ph idx="6" type="pic"/>
          </p:nvPr>
        </p:nvSpPr>
        <p:spPr>
          <a:xfrm>
            <a:off x="2610832" y="3971450"/>
            <a:ext cx="314700" cy="314700"/>
          </a:xfrm>
          <a:prstGeom prst="rect">
            <a:avLst/>
          </a:prstGeom>
          <a:noFill/>
          <a:ln>
            <a:noFill/>
          </a:ln>
        </p:spPr>
      </p:sp>
      <p:sp>
        <p:nvSpPr>
          <p:cNvPr id="182" name="Google Shape;182;p34"/>
          <p:cNvSpPr/>
          <p:nvPr>
            <p:ph idx="7" type="pic"/>
          </p:nvPr>
        </p:nvSpPr>
        <p:spPr>
          <a:xfrm>
            <a:off x="4435557" y="3089450"/>
            <a:ext cx="314700" cy="314700"/>
          </a:xfrm>
          <a:prstGeom prst="rect">
            <a:avLst/>
          </a:prstGeom>
          <a:noFill/>
          <a:ln>
            <a:noFill/>
          </a:ln>
        </p:spPr>
      </p:sp>
      <p:sp>
        <p:nvSpPr>
          <p:cNvPr id="183" name="Google Shape;183;p34"/>
          <p:cNvSpPr/>
          <p:nvPr>
            <p:ph idx="8" type="pic"/>
          </p:nvPr>
        </p:nvSpPr>
        <p:spPr>
          <a:xfrm>
            <a:off x="6267632" y="3957713"/>
            <a:ext cx="314700" cy="314700"/>
          </a:xfrm>
          <a:prstGeom prst="rect">
            <a:avLst/>
          </a:prstGeom>
          <a:noFill/>
          <a:ln>
            <a:noFill/>
          </a:ln>
        </p:spPr>
      </p:sp>
      <p:sp>
        <p:nvSpPr>
          <p:cNvPr id="184" name="Google Shape;184;p34"/>
          <p:cNvSpPr/>
          <p:nvPr>
            <p:ph idx="9" type="pic"/>
          </p:nvPr>
        </p:nvSpPr>
        <p:spPr>
          <a:xfrm>
            <a:off x="8095257" y="3103050"/>
            <a:ext cx="314700" cy="314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sion + 1 Image">
  <p:cSld name="CUSTOM_3">
    <p:bg>
      <p:bgPr>
        <a:solidFill>
          <a:schemeClr val="lt2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5"/>
          <p:cNvSpPr txBox="1"/>
          <p:nvPr>
            <p:ph idx="1" type="body"/>
          </p:nvPr>
        </p:nvSpPr>
        <p:spPr>
          <a:xfrm>
            <a:off x="687900" y="292725"/>
            <a:ext cx="42150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187" name="Google Shape;187;p35"/>
          <p:cNvSpPr txBox="1"/>
          <p:nvPr>
            <p:ph type="title"/>
          </p:nvPr>
        </p:nvSpPr>
        <p:spPr>
          <a:xfrm>
            <a:off x="661575" y="424275"/>
            <a:ext cx="42414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8" name="Google Shape;188;p35"/>
          <p:cNvSpPr/>
          <p:nvPr>
            <p:ph idx="2" type="pic"/>
          </p:nvPr>
        </p:nvSpPr>
        <p:spPr>
          <a:xfrm>
            <a:off x="5543049" y="659425"/>
            <a:ext cx="2883000" cy="3846600"/>
          </a:xfrm>
          <a:prstGeom prst="rect">
            <a:avLst/>
          </a:prstGeom>
          <a:noFill/>
          <a:ln>
            <a:noFill/>
          </a:ln>
        </p:spPr>
      </p:sp>
      <p:sp>
        <p:nvSpPr>
          <p:cNvPr id="189" name="Google Shape;189;p35"/>
          <p:cNvSpPr txBox="1"/>
          <p:nvPr>
            <p:ph idx="3" type="body"/>
          </p:nvPr>
        </p:nvSpPr>
        <p:spPr>
          <a:xfrm>
            <a:off x="709950" y="2234700"/>
            <a:ext cx="3732600" cy="17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●"/>
              <a:defRPr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●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●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○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Light"/>
              <a:buChar char="■"/>
              <a:defRPr sz="17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oals">
  <p:cSld name="CUSTOM_4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6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192" name="Google Shape;192;p36"/>
          <p:cNvSpPr txBox="1"/>
          <p:nvPr>
            <p:ph type="title"/>
          </p:nvPr>
        </p:nvSpPr>
        <p:spPr>
          <a:xfrm>
            <a:off x="661575" y="424275"/>
            <a:ext cx="26622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36"/>
          <p:cNvSpPr txBox="1"/>
          <p:nvPr>
            <p:ph idx="2" type="body"/>
          </p:nvPr>
        </p:nvSpPr>
        <p:spPr>
          <a:xfrm>
            <a:off x="4102775" y="3593450"/>
            <a:ext cx="44649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194" name="Google Shape;194;p36"/>
          <p:cNvSpPr txBox="1"/>
          <p:nvPr>
            <p:ph idx="3" type="body"/>
          </p:nvPr>
        </p:nvSpPr>
        <p:spPr>
          <a:xfrm>
            <a:off x="4102775" y="2858576"/>
            <a:ext cx="44649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195" name="Google Shape;195;p36"/>
          <p:cNvSpPr txBox="1"/>
          <p:nvPr>
            <p:ph idx="4" type="body"/>
          </p:nvPr>
        </p:nvSpPr>
        <p:spPr>
          <a:xfrm>
            <a:off x="4102775" y="2135618"/>
            <a:ext cx="44649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196" name="Google Shape;196;p36"/>
          <p:cNvSpPr txBox="1"/>
          <p:nvPr>
            <p:ph idx="5" type="body"/>
          </p:nvPr>
        </p:nvSpPr>
        <p:spPr>
          <a:xfrm>
            <a:off x="4102775" y="1406300"/>
            <a:ext cx="44649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197" name="Google Shape;197;p36"/>
          <p:cNvSpPr/>
          <p:nvPr>
            <p:ph idx="6" type="pic"/>
          </p:nvPr>
        </p:nvSpPr>
        <p:spPr>
          <a:xfrm>
            <a:off x="3444503" y="1501476"/>
            <a:ext cx="378600" cy="378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98" name="Google Shape;198;p36"/>
          <p:cNvSpPr/>
          <p:nvPr>
            <p:ph idx="7" type="pic"/>
          </p:nvPr>
        </p:nvSpPr>
        <p:spPr>
          <a:xfrm>
            <a:off x="3444503" y="2225251"/>
            <a:ext cx="378600" cy="378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99" name="Google Shape;199;p36"/>
          <p:cNvSpPr/>
          <p:nvPr>
            <p:ph idx="8" type="pic"/>
          </p:nvPr>
        </p:nvSpPr>
        <p:spPr>
          <a:xfrm>
            <a:off x="3444503" y="2946251"/>
            <a:ext cx="378600" cy="378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00" name="Google Shape;200;p36"/>
          <p:cNvSpPr/>
          <p:nvPr>
            <p:ph idx="9" type="pic"/>
          </p:nvPr>
        </p:nvSpPr>
        <p:spPr>
          <a:xfrm>
            <a:off x="3444503" y="3667251"/>
            <a:ext cx="378600" cy="3786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antt Chart">
  <p:cSld name="CUSTOM_6">
    <p:bg>
      <p:bgPr>
        <a:solidFill>
          <a:schemeClr val="lt1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7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03" name="Google Shape;203;p37"/>
          <p:cNvSpPr txBox="1"/>
          <p:nvPr>
            <p:ph idx="2" type="subTitle"/>
          </p:nvPr>
        </p:nvSpPr>
        <p:spPr>
          <a:xfrm>
            <a:off x="689050" y="531800"/>
            <a:ext cx="16071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lestones">
  <p:cSld name="CUSTOM_7">
    <p:bg>
      <p:bgPr>
        <a:solidFill>
          <a:schemeClr val="accent4"/>
        </a:solid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8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06" name="Google Shape;206;p38"/>
          <p:cNvSpPr txBox="1"/>
          <p:nvPr>
            <p:ph idx="2" type="subTitle"/>
          </p:nvPr>
        </p:nvSpPr>
        <p:spPr>
          <a:xfrm>
            <a:off x="689050" y="531808"/>
            <a:ext cx="32331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07" name="Google Shape;207;p38"/>
          <p:cNvSpPr/>
          <p:nvPr>
            <p:ph idx="3" type="pic"/>
          </p:nvPr>
        </p:nvSpPr>
        <p:spPr>
          <a:xfrm>
            <a:off x="863700" y="1479225"/>
            <a:ext cx="738900" cy="738900"/>
          </a:xfrm>
          <a:prstGeom prst="rect">
            <a:avLst/>
          </a:prstGeom>
          <a:noFill/>
          <a:ln>
            <a:noFill/>
          </a:ln>
        </p:spPr>
      </p:sp>
      <p:sp>
        <p:nvSpPr>
          <p:cNvPr id="208" name="Google Shape;208;p38"/>
          <p:cNvSpPr txBox="1"/>
          <p:nvPr>
            <p:ph idx="4" type="body"/>
          </p:nvPr>
        </p:nvSpPr>
        <p:spPr>
          <a:xfrm>
            <a:off x="1774150" y="1561925"/>
            <a:ext cx="2430600" cy="8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09" name="Google Shape;209;p38"/>
          <p:cNvSpPr txBox="1"/>
          <p:nvPr>
            <p:ph idx="5" type="subTitle"/>
          </p:nvPr>
        </p:nvSpPr>
        <p:spPr>
          <a:xfrm>
            <a:off x="1774950" y="1364175"/>
            <a:ext cx="24306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0" name="Google Shape;210;p38"/>
          <p:cNvSpPr/>
          <p:nvPr>
            <p:ph idx="6" type="pic"/>
          </p:nvPr>
        </p:nvSpPr>
        <p:spPr>
          <a:xfrm>
            <a:off x="5120475" y="1479225"/>
            <a:ext cx="738900" cy="738900"/>
          </a:xfrm>
          <a:prstGeom prst="rect">
            <a:avLst/>
          </a:prstGeom>
          <a:noFill/>
          <a:ln>
            <a:noFill/>
          </a:ln>
        </p:spPr>
      </p:sp>
      <p:sp>
        <p:nvSpPr>
          <p:cNvPr id="211" name="Google Shape;211;p38"/>
          <p:cNvSpPr txBox="1"/>
          <p:nvPr>
            <p:ph idx="7" type="body"/>
          </p:nvPr>
        </p:nvSpPr>
        <p:spPr>
          <a:xfrm>
            <a:off x="6030925" y="1561925"/>
            <a:ext cx="2430600" cy="8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12" name="Google Shape;212;p38"/>
          <p:cNvSpPr txBox="1"/>
          <p:nvPr>
            <p:ph idx="8" type="subTitle"/>
          </p:nvPr>
        </p:nvSpPr>
        <p:spPr>
          <a:xfrm>
            <a:off x="6031725" y="1364175"/>
            <a:ext cx="24306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3" name="Google Shape;213;p38"/>
          <p:cNvSpPr/>
          <p:nvPr>
            <p:ph idx="9" type="pic"/>
          </p:nvPr>
        </p:nvSpPr>
        <p:spPr>
          <a:xfrm>
            <a:off x="863700" y="3308611"/>
            <a:ext cx="738900" cy="738900"/>
          </a:xfrm>
          <a:prstGeom prst="rect">
            <a:avLst/>
          </a:prstGeom>
          <a:noFill/>
          <a:ln>
            <a:noFill/>
          </a:ln>
        </p:spPr>
      </p:sp>
      <p:sp>
        <p:nvSpPr>
          <p:cNvPr id="214" name="Google Shape;214;p38"/>
          <p:cNvSpPr txBox="1"/>
          <p:nvPr>
            <p:ph idx="13" type="body"/>
          </p:nvPr>
        </p:nvSpPr>
        <p:spPr>
          <a:xfrm>
            <a:off x="1774150" y="3391311"/>
            <a:ext cx="2430600" cy="8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15" name="Google Shape;215;p38"/>
          <p:cNvSpPr txBox="1"/>
          <p:nvPr>
            <p:ph idx="14" type="subTitle"/>
          </p:nvPr>
        </p:nvSpPr>
        <p:spPr>
          <a:xfrm>
            <a:off x="1774950" y="3193561"/>
            <a:ext cx="24306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6" name="Google Shape;216;p38"/>
          <p:cNvSpPr/>
          <p:nvPr>
            <p:ph idx="15" type="pic"/>
          </p:nvPr>
        </p:nvSpPr>
        <p:spPr>
          <a:xfrm>
            <a:off x="5120475" y="3308611"/>
            <a:ext cx="738900" cy="738900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38"/>
          <p:cNvSpPr txBox="1"/>
          <p:nvPr>
            <p:ph idx="16" type="body"/>
          </p:nvPr>
        </p:nvSpPr>
        <p:spPr>
          <a:xfrm>
            <a:off x="6030925" y="3391311"/>
            <a:ext cx="2430600" cy="8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18" name="Google Shape;218;p38"/>
          <p:cNvSpPr txBox="1"/>
          <p:nvPr>
            <p:ph idx="17" type="subTitle"/>
          </p:nvPr>
        </p:nvSpPr>
        <p:spPr>
          <a:xfrm>
            <a:off x="6031725" y="3193561"/>
            <a:ext cx="24306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V1">
  <p:cSld name="CUSTOM_8">
    <p:bg>
      <p:bgPr>
        <a:solidFill>
          <a:schemeClr val="accent3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9"/>
          <p:cNvSpPr txBox="1"/>
          <p:nvPr>
            <p:ph type="title"/>
          </p:nvPr>
        </p:nvSpPr>
        <p:spPr>
          <a:xfrm>
            <a:off x="640336" y="3853289"/>
            <a:ext cx="53397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p39"/>
          <p:cNvSpPr/>
          <p:nvPr>
            <p:ph idx="2" type="pic"/>
          </p:nvPr>
        </p:nvSpPr>
        <p:spPr>
          <a:xfrm>
            <a:off x="1224650" y="2088671"/>
            <a:ext cx="413400" cy="413400"/>
          </a:xfrm>
          <a:prstGeom prst="rect">
            <a:avLst/>
          </a:prstGeom>
          <a:noFill/>
          <a:ln>
            <a:noFill/>
          </a:ln>
        </p:spPr>
      </p:sp>
      <p:sp>
        <p:nvSpPr>
          <p:cNvPr id="222" name="Google Shape;222;p39"/>
          <p:cNvSpPr/>
          <p:nvPr>
            <p:ph idx="3" type="pic"/>
          </p:nvPr>
        </p:nvSpPr>
        <p:spPr>
          <a:xfrm>
            <a:off x="3105050" y="2088671"/>
            <a:ext cx="413400" cy="413400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39"/>
          <p:cNvSpPr/>
          <p:nvPr>
            <p:ph idx="4" type="pic"/>
          </p:nvPr>
        </p:nvSpPr>
        <p:spPr>
          <a:xfrm>
            <a:off x="4998488" y="2088671"/>
            <a:ext cx="413400" cy="413400"/>
          </a:xfrm>
          <a:prstGeom prst="rect">
            <a:avLst/>
          </a:prstGeom>
          <a:noFill/>
          <a:ln>
            <a:noFill/>
          </a:ln>
        </p:spPr>
      </p:sp>
      <p:sp>
        <p:nvSpPr>
          <p:cNvPr id="224" name="Google Shape;224;p39"/>
          <p:cNvSpPr/>
          <p:nvPr>
            <p:ph idx="5" type="pic"/>
          </p:nvPr>
        </p:nvSpPr>
        <p:spPr>
          <a:xfrm>
            <a:off x="6891938" y="2088671"/>
            <a:ext cx="413400" cy="413400"/>
          </a:xfrm>
          <a:prstGeom prst="rect">
            <a:avLst/>
          </a:prstGeom>
          <a:noFill/>
          <a:ln>
            <a:noFill/>
          </a:ln>
        </p:spPr>
      </p:sp>
      <p:sp>
        <p:nvSpPr>
          <p:cNvPr id="225" name="Google Shape;225;p39"/>
          <p:cNvSpPr txBox="1"/>
          <p:nvPr>
            <p:ph idx="1" type="body"/>
          </p:nvPr>
        </p:nvSpPr>
        <p:spPr>
          <a:xfrm>
            <a:off x="700775" y="4573925"/>
            <a:ext cx="53064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V2">
  <p:cSld name="CUSTOM_9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0"/>
          <p:cNvSpPr txBox="1"/>
          <p:nvPr>
            <p:ph type="title"/>
          </p:nvPr>
        </p:nvSpPr>
        <p:spPr>
          <a:xfrm>
            <a:off x="640336" y="3853289"/>
            <a:ext cx="53397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40"/>
          <p:cNvSpPr txBox="1"/>
          <p:nvPr>
            <p:ph idx="1" type="body"/>
          </p:nvPr>
        </p:nvSpPr>
        <p:spPr>
          <a:xfrm>
            <a:off x="700775" y="4573925"/>
            <a:ext cx="53064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arterly Calendar">
  <p:cSld name="CUSTOM_10">
    <p:bg>
      <p:bgPr>
        <a:solidFill>
          <a:schemeClr val="lt1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1"/>
          <p:cNvSpPr/>
          <p:nvPr/>
        </p:nvSpPr>
        <p:spPr>
          <a:xfrm>
            <a:off x="4700100" y="0"/>
            <a:ext cx="44439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41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32" name="Google Shape;232;p41"/>
          <p:cNvSpPr txBox="1"/>
          <p:nvPr>
            <p:ph idx="2" type="subTitle"/>
          </p:nvPr>
        </p:nvSpPr>
        <p:spPr>
          <a:xfrm>
            <a:off x="689050" y="531800"/>
            <a:ext cx="15072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33" name="Google Shape;233;p41"/>
          <p:cNvSpPr/>
          <p:nvPr>
            <p:ph idx="3" type="pic"/>
          </p:nvPr>
        </p:nvSpPr>
        <p:spPr>
          <a:xfrm>
            <a:off x="5299922" y="644675"/>
            <a:ext cx="273600" cy="273600"/>
          </a:xfrm>
          <a:prstGeom prst="rect">
            <a:avLst/>
          </a:prstGeom>
          <a:noFill/>
          <a:ln>
            <a:noFill/>
          </a:ln>
        </p:spPr>
      </p:sp>
      <p:sp>
        <p:nvSpPr>
          <p:cNvPr id="234" name="Google Shape;234;p41"/>
          <p:cNvSpPr/>
          <p:nvPr>
            <p:ph idx="4" type="pic"/>
          </p:nvPr>
        </p:nvSpPr>
        <p:spPr>
          <a:xfrm>
            <a:off x="5299922" y="1678237"/>
            <a:ext cx="273600" cy="273600"/>
          </a:xfrm>
          <a:prstGeom prst="rect">
            <a:avLst/>
          </a:prstGeom>
          <a:noFill/>
          <a:ln>
            <a:noFill/>
          </a:ln>
        </p:spPr>
      </p:sp>
      <p:sp>
        <p:nvSpPr>
          <p:cNvPr id="235" name="Google Shape;235;p41"/>
          <p:cNvSpPr txBox="1"/>
          <p:nvPr>
            <p:ph idx="5" type="body"/>
          </p:nvPr>
        </p:nvSpPr>
        <p:spPr>
          <a:xfrm>
            <a:off x="5529550" y="557100"/>
            <a:ext cx="30915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36" name="Google Shape;236;p41"/>
          <p:cNvSpPr txBox="1"/>
          <p:nvPr>
            <p:ph idx="6" type="body"/>
          </p:nvPr>
        </p:nvSpPr>
        <p:spPr>
          <a:xfrm>
            <a:off x="5529554" y="678452"/>
            <a:ext cx="3091500" cy="6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37" name="Google Shape;237;p41"/>
          <p:cNvSpPr txBox="1"/>
          <p:nvPr>
            <p:ph idx="7" type="body"/>
          </p:nvPr>
        </p:nvSpPr>
        <p:spPr>
          <a:xfrm>
            <a:off x="5529550" y="1636031"/>
            <a:ext cx="30915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38" name="Google Shape;238;p41"/>
          <p:cNvSpPr txBox="1"/>
          <p:nvPr>
            <p:ph idx="8" type="body"/>
          </p:nvPr>
        </p:nvSpPr>
        <p:spPr>
          <a:xfrm>
            <a:off x="5529554" y="1757384"/>
            <a:ext cx="3091500" cy="6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39" name="Google Shape;239;p41"/>
          <p:cNvSpPr/>
          <p:nvPr>
            <p:ph idx="9" type="pic"/>
          </p:nvPr>
        </p:nvSpPr>
        <p:spPr>
          <a:xfrm>
            <a:off x="5299922" y="2765266"/>
            <a:ext cx="273600" cy="273600"/>
          </a:xfrm>
          <a:prstGeom prst="rect">
            <a:avLst/>
          </a:prstGeom>
          <a:noFill/>
          <a:ln>
            <a:noFill/>
          </a:ln>
        </p:spPr>
      </p:sp>
      <p:sp>
        <p:nvSpPr>
          <p:cNvPr id="240" name="Google Shape;240;p41"/>
          <p:cNvSpPr txBox="1"/>
          <p:nvPr>
            <p:ph idx="13" type="body"/>
          </p:nvPr>
        </p:nvSpPr>
        <p:spPr>
          <a:xfrm>
            <a:off x="5529550" y="2723054"/>
            <a:ext cx="30915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41" name="Google Shape;241;p41"/>
          <p:cNvSpPr txBox="1"/>
          <p:nvPr>
            <p:ph idx="14" type="body"/>
          </p:nvPr>
        </p:nvSpPr>
        <p:spPr>
          <a:xfrm>
            <a:off x="5529554" y="2844406"/>
            <a:ext cx="3091500" cy="6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42" name="Google Shape;242;p41"/>
          <p:cNvSpPr/>
          <p:nvPr>
            <p:ph idx="15" type="pic"/>
          </p:nvPr>
        </p:nvSpPr>
        <p:spPr>
          <a:xfrm>
            <a:off x="5299922" y="3852616"/>
            <a:ext cx="273600" cy="273600"/>
          </a:xfrm>
          <a:prstGeom prst="rect">
            <a:avLst/>
          </a:prstGeom>
          <a:noFill/>
          <a:ln>
            <a:noFill/>
          </a:ln>
        </p:spPr>
      </p:sp>
      <p:sp>
        <p:nvSpPr>
          <p:cNvPr id="243" name="Google Shape;243;p41"/>
          <p:cNvSpPr txBox="1"/>
          <p:nvPr>
            <p:ph idx="16" type="body"/>
          </p:nvPr>
        </p:nvSpPr>
        <p:spPr>
          <a:xfrm>
            <a:off x="5529550" y="3810398"/>
            <a:ext cx="30915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44" name="Google Shape;244;p41"/>
          <p:cNvSpPr txBox="1"/>
          <p:nvPr>
            <p:ph idx="17" type="body"/>
          </p:nvPr>
        </p:nvSpPr>
        <p:spPr>
          <a:xfrm>
            <a:off x="5529554" y="3931751"/>
            <a:ext cx="3091500" cy="6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●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○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ExtraLight"/>
              <a:buChar char="■"/>
              <a:defRPr sz="12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rds">
  <p:cSld name="CUSTOM_11">
    <p:bg>
      <p:bgPr>
        <a:solidFill>
          <a:schemeClr val="accent3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2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47" name="Google Shape;247;p42"/>
          <p:cNvSpPr txBox="1"/>
          <p:nvPr>
            <p:ph type="title"/>
          </p:nvPr>
        </p:nvSpPr>
        <p:spPr>
          <a:xfrm>
            <a:off x="661574" y="424278"/>
            <a:ext cx="51513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42"/>
          <p:cNvSpPr txBox="1"/>
          <p:nvPr>
            <p:ph idx="2" type="body"/>
          </p:nvPr>
        </p:nvSpPr>
        <p:spPr>
          <a:xfrm>
            <a:off x="687900" y="1296524"/>
            <a:ext cx="14460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49" name="Google Shape;249;p42"/>
          <p:cNvSpPr txBox="1"/>
          <p:nvPr>
            <p:ph idx="3" type="body"/>
          </p:nvPr>
        </p:nvSpPr>
        <p:spPr>
          <a:xfrm>
            <a:off x="2262132" y="1296524"/>
            <a:ext cx="14460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50" name="Google Shape;250;p42"/>
          <p:cNvSpPr txBox="1"/>
          <p:nvPr>
            <p:ph idx="4" type="body"/>
          </p:nvPr>
        </p:nvSpPr>
        <p:spPr>
          <a:xfrm>
            <a:off x="3827041" y="1296524"/>
            <a:ext cx="14460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51" name="Google Shape;251;p42"/>
          <p:cNvSpPr txBox="1"/>
          <p:nvPr>
            <p:ph idx="5" type="body"/>
          </p:nvPr>
        </p:nvSpPr>
        <p:spPr>
          <a:xfrm>
            <a:off x="5397375" y="1296524"/>
            <a:ext cx="14460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52" name="Google Shape;252;p42"/>
          <p:cNvSpPr txBox="1"/>
          <p:nvPr>
            <p:ph idx="6" type="body"/>
          </p:nvPr>
        </p:nvSpPr>
        <p:spPr>
          <a:xfrm>
            <a:off x="6956568" y="1296524"/>
            <a:ext cx="14460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●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○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SemiBold"/>
              <a:buChar char="■"/>
              <a:defRPr sz="12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53" name="Google Shape;253;p42"/>
          <p:cNvSpPr/>
          <p:nvPr>
            <p:ph idx="7" type="pic"/>
          </p:nvPr>
        </p:nvSpPr>
        <p:spPr>
          <a:xfrm>
            <a:off x="727950" y="1764075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54" name="Google Shape;254;p42"/>
          <p:cNvSpPr/>
          <p:nvPr>
            <p:ph idx="8" type="pic"/>
          </p:nvPr>
        </p:nvSpPr>
        <p:spPr>
          <a:xfrm>
            <a:off x="727950" y="23204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55" name="Google Shape;255;p42"/>
          <p:cNvSpPr/>
          <p:nvPr>
            <p:ph idx="9" type="pic"/>
          </p:nvPr>
        </p:nvSpPr>
        <p:spPr>
          <a:xfrm>
            <a:off x="727950" y="286078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56" name="Google Shape;256;p42"/>
          <p:cNvSpPr/>
          <p:nvPr>
            <p:ph idx="13" type="pic"/>
          </p:nvPr>
        </p:nvSpPr>
        <p:spPr>
          <a:xfrm>
            <a:off x="727950" y="34011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57" name="Google Shape;257;p42"/>
          <p:cNvSpPr/>
          <p:nvPr>
            <p:ph idx="14" type="pic"/>
          </p:nvPr>
        </p:nvSpPr>
        <p:spPr>
          <a:xfrm>
            <a:off x="2296475" y="1764075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58" name="Google Shape;258;p42"/>
          <p:cNvSpPr/>
          <p:nvPr>
            <p:ph idx="15" type="pic"/>
          </p:nvPr>
        </p:nvSpPr>
        <p:spPr>
          <a:xfrm>
            <a:off x="3865000" y="1764075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59" name="Google Shape;259;p42"/>
          <p:cNvSpPr/>
          <p:nvPr>
            <p:ph idx="16" type="pic"/>
          </p:nvPr>
        </p:nvSpPr>
        <p:spPr>
          <a:xfrm>
            <a:off x="5433525" y="1764075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0" name="Google Shape;260;p42"/>
          <p:cNvSpPr/>
          <p:nvPr>
            <p:ph idx="17" type="pic"/>
          </p:nvPr>
        </p:nvSpPr>
        <p:spPr>
          <a:xfrm>
            <a:off x="7002050" y="1764075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1" name="Google Shape;261;p42"/>
          <p:cNvSpPr/>
          <p:nvPr>
            <p:ph idx="18" type="pic"/>
          </p:nvPr>
        </p:nvSpPr>
        <p:spPr>
          <a:xfrm>
            <a:off x="2296475" y="23204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2" name="Google Shape;262;p42"/>
          <p:cNvSpPr/>
          <p:nvPr>
            <p:ph idx="19" type="pic"/>
          </p:nvPr>
        </p:nvSpPr>
        <p:spPr>
          <a:xfrm>
            <a:off x="2296475" y="286078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3" name="Google Shape;263;p42"/>
          <p:cNvSpPr/>
          <p:nvPr>
            <p:ph idx="20" type="pic"/>
          </p:nvPr>
        </p:nvSpPr>
        <p:spPr>
          <a:xfrm>
            <a:off x="2296475" y="34011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4" name="Google Shape;264;p42"/>
          <p:cNvSpPr/>
          <p:nvPr>
            <p:ph idx="21" type="pic"/>
          </p:nvPr>
        </p:nvSpPr>
        <p:spPr>
          <a:xfrm>
            <a:off x="3865000" y="23204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5" name="Google Shape;265;p42"/>
          <p:cNvSpPr/>
          <p:nvPr>
            <p:ph idx="22" type="pic"/>
          </p:nvPr>
        </p:nvSpPr>
        <p:spPr>
          <a:xfrm>
            <a:off x="3865000" y="286078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6" name="Google Shape;266;p42"/>
          <p:cNvSpPr/>
          <p:nvPr>
            <p:ph idx="23" type="pic"/>
          </p:nvPr>
        </p:nvSpPr>
        <p:spPr>
          <a:xfrm>
            <a:off x="3865000" y="34011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7" name="Google Shape;267;p42"/>
          <p:cNvSpPr/>
          <p:nvPr>
            <p:ph idx="24" type="pic"/>
          </p:nvPr>
        </p:nvSpPr>
        <p:spPr>
          <a:xfrm>
            <a:off x="5433525" y="23204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8" name="Google Shape;268;p42"/>
          <p:cNvSpPr/>
          <p:nvPr>
            <p:ph idx="25" type="pic"/>
          </p:nvPr>
        </p:nvSpPr>
        <p:spPr>
          <a:xfrm>
            <a:off x="5433525" y="286078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69" name="Google Shape;269;p42"/>
          <p:cNvSpPr/>
          <p:nvPr>
            <p:ph idx="26" type="pic"/>
          </p:nvPr>
        </p:nvSpPr>
        <p:spPr>
          <a:xfrm>
            <a:off x="5433525" y="34011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70" name="Google Shape;270;p42"/>
          <p:cNvSpPr/>
          <p:nvPr>
            <p:ph idx="27" type="pic"/>
          </p:nvPr>
        </p:nvSpPr>
        <p:spPr>
          <a:xfrm>
            <a:off x="7002050" y="232043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71" name="Google Shape;271;p42"/>
          <p:cNvSpPr/>
          <p:nvPr>
            <p:ph idx="28" type="pic"/>
          </p:nvPr>
        </p:nvSpPr>
        <p:spPr>
          <a:xfrm>
            <a:off x="7002050" y="2860788"/>
            <a:ext cx="304500" cy="304500"/>
          </a:xfrm>
          <a:prstGeom prst="rect">
            <a:avLst/>
          </a:prstGeom>
          <a:noFill/>
          <a:ln>
            <a:noFill/>
          </a:ln>
        </p:spPr>
      </p:sp>
      <p:sp>
        <p:nvSpPr>
          <p:cNvPr id="272" name="Google Shape;272;p42"/>
          <p:cNvSpPr/>
          <p:nvPr>
            <p:ph idx="29" type="pic"/>
          </p:nvPr>
        </p:nvSpPr>
        <p:spPr>
          <a:xfrm>
            <a:off x="7002050" y="3401138"/>
            <a:ext cx="304500" cy="304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_HEADER_1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8" name="Google Shape;2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ighlights - Load Time Optimization">
  <p:cSld name="CUSTOM_13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3"/>
          <p:cNvSpPr/>
          <p:nvPr>
            <p:ph idx="2" type="pic"/>
          </p:nvPr>
        </p:nvSpPr>
        <p:spPr>
          <a:xfrm>
            <a:off x="791050" y="1977650"/>
            <a:ext cx="1307100" cy="1956600"/>
          </a:xfrm>
          <a:prstGeom prst="rect">
            <a:avLst/>
          </a:prstGeom>
          <a:noFill/>
          <a:ln>
            <a:noFill/>
          </a:ln>
        </p:spPr>
      </p:sp>
      <p:sp>
        <p:nvSpPr>
          <p:cNvPr id="275" name="Google Shape;275;p43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76" name="Google Shape;276;p43"/>
          <p:cNvSpPr txBox="1"/>
          <p:nvPr>
            <p:ph type="title"/>
          </p:nvPr>
        </p:nvSpPr>
        <p:spPr>
          <a:xfrm>
            <a:off x="661576" y="424275"/>
            <a:ext cx="78909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" name="Google Shape;277;p43"/>
          <p:cNvSpPr txBox="1"/>
          <p:nvPr>
            <p:ph idx="3" type="body"/>
          </p:nvPr>
        </p:nvSpPr>
        <p:spPr>
          <a:xfrm>
            <a:off x="1890825" y="3120325"/>
            <a:ext cx="11862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●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○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■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●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○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■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●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○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SemiBold"/>
              <a:buChar char="■"/>
              <a:defRPr sz="8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78" name="Google Shape;278;p43"/>
          <p:cNvSpPr txBox="1"/>
          <p:nvPr>
            <p:ph idx="4" type="body"/>
          </p:nvPr>
        </p:nvSpPr>
        <p:spPr>
          <a:xfrm>
            <a:off x="1890825" y="3446750"/>
            <a:ext cx="1186200" cy="8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●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○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■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●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○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■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●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○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Lexend ExtraLight"/>
              <a:buChar char="■"/>
              <a:defRPr sz="8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79" name="Google Shape;279;p43"/>
          <p:cNvSpPr/>
          <p:nvPr>
            <p:ph idx="5" type="pic"/>
          </p:nvPr>
        </p:nvSpPr>
        <p:spPr>
          <a:xfrm>
            <a:off x="1890828" y="2891499"/>
            <a:ext cx="277800" cy="277800"/>
          </a:xfrm>
          <a:prstGeom prst="rect">
            <a:avLst/>
          </a:prstGeom>
          <a:noFill/>
          <a:ln>
            <a:noFill/>
          </a:ln>
        </p:spPr>
      </p:sp>
      <p:sp>
        <p:nvSpPr>
          <p:cNvPr id="280" name="Google Shape;280;p43"/>
          <p:cNvSpPr txBox="1"/>
          <p:nvPr>
            <p:ph idx="6" type="subTitle"/>
          </p:nvPr>
        </p:nvSpPr>
        <p:spPr>
          <a:xfrm>
            <a:off x="5908675" y="1894800"/>
            <a:ext cx="24510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81" name="Google Shape;281;p43"/>
          <p:cNvSpPr txBox="1"/>
          <p:nvPr>
            <p:ph idx="7" type="body"/>
          </p:nvPr>
        </p:nvSpPr>
        <p:spPr>
          <a:xfrm>
            <a:off x="5901025" y="2091050"/>
            <a:ext cx="2762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282" name="Google Shape;282;p43"/>
          <p:cNvSpPr txBox="1"/>
          <p:nvPr>
            <p:ph idx="8" type="body"/>
          </p:nvPr>
        </p:nvSpPr>
        <p:spPr>
          <a:xfrm>
            <a:off x="5908675" y="3140275"/>
            <a:ext cx="2712300" cy="15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ighlights - Collaboration">
  <p:cSld name="CUSTOM_13_1"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4"/>
          <p:cNvSpPr/>
          <p:nvPr>
            <p:ph idx="2" type="pic"/>
          </p:nvPr>
        </p:nvSpPr>
        <p:spPr>
          <a:xfrm>
            <a:off x="2876100" y="1977650"/>
            <a:ext cx="1307100" cy="1956600"/>
          </a:xfrm>
          <a:prstGeom prst="rect">
            <a:avLst/>
          </a:prstGeom>
          <a:noFill/>
          <a:ln>
            <a:noFill/>
          </a:ln>
        </p:spPr>
      </p:sp>
      <p:sp>
        <p:nvSpPr>
          <p:cNvPr id="285" name="Google Shape;285;p44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86" name="Google Shape;286;p44"/>
          <p:cNvSpPr txBox="1"/>
          <p:nvPr>
            <p:ph type="title"/>
          </p:nvPr>
        </p:nvSpPr>
        <p:spPr>
          <a:xfrm>
            <a:off x="661575" y="424275"/>
            <a:ext cx="77406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44"/>
          <p:cNvSpPr/>
          <p:nvPr>
            <p:ph idx="3" type="pic"/>
          </p:nvPr>
        </p:nvSpPr>
        <p:spPr>
          <a:xfrm>
            <a:off x="1890828" y="2891499"/>
            <a:ext cx="277800" cy="277800"/>
          </a:xfrm>
          <a:prstGeom prst="rect">
            <a:avLst/>
          </a:prstGeom>
          <a:noFill/>
          <a:ln>
            <a:noFill/>
          </a:ln>
        </p:spPr>
      </p:sp>
      <p:sp>
        <p:nvSpPr>
          <p:cNvPr id="288" name="Google Shape;288;p44"/>
          <p:cNvSpPr txBox="1"/>
          <p:nvPr>
            <p:ph idx="4" type="subTitle"/>
          </p:nvPr>
        </p:nvSpPr>
        <p:spPr>
          <a:xfrm>
            <a:off x="5908675" y="1894800"/>
            <a:ext cx="24510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89" name="Google Shape;289;p44"/>
          <p:cNvSpPr txBox="1"/>
          <p:nvPr>
            <p:ph idx="5" type="body"/>
          </p:nvPr>
        </p:nvSpPr>
        <p:spPr>
          <a:xfrm>
            <a:off x="5901025" y="2091050"/>
            <a:ext cx="2458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290" name="Google Shape;290;p44"/>
          <p:cNvSpPr txBox="1"/>
          <p:nvPr>
            <p:ph idx="6" type="body"/>
          </p:nvPr>
        </p:nvSpPr>
        <p:spPr>
          <a:xfrm>
            <a:off x="5908675" y="3140275"/>
            <a:ext cx="2450700" cy="15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ighlights - HitGub Integration">
  <p:cSld name="CUSTOM_13_1_1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5"/>
          <p:cNvSpPr/>
          <p:nvPr>
            <p:ph idx="2" type="pic"/>
          </p:nvPr>
        </p:nvSpPr>
        <p:spPr>
          <a:xfrm>
            <a:off x="4960075" y="1977650"/>
            <a:ext cx="1307100" cy="1956600"/>
          </a:xfrm>
          <a:prstGeom prst="rect">
            <a:avLst/>
          </a:prstGeom>
          <a:noFill/>
          <a:ln>
            <a:noFill/>
          </a:ln>
        </p:spPr>
      </p:sp>
      <p:sp>
        <p:nvSpPr>
          <p:cNvPr id="293" name="Google Shape;293;p45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94" name="Google Shape;294;p45"/>
          <p:cNvSpPr/>
          <p:nvPr>
            <p:ph idx="3" type="pic"/>
          </p:nvPr>
        </p:nvSpPr>
        <p:spPr>
          <a:xfrm>
            <a:off x="6068328" y="2891499"/>
            <a:ext cx="277800" cy="277800"/>
          </a:xfrm>
          <a:prstGeom prst="rect">
            <a:avLst/>
          </a:prstGeom>
          <a:noFill/>
          <a:ln>
            <a:noFill/>
          </a:ln>
        </p:spPr>
      </p:sp>
      <p:sp>
        <p:nvSpPr>
          <p:cNvPr id="295" name="Google Shape;295;p45"/>
          <p:cNvSpPr txBox="1"/>
          <p:nvPr>
            <p:ph idx="4" type="subTitle"/>
          </p:nvPr>
        </p:nvSpPr>
        <p:spPr>
          <a:xfrm>
            <a:off x="684150" y="1894800"/>
            <a:ext cx="24510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296" name="Google Shape;296;p45"/>
          <p:cNvSpPr txBox="1"/>
          <p:nvPr>
            <p:ph idx="5" type="body"/>
          </p:nvPr>
        </p:nvSpPr>
        <p:spPr>
          <a:xfrm>
            <a:off x="676500" y="2091050"/>
            <a:ext cx="2742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297" name="Google Shape;297;p45"/>
          <p:cNvSpPr txBox="1"/>
          <p:nvPr>
            <p:ph idx="6" type="body"/>
          </p:nvPr>
        </p:nvSpPr>
        <p:spPr>
          <a:xfrm>
            <a:off x="684150" y="3140275"/>
            <a:ext cx="2450700" cy="15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298" name="Google Shape;298;p45"/>
          <p:cNvSpPr txBox="1"/>
          <p:nvPr>
            <p:ph type="title"/>
          </p:nvPr>
        </p:nvSpPr>
        <p:spPr>
          <a:xfrm>
            <a:off x="661575" y="424275"/>
            <a:ext cx="77406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ighlights - Event Tracking">
  <p:cSld name="CUSTOM_13_1_1_1"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6"/>
          <p:cNvSpPr/>
          <p:nvPr>
            <p:ph idx="2" type="pic"/>
          </p:nvPr>
        </p:nvSpPr>
        <p:spPr>
          <a:xfrm>
            <a:off x="7053750" y="1977650"/>
            <a:ext cx="1307100" cy="1956600"/>
          </a:xfrm>
          <a:prstGeom prst="rect">
            <a:avLst/>
          </a:prstGeom>
          <a:noFill/>
          <a:ln>
            <a:noFill/>
          </a:ln>
        </p:spPr>
      </p:sp>
      <p:sp>
        <p:nvSpPr>
          <p:cNvPr id="301" name="Google Shape;301;p46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02" name="Google Shape;302;p46"/>
          <p:cNvSpPr txBox="1"/>
          <p:nvPr>
            <p:ph type="title"/>
          </p:nvPr>
        </p:nvSpPr>
        <p:spPr>
          <a:xfrm>
            <a:off x="661576" y="424275"/>
            <a:ext cx="78558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3" name="Google Shape;303;p46"/>
          <p:cNvSpPr/>
          <p:nvPr>
            <p:ph idx="3" type="pic"/>
          </p:nvPr>
        </p:nvSpPr>
        <p:spPr>
          <a:xfrm>
            <a:off x="6068328" y="2891499"/>
            <a:ext cx="277800" cy="277800"/>
          </a:xfrm>
          <a:prstGeom prst="rect">
            <a:avLst/>
          </a:prstGeom>
          <a:noFill/>
          <a:ln>
            <a:noFill/>
          </a:ln>
        </p:spPr>
      </p:sp>
      <p:sp>
        <p:nvSpPr>
          <p:cNvPr id="304" name="Google Shape;304;p46"/>
          <p:cNvSpPr txBox="1"/>
          <p:nvPr>
            <p:ph idx="4" type="subTitle"/>
          </p:nvPr>
        </p:nvSpPr>
        <p:spPr>
          <a:xfrm>
            <a:off x="684150" y="1894800"/>
            <a:ext cx="24510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 SemiBold"/>
              <a:buNone/>
              <a:defRPr sz="1200">
                <a:solidFill>
                  <a:schemeClr val="lt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05" name="Google Shape;305;p46"/>
          <p:cNvSpPr txBox="1"/>
          <p:nvPr>
            <p:ph idx="5" type="body"/>
          </p:nvPr>
        </p:nvSpPr>
        <p:spPr>
          <a:xfrm>
            <a:off x="676500" y="2091050"/>
            <a:ext cx="2677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306" name="Google Shape;306;p46"/>
          <p:cNvSpPr txBox="1"/>
          <p:nvPr>
            <p:ph idx="6" type="body"/>
          </p:nvPr>
        </p:nvSpPr>
        <p:spPr>
          <a:xfrm>
            <a:off x="684150" y="3140275"/>
            <a:ext cx="2450700" cy="15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ppendix - Risks">
  <p:cSld name="CUSTOM_14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7"/>
          <p:cNvSpPr/>
          <p:nvPr>
            <p:ph idx="2" type="pic"/>
          </p:nvPr>
        </p:nvSpPr>
        <p:spPr>
          <a:xfrm>
            <a:off x="5215175" y="0"/>
            <a:ext cx="39288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09" name="Google Shape;309;p47"/>
          <p:cNvSpPr txBox="1"/>
          <p:nvPr>
            <p:ph idx="1" type="body"/>
          </p:nvPr>
        </p:nvSpPr>
        <p:spPr>
          <a:xfrm>
            <a:off x="687900" y="292725"/>
            <a:ext cx="37554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10" name="Google Shape;310;p47"/>
          <p:cNvSpPr txBox="1"/>
          <p:nvPr>
            <p:ph idx="3" type="subTitle"/>
          </p:nvPr>
        </p:nvSpPr>
        <p:spPr>
          <a:xfrm>
            <a:off x="689235" y="531804"/>
            <a:ext cx="37542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11" name="Google Shape;311;p47"/>
          <p:cNvSpPr txBox="1"/>
          <p:nvPr>
            <p:ph idx="4" type="body"/>
          </p:nvPr>
        </p:nvSpPr>
        <p:spPr>
          <a:xfrm>
            <a:off x="688425" y="941550"/>
            <a:ext cx="3755400" cy="16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312" name="Google Shape;312;p47"/>
          <p:cNvSpPr txBox="1"/>
          <p:nvPr>
            <p:ph idx="5" type="body"/>
          </p:nvPr>
        </p:nvSpPr>
        <p:spPr>
          <a:xfrm>
            <a:off x="1129400" y="2768850"/>
            <a:ext cx="3314400" cy="16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ext Steps">
  <p:cSld name="CUSTOM_16">
    <p:bg>
      <p:bgPr>
        <a:solidFill>
          <a:schemeClr val="accent3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8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15" name="Google Shape;315;p48"/>
          <p:cNvSpPr txBox="1"/>
          <p:nvPr>
            <p:ph type="title"/>
          </p:nvPr>
        </p:nvSpPr>
        <p:spPr>
          <a:xfrm>
            <a:off x="646035" y="424278"/>
            <a:ext cx="5151300" cy="8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48"/>
          <p:cNvSpPr txBox="1"/>
          <p:nvPr>
            <p:ph idx="2" type="body"/>
          </p:nvPr>
        </p:nvSpPr>
        <p:spPr>
          <a:xfrm>
            <a:off x="688425" y="1433475"/>
            <a:ext cx="2867400" cy="16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●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○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exend Light"/>
              <a:buChar char="■"/>
              <a:defRPr sz="12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317" name="Google Shape;317;p48"/>
          <p:cNvSpPr txBox="1"/>
          <p:nvPr>
            <p:ph idx="3" type="body"/>
          </p:nvPr>
        </p:nvSpPr>
        <p:spPr>
          <a:xfrm>
            <a:off x="4724950" y="3620575"/>
            <a:ext cx="38850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318" name="Google Shape;318;p48"/>
          <p:cNvSpPr txBox="1"/>
          <p:nvPr>
            <p:ph idx="4" type="body"/>
          </p:nvPr>
        </p:nvSpPr>
        <p:spPr>
          <a:xfrm>
            <a:off x="4724950" y="2596937"/>
            <a:ext cx="38850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  <p:sp>
        <p:nvSpPr>
          <p:cNvPr id="319" name="Google Shape;319;p48"/>
          <p:cNvSpPr txBox="1"/>
          <p:nvPr>
            <p:ph idx="5" type="body"/>
          </p:nvPr>
        </p:nvSpPr>
        <p:spPr>
          <a:xfrm>
            <a:off x="4724950" y="1567600"/>
            <a:ext cx="38850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>
                <a:latin typeface="Lexend ExtraLight"/>
                <a:ea typeface="Lexend ExtraLight"/>
                <a:cs typeface="Lexend ExtraLight"/>
                <a:sym typeface="Lexend ExtraLight"/>
              </a:defRPr>
            </a:lvl1pPr>
            <a:lvl2pPr indent="-3365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indent="-33655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indent="-3365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indent="-33655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indent="-3365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indent="-33655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●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indent="-3365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○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indent="-33655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 ExtraLight"/>
              <a:buChar char="■"/>
              <a:defRPr sz="1700"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&amp;A">
  <p:cSld name="CUSTOM_17">
    <p:bg>
      <p:bgPr>
        <a:solidFill>
          <a:schemeClr val="accent3"/>
        </a:solid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9"/>
          <p:cNvSpPr txBox="1"/>
          <p:nvPr>
            <p:ph type="title"/>
          </p:nvPr>
        </p:nvSpPr>
        <p:spPr>
          <a:xfrm>
            <a:off x="667650" y="230375"/>
            <a:ext cx="7692300" cy="25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22" name="Google Shape;322;p49"/>
          <p:cNvSpPr txBox="1"/>
          <p:nvPr>
            <p:ph idx="2" type="title"/>
          </p:nvPr>
        </p:nvSpPr>
        <p:spPr>
          <a:xfrm>
            <a:off x="667650" y="3872300"/>
            <a:ext cx="7692300" cy="9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_19">
    <p:bg>
      <p:bgPr>
        <a:solidFill>
          <a:schemeClr val="accent3"/>
        </a:solidFill>
      </p:bgPr>
    </p:bg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50"/>
          <p:cNvSpPr/>
          <p:nvPr>
            <p:ph idx="2" type="pic"/>
          </p:nvPr>
        </p:nvSpPr>
        <p:spPr>
          <a:xfrm>
            <a:off x="871075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  <p:sp>
        <p:nvSpPr>
          <p:cNvPr id="325" name="Google Shape;325;p50"/>
          <p:cNvSpPr/>
          <p:nvPr>
            <p:ph idx="3" type="pic"/>
          </p:nvPr>
        </p:nvSpPr>
        <p:spPr>
          <a:xfrm>
            <a:off x="3628675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  <p:sp>
        <p:nvSpPr>
          <p:cNvPr id="326" name="Google Shape;326;p50"/>
          <p:cNvSpPr/>
          <p:nvPr>
            <p:ph idx="4" type="pic"/>
          </p:nvPr>
        </p:nvSpPr>
        <p:spPr>
          <a:xfrm>
            <a:off x="6386275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2">
  <p:cSld name="CUSTOM_19_2">
    <p:bg>
      <p:bgPr>
        <a:solidFill>
          <a:schemeClr val="lt2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1"/>
          <p:cNvSpPr/>
          <p:nvPr>
            <p:ph idx="2" type="pic"/>
          </p:nvPr>
        </p:nvSpPr>
        <p:spPr>
          <a:xfrm>
            <a:off x="871075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  <p:sp>
        <p:nvSpPr>
          <p:cNvPr id="329" name="Google Shape;329;p51"/>
          <p:cNvSpPr/>
          <p:nvPr>
            <p:ph idx="3" type="pic"/>
          </p:nvPr>
        </p:nvSpPr>
        <p:spPr>
          <a:xfrm>
            <a:off x="3628675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  <p:sp>
        <p:nvSpPr>
          <p:cNvPr id="330" name="Google Shape;330;p51"/>
          <p:cNvSpPr/>
          <p:nvPr>
            <p:ph idx="4" type="pic"/>
          </p:nvPr>
        </p:nvSpPr>
        <p:spPr>
          <a:xfrm>
            <a:off x="6386275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">
  <p:cSld name="CUSTOM_19_1">
    <p:bg>
      <p:bgPr>
        <a:solidFill>
          <a:schemeClr val="accent4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52"/>
          <p:cNvSpPr/>
          <p:nvPr/>
        </p:nvSpPr>
        <p:spPr>
          <a:xfrm rot="-5400000">
            <a:off x="3536425" y="-458475"/>
            <a:ext cx="5185800" cy="6064800"/>
          </a:xfrm>
          <a:prstGeom prst="round2SameRect">
            <a:avLst>
              <a:gd fmla="val 0" name="adj1"/>
              <a:gd fmla="val 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52"/>
          <p:cNvSpPr/>
          <p:nvPr/>
        </p:nvSpPr>
        <p:spPr>
          <a:xfrm rot="-5400000">
            <a:off x="-1042850" y="1013775"/>
            <a:ext cx="5178300" cy="3112800"/>
          </a:xfrm>
          <a:prstGeom prst="round2SameRect">
            <a:avLst>
              <a:gd fmla="val 0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52"/>
          <p:cNvSpPr/>
          <p:nvPr>
            <p:ph idx="2" type="pic"/>
          </p:nvPr>
        </p:nvSpPr>
        <p:spPr>
          <a:xfrm>
            <a:off x="777750" y="938695"/>
            <a:ext cx="1598400" cy="3413100"/>
          </a:xfrm>
          <a:prstGeom prst="roundRect">
            <a:avLst>
              <a:gd fmla="val 11038" name="adj"/>
            </a:avLst>
          </a:prstGeom>
          <a:noFill/>
          <a:ln>
            <a:noFill/>
          </a:ln>
        </p:spPr>
      </p:sp>
      <p:sp>
        <p:nvSpPr>
          <p:cNvPr id="335" name="Google Shape;335;p52"/>
          <p:cNvSpPr/>
          <p:nvPr>
            <p:ph idx="3" type="pic"/>
          </p:nvPr>
        </p:nvSpPr>
        <p:spPr>
          <a:xfrm>
            <a:off x="4115400" y="921995"/>
            <a:ext cx="4127700" cy="2333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_AND_BODY_1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2385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115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29845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8575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20">
    <p:bg>
      <p:bgPr>
        <a:solidFill>
          <a:schemeClr val="lt2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3"/>
          <p:cNvSpPr/>
          <p:nvPr>
            <p:ph idx="2" type="pic"/>
          </p:nvPr>
        </p:nvSpPr>
        <p:spPr>
          <a:xfrm>
            <a:off x="936975" y="869000"/>
            <a:ext cx="1607400" cy="3413100"/>
          </a:xfrm>
          <a:prstGeom prst="roundRect">
            <a:avLst>
              <a:gd fmla="val 11038" name="adj"/>
            </a:avLst>
          </a:prstGeom>
          <a:noFill/>
          <a:ln>
            <a:noFill/>
          </a:ln>
        </p:spPr>
      </p:sp>
      <p:sp>
        <p:nvSpPr>
          <p:cNvPr id="338" name="Google Shape;338;p53"/>
          <p:cNvSpPr/>
          <p:nvPr>
            <p:ph idx="3" type="pic"/>
          </p:nvPr>
        </p:nvSpPr>
        <p:spPr>
          <a:xfrm>
            <a:off x="3514600" y="869000"/>
            <a:ext cx="4798800" cy="3413100"/>
          </a:xfrm>
          <a:prstGeom prst="roundRect">
            <a:avLst>
              <a:gd fmla="val 4639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3">
  <p:cSld name="CUSTOM_21">
    <p:bg>
      <p:bgPr>
        <a:solidFill>
          <a:schemeClr val="lt1"/>
        </a:solidFill>
      </p:bgPr>
    </p:bg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54"/>
          <p:cNvSpPr/>
          <p:nvPr>
            <p:ph idx="2" type="pic"/>
          </p:nvPr>
        </p:nvSpPr>
        <p:spPr>
          <a:xfrm>
            <a:off x="2068775" y="933200"/>
            <a:ext cx="4994100" cy="3125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+ Phone mockup">
  <p:cSld name="CUSTOM_22_1">
    <p:bg>
      <p:bgPr>
        <a:solidFill>
          <a:schemeClr val="accent3"/>
        </a:solid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5"/>
          <p:cNvSpPr/>
          <p:nvPr>
            <p:ph idx="2" type="pic"/>
          </p:nvPr>
        </p:nvSpPr>
        <p:spPr>
          <a:xfrm>
            <a:off x="6682707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  <p:sp>
        <p:nvSpPr>
          <p:cNvPr id="343" name="Google Shape;343;p55"/>
          <p:cNvSpPr/>
          <p:nvPr>
            <p:ph idx="3" type="pic"/>
          </p:nvPr>
        </p:nvSpPr>
        <p:spPr>
          <a:xfrm>
            <a:off x="4143672" y="517125"/>
            <a:ext cx="1905900" cy="4070700"/>
          </a:xfrm>
          <a:prstGeom prst="roundRect">
            <a:avLst>
              <a:gd fmla="val 11144" name="adj"/>
            </a:avLst>
          </a:prstGeom>
          <a:noFill/>
          <a:ln>
            <a:noFill/>
          </a:ln>
        </p:spPr>
      </p:sp>
      <p:sp>
        <p:nvSpPr>
          <p:cNvPr id="344" name="Google Shape;344;p55"/>
          <p:cNvSpPr txBox="1"/>
          <p:nvPr>
            <p:ph idx="1" type="body"/>
          </p:nvPr>
        </p:nvSpPr>
        <p:spPr>
          <a:xfrm>
            <a:off x="687900" y="292725"/>
            <a:ext cx="32331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●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○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Lexend SemiBold"/>
              <a:buChar char="■"/>
              <a:defRPr sz="600"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45" name="Google Shape;345;p55"/>
          <p:cNvSpPr txBox="1"/>
          <p:nvPr>
            <p:ph idx="4" type="body"/>
          </p:nvPr>
        </p:nvSpPr>
        <p:spPr>
          <a:xfrm>
            <a:off x="689250" y="3870075"/>
            <a:ext cx="1968000" cy="8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●"/>
              <a:defRPr sz="800"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○"/>
              <a:defRPr sz="800"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■"/>
              <a:defRPr sz="800"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●"/>
              <a:defRPr sz="800"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○"/>
              <a:defRPr sz="800"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■"/>
              <a:defRPr sz="800"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●"/>
              <a:defRPr sz="800"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○"/>
              <a:defRPr sz="800"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 Light"/>
              <a:buChar char="■"/>
              <a:defRPr sz="800"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  <p:sp>
        <p:nvSpPr>
          <p:cNvPr id="346" name="Google Shape;346;p55"/>
          <p:cNvSpPr txBox="1"/>
          <p:nvPr>
            <p:ph idx="5" type="subTitle"/>
          </p:nvPr>
        </p:nvSpPr>
        <p:spPr>
          <a:xfrm>
            <a:off x="689050" y="531800"/>
            <a:ext cx="16071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SemiBold"/>
              <a:buNone/>
              <a:defRPr>
                <a:solidFill>
                  <a:schemeClr val="dk1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+ Devices mockup">
  <p:cSld name="CUSTOM_24_1">
    <p:bg>
      <p:bgPr>
        <a:solidFill>
          <a:schemeClr val="lt1"/>
        </a:solidFill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56"/>
          <p:cNvSpPr txBox="1"/>
          <p:nvPr>
            <p:ph idx="1" type="body"/>
          </p:nvPr>
        </p:nvSpPr>
        <p:spPr>
          <a:xfrm>
            <a:off x="687900" y="292725"/>
            <a:ext cx="1471500" cy="2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66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-266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-266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-266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-266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-266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-266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●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-266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○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-266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Lexend SemiBold"/>
              <a:buChar char="■"/>
              <a:defRPr sz="600">
                <a:solidFill>
                  <a:schemeClr val="dk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/>
        </p:txBody>
      </p:sp>
      <p:sp>
        <p:nvSpPr>
          <p:cNvPr id="349" name="Google Shape;349;p56"/>
          <p:cNvSpPr txBox="1"/>
          <p:nvPr>
            <p:ph idx="2" type="body"/>
          </p:nvPr>
        </p:nvSpPr>
        <p:spPr>
          <a:xfrm>
            <a:off x="5484300" y="292725"/>
            <a:ext cx="2997000" cy="8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●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1pPr>
            <a:lvl2pPr indent="-2794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○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2pPr>
            <a:lvl3pPr indent="-2794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■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3pPr>
            <a:lvl4pPr indent="-2794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●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4pPr>
            <a:lvl5pPr indent="-2794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○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5pPr>
            <a:lvl6pPr indent="-2794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■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6pPr>
            <a:lvl7pPr indent="-2794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●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7pPr>
            <a:lvl8pPr indent="-2794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○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8pPr>
            <a:lvl9pPr indent="-2794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Lexend Light"/>
              <a:buChar char="■"/>
              <a:defRPr sz="800">
                <a:solidFill>
                  <a:schemeClr val="dk2"/>
                </a:solidFill>
                <a:latin typeface="Lexend Light"/>
                <a:ea typeface="Lexend Light"/>
                <a:cs typeface="Lexend Light"/>
                <a:sym typeface="Lexend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_AND_TWO_COLUMNS_1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" name="Google Shape;3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_ONLY_1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_1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3" name="Google Shape;43;p1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4" name="Google Shape;4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_1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7" name="Google Shape;4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54" Type="http://schemas.openxmlformats.org/officeDocument/2006/relationships/theme" Target="../theme/theme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idx="12" type="sldNum"/>
          </p:nvPr>
        </p:nvSpPr>
        <p:spPr>
          <a:xfrm>
            <a:off x="8359800" y="4851000"/>
            <a:ext cx="261300" cy="292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accent2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7;p3"/>
          <p:cNvSpPr txBox="1"/>
          <p:nvPr>
            <p:ph type="title"/>
          </p:nvPr>
        </p:nvSpPr>
        <p:spPr>
          <a:xfrm>
            <a:off x="163200" y="76200"/>
            <a:ext cx="8457900" cy="9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exend Light"/>
              <a:buNone/>
              <a:defRPr b="0" i="0" sz="4800" u="none" cap="none" strike="noStrike">
                <a:solidFill>
                  <a:schemeClr val="lt1"/>
                </a:solidFill>
                <a:latin typeface="Lexend Light"/>
                <a:ea typeface="Lexend Light"/>
                <a:cs typeface="Lexend Light"/>
                <a:sym typeface="Lexend Light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exend"/>
              <a:buNone/>
              <a:defRPr b="0" i="0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" type="body"/>
          </p:nvPr>
        </p:nvSpPr>
        <p:spPr>
          <a:xfrm>
            <a:off x="136825" y="2540475"/>
            <a:ext cx="4209300" cy="21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Lexend"/>
              <a:buChar char="●"/>
              <a:defRPr b="0" i="0" sz="17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indent="-32385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exend"/>
              <a:buChar char="○"/>
              <a:defRPr b="0" i="0" sz="15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indent="-3175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exend"/>
              <a:buChar char="■"/>
              <a:defRPr b="0" i="0" sz="14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indent="-31115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exend"/>
              <a:buChar char="●"/>
              <a:defRPr b="0" i="0" sz="13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indent="-3048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exend"/>
              <a:buChar char="○"/>
              <a:defRPr b="0" i="0" sz="12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indent="-29845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exend"/>
              <a:buChar char="■"/>
              <a:defRPr b="0" i="0" sz="11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indent="-2921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exend"/>
              <a:buChar char="●"/>
              <a:defRPr b="0" i="0" sz="10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indent="-28575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Lexend"/>
              <a:buChar char="○"/>
              <a:defRPr b="0" i="0" sz="9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indent="-2794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exend"/>
              <a:buChar char="■"/>
              <a:defRPr b="0" i="0" sz="900" u="none" cap="none" strike="noStrike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</p:sldLayoutIdLst>
  <p:transition spd="med"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329">
          <p15:clr>
            <a:srgbClr val="E46962"/>
          </p15:clr>
        </p15:guide>
        <p15:guide id="2" pos="494">
          <p15:clr>
            <a:srgbClr val="E46962"/>
          </p15:clr>
        </p15:guide>
        <p15:guide id="3" pos="823">
          <p15:clr>
            <a:srgbClr val="E46962"/>
          </p15:clr>
        </p15:guide>
        <p15:guide id="4" pos="988">
          <p15:clr>
            <a:srgbClr val="E46962"/>
          </p15:clr>
        </p15:guide>
        <p15:guide id="5" pos="1317">
          <p15:clr>
            <a:srgbClr val="E46962"/>
          </p15:clr>
        </p15:guide>
        <p15:guide id="6" pos="1482">
          <p15:clr>
            <a:srgbClr val="E46962"/>
          </p15:clr>
        </p15:guide>
        <p15:guide id="7" pos="1811">
          <p15:clr>
            <a:srgbClr val="E46962"/>
          </p15:clr>
        </p15:guide>
        <p15:guide id="8" pos="1976">
          <p15:clr>
            <a:srgbClr val="E46962"/>
          </p15:clr>
        </p15:guide>
        <p15:guide id="9" pos="2305">
          <p15:clr>
            <a:srgbClr val="E46962"/>
          </p15:clr>
        </p15:guide>
        <p15:guide id="10" pos="2470">
          <p15:clr>
            <a:srgbClr val="E46962"/>
          </p15:clr>
        </p15:guide>
        <p15:guide id="11" pos="2799">
          <p15:clr>
            <a:srgbClr val="E46962"/>
          </p15:clr>
        </p15:guide>
        <p15:guide id="12" pos="5431">
          <p15:clr>
            <a:srgbClr val="E46962"/>
          </p15:clr>
        </p15:guide>
        <p15:guide id="13" pos="5266">
          <p15:clr>
            <a:srgbClr val="E46962"/>
          </p15:clr>
        </p15:guide>
        <p15:guide id="14" pos="4937">
          <p15:clr>
            <a:srgbClr val="E46962"/>
          </p15:clr>
        </p15:guide>
        <p15:guide id="15" pos="4772">
          <p15:clr>
            <a:srgbClr val="E46962"/>
          </p15:clr>
        </p15:guide>
        <p15:guide id="16" pos="4443">
          <p15:clr>
            <a:srgbClr val="E46962"/>
          </p15:clr>
        </p15:guide>
        <p15:guide id="17" pos="4278">
          <p15:clr>
            <a:srgbClr val="E46962"/>
          </p15:clr>
        </p15:guide>
        <p15:guide id="18" pos="3949">
          <p15:clr>
            <a:srgbClr val="E46962"/>
          </p15:clr>
        </p15:guide>
        <p15:guide id="19" pos="3784">
          <p15:clr>
            <a:srgbClr val="E46962"/>
          </p15:clr>
        </p15:guide>
        <p15:guide id="20" pos="3455">
          <p15:clr>
            <a:srgbClr val="E46962"/>
          </p15:clr>
        </p15:guide>
        <p15:guide id="21" pos="3290">
          <p15:clr>
            <a:srgbClr val="E46962"/>
          </p15:clr>
        </p15:guide>
        <p15:guide id="22" pos="2961">
          <p15:clr>
            <a:srgbClr val="E46962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Relationship Id="rId4" Type="http://schemas.openxmlformats.org/officeDocument/2006/relationships/hyperlink" Target="https://pcna.net/news/unraveling-the-hidden-triggers-of-cardiovascular-risk-in-older-adults/" TargetMode="External"/><Relationship Id="rId5" Type="http://schemas.openxmlformats.org/officeDocument/2006/relationships/hyperlink" Target="https://pmc.ncbi.nlm.nih.gov/articles/PMC6616540/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Relationship Id="rId4" Type="http://schemas.openxmlformats.org/officeDocument/2006/relationships/hyperlink" Target="https://publications.aap.org/patiented/article-abstract/doi/10.1542/peo_document239/80162/Preterm-Babies-At-the-Hospital?redirectedFrom=fulltext" TargetMode="External"/><Relationship Id="rId5" Type="http://schemas.openxmlformats.org/officeDocument/2006/relationships/hyperlink" Target="https://pmc.ncbi.nlm.nih.gov/articles/PMC4956505/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"/>
          <p:cNvSpPr txBox="1"/>
          <p:nvPr>
            <p:ph type="title"/>
          </p:nvPr>
        </p:nvSpPr>
        <p:spPr>
          <a:xfrm>
            <a:off x="303700" y="355500"/>
            <a:ext cx="8421600" cy="11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5000"/>
              <a:t>Math Lessons for Students</a:t>
            </a:r>
            <a:endParaRPr sz="5000"/>
          </a:p>
        </p:txBody>
      </p:sp>
      <p:sp>
        <p:nvSpPr>
          <p:cNvPr id="355" name="Google Shape;355;p1"/>
          <p:cNvSpPr txBox="1"/>
          <p:nvPr>
            <p:ph idx="1" type="subTitle"/>
          </p:nvPr>
        </p:nvSpPr>
        <p:spPr>
          <a:xfrm>
            <a:off x="335775" y="1328875"/>
            <a:ext cx="5496300" cy="14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4000"/>
              <a:t>Probability Concepts in Healthcare</a:t>
            </a:r>
            <a:endParaRPr sz="4000"/>
          </a:p>
        </p:txBody>
      </p:sp>
      <p:sp>
        <p:nvSpPr>
          <p:cNvPr id="356" name="Google Shape;356;p1"/>
          <p:cNvSpPr txBox="1"/>
          <p:nvPr>
            <p:ph idx="2" type="body"/>
          </p:nvPr>
        </p:nvSpPr>
        <p:spPr>
          <a:xfrm>
            <a:off x="335775" y="3064850"/>
            <a:ext cx="4877400" cy="11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rPr lang="en" sz="1700"/>
              <a:t>Producer: SIPDC, part of the Illinois Adult Education Professional Development Network</a:t>
            </a:r>
            <a:endParaRPr sz="17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 sz="17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rPr lang="en" sz="1700"/>
              <a:t>Teacher: Christine Noreik</a:t>
            </a:r>
            <a:endParaRPr sz="1700"/>
          </a:p>
        </p:txBody>
      </p:sp>
      <p:pic>
        <p:nvPicPr>
          <p:cNvPr descr="Mathematical equations (Provided by Getty Images)" id="357" name="Google Shape;35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11900" y="1497799"/>
            <a:ext cx="3232102" cy="214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1" title="outlook signatur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7246" y="3763496"/>
            <a:ext cx="2129500" cy="132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" name="Google Shape;440;g3e35a7b64db_0_16"/>
          <p:cNvGrpSpPr/>
          <p:nvPr/>
        </p:nvGrpSpPr>
        <p:grpSpPr>
          <a:xfrm>
            <a:off x="530202" y="377450"/>
            <a:ext cx="7826374" cy="4388619"/>
            <a:chOff x="795186" y="603932"/>
            <a:chExt cx="6533958" cy="3663900"/>
          </a:xfrm>
        </p:grpSpPr>
        <p:sp>
          <p:nvSpPr>
            <p:cNvPr id="441" name="Google Shape;441;g3e35a7b64db_0_16"/>
            <p:cNvSpPr/>
            <p:nvPr/>
          </p:nvSpPr>
          <p:spPr>
            <a:xfrm>
              <a:off x="795186" y="603932"/>
              <a:ext cx="4497600" cy="3663900"/>
            </a:xfrm>
            <a:prstGeom prst="ellipse">
              <a:avLst/>
            </a:prstGeom>
            <a:noFill/>
            <a:ln cap="flat" cmpd="sng" w="285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09500" lIns="109500" spcFirstLastPara="1" rIns="109500" wrap="square" tIns="109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442" name="Google Shape;442;g3e35a7b64db_0_16"/>
            <p:cNvSpPr/>
            <p:nvPr/>
          </p:nvSpPr>
          <p:spPr>
            <a:xfrm>
              <a:off x="2831544" y="603932"/>
              <a:ext cx="4497600" cy="3663900"/>
            </a:xfrm>
            <a:prstGeom prst="ellipse">
              <a:avLst/>
            </a:prstGeom>
            <a:noFill/>
            <a:ln cap="flat" cmpd="sng" w="285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09500" lIns="109500" spcFirstLastPara="1" rIns="109500" wrap="square" tIns="109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443" name="Google Shape;443;g3e35a7b64db_0_16"/>
          <p:cNvSpPr txBox="1"/>
          <p:nvPr/>
        </p:nvSpPr>
        <p:spPr>
          <a:xfrm>
            <a:off x="1187775" y="1905950"/>
            <a:ext cx="1687200" cy="7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Babies born with blue eyes </a:t>
            </a:r>
            <a:endParaRPr sz="19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44" name="Google Shape;444;g3e35a7b64db_0_16"/>
          <p:cNvSpPr txBox="1"/>
          <p:nvPr/>
        </p:nvSpPr>
        <p:spPr>
          <a:xfrm>
            <a:off x="6341300" y="1972850"/>
            <a:ext cx="1881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Babies born premature</a:t>
            </a:r>
            <a:endParaRPr sz="1600"/>
          </a:p>
        </p:txBody>
      </p:sp>
      <p:sp>
        <p:nvSpPr>
          <p:cNvPr id="445" name="Google Shape;445;g3e35a7b64db_0_16"/>
          <p:cNvSpPr txBox="1"/>
          <p:nvPr/>
        </p:nvSpPr>
        <p:spPr>
          <a:xfrm>
            <a:off x="3455325" y="1653575"/>
            <a:ext cx="18816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Babies born with blue eyes and premature</a:t>
            </a:r>
            <a:endParaRPr sz="1600"/>
          </a:p>
        </p:txBody>
      </p:sp>
      <p:sp>
        <p:nvSpPr>
          <p:cNvPr id="446" name="Google Shape;446;g3e35a7b64db_0_16"/>
          <p:cNvSpPr txBox="1"/>
          <p:nvPr/>
        </p:nvSpPr>
        <p:spPr>
          <a:xfrm>
            <a:off x="1573425" y="2934800"/>
            <a:ext cx="915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20.8%</a:t>
            </a:r>
            <a:endParaRPr sz="19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47" name="Google Shape;447;g3e35a7b64db_0_16"/>
          <p:cNvSpPr txBox="1"/>
          <p:nvPr/>
        </p:nvSpPr>
        <p:spPr>
          <a:xfrm>
            <a:off x="6595325" y="2904375"/>
            <a:ext cx="915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10.5%</a:t>
            </a:r>
            <a:endParaRPr sz="19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48" name="Google Shape;448;g3e35a7b64db_0_16"/>
          <p:cNvSpPr txBox="1"/>
          <p:nvPr/>
        </p:nvSpPr>
        <p:spPr>
          <a:xfrm>
            <a:off x="3858925" y="2934800"/>
            <a:ext cx="915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    ?</a:t>
            </a:r>
            <a:endParaRPr sz="20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3e35a7b64db_0_10"/>
          <p:cNvSpPr txBox="1"/>
          <p:nvPr/>
        </p:nvSpPr>
        <p:spPr>
          <a:xfrm>
            <a:off x="855650" y="573100"/>
            <a:ext cx="7053300" cy="8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P</a:t>
            </a:r>
            <a:r>
              <a:rPr b="1" lang="en" sz="24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(blue eyes and premature)= </a:t>
            </a:r>
            <a:r>
              <a:rPr b="1" i="1" lang="en" sz="24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P</a:t>
            </a:r>
            <a:r>
              <a:rPr b="1" lang="en" sz="24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(blue eyes) x </a:t>
            </a:r>
            <a:r>
              <a:rPr b="1" i="1" lang="en" sz="24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P</a:t>
            </a:r>
            <a:r>
              <a:rPr b="1" lang="en" sz="24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(premature)</a:t>
            </a:r>
            <a:endParaRPr b="1" sz="24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20.8% x 10.5% = </a:t>
            </a:r>
            <a:endParaRPr b="1"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4" name="Google Shape;454;g3e35a7b64db_0_10"/>
          <p:cNvSpPr txBox="1"/>
          <p:nvPr/>
        </p:nvSpPr>
        <p:spPr>
          <a:xfrm>
            <a:off x="3294800" y="2309550"/>
            <a:ext cx="2811600" cy="4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218.4 % ???</a:t>
            </a:r>
            <a:endParaRPr b="1"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5" name="Google Shape;455;g3e35a7b64db_0_10"/>
          <p:cNvSpPr/>
          <p:nvPr/>
        </p:nvSpPr>
        <p:spPr>
          <a:xfrm>
            <a:off x="3575" y="1976713"/>
            <a:ext cx="3983400" cy="10830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6" name="Google Shape;456;g3e35a7b64db_0_10"/>
          <p:cNvSpPr txBox="1"/>
          <p:nvPr/>
        </p:nvSpPr>
        <p:spPr>
          <a:xfrm>
            <a:off x="460025" y="3192150"/>
            <a:ext cx="3070500" cy="5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Percent- out of 100</a:t>
            </a:r>
            <a:endParaRPr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7" name="Google Shape;457;g3e35a7b64db_0_10"/>
          <p:cNvSpPr txBox="1"/>
          <p:nvPr/>
        </p:nvSpPr>
        <p:spPr>
          <a:xfrm>
            <a:off x="3432063" y="3357750"/>
            <a:ext cx="981300" cy="4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20.8</a:t>
            </a:r>
            <a:endParaRPr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8" name="Google Shape;458;g3e35a7b64db_0_10"/>
          <p:cNvSpPr/>
          <p:nvPr/>
        </p:nvSpPr>
        <p:spPr>
          <a:xfrm rot="-8526524">
            <a:off x="3399668" y="3665320"/>
            <a:ext cx="370259" cy="388809"/>
          </a:xfrm>
          <a:prstGeom prst="bentArrow">
            <a:avLst>
              <a:gd fmla="val 21095" name="adj1"/>
              <a:gd fmla="val 25000" name="adj2"/>
              <a:gd fmla="val 25000" name="adj3"/>
              <a:gd fmla="val 43750" name="adj4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59" name="Google Shape;459;g3e35a7b64db_0_10"/>
          <p:cNvSpPr txBox="1"/>
          <p:nvPr/>
        </p:nvSpPr>
        <p:spPr>
          <a:xfrm>
            <a:off x="4413363" y="3357750"/>
            <a:ext cx="1488900" cy="5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0.208</a:t>
            </a:r>
            <a:endParaRPr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0" name="Google Shape;460;g3e35a7b64db_0_10"/>
          <p:cNvSpPr txBox="1"/>
          <p:nvPr/>
        </p:nvSpPr>
        <p:spPr>
          <a:xfrm>
            <a:off x="3476513" y="4119025"/>
            <a:ext cx="981300" cy="4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10</a:t>
            </a:r>
            <a:r>
              <a:rPr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.5</a:t>
            </a:r>
            <a:endParaRPr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1" name="Google Shape;461;g3e35a7b64db_0_10"/>
          <p:cNvSpPr/>
          <p:nvPr/>
        </p:nvSpPr>
        <p:spPr>
          <a:xfrm rot="-8526524">
            <a:off x="3468143" y="4423345"/>
            <a:ext cx="370259" cy="388809"/>
          </a:xfrm>
          <a:prstGeom prst="bentArrow">
            <a:avLst>
              <a:gd fmla="val 21095" name="adj1"/>
              <a:gd fmla="val 25000" name="adj2"/>
              <a:gd fmla="val 25000" name="adj3"/>
              <a:gd fmla="val 43750" name="adj4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2" name="Google Shape;462;g3e35a7b64db_0_10"/>
          <p:cNvSpPr txBox="1"/>
          <p:nvPr/>
        </p:nvSpPr>
        <p:spPr>
          <a:xfrm>
            <a:off x="4457813" y="4085125"/>
            <a:ext cx="1488900" cy="5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0.105</a:t>
            </a:r>
            <a:endParaRPr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3" name="Google Shape;463;g3e35a7b64db_0_10"/>
          <p:cNvSpPr txBox="1"/>
          <p:nvPr/>
        </p:nvSpPr>
        <p:spPr>
          <a:xfrm>
            <a:off x="5428425" y="2238975"/>
            <a:ext cx="3659100" cy="5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0.208 x 0.105 = 0.02184</a:t>
            </a:r>
            <a:endParaRPr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4" name="Google Shape;464;g3e35a7b64db_0_10"/>
          <p:cNvSpPr txBox="1"/>
          <p:nvPr/>
        </p:nvSpPr>
        <p:spPr>
          <a:xfrm>
            <a:off x="5565125" y="3162050"/>
            <a:ext cx="2976300" cy="5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0.02184 x 100= 2.284</a:t>
            </a:r>
            <a:endParaRPr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5" name="Google Shape;465;g3e35a7b64db_0_10"/>
          <p:cNvSpPr/>
          <p:nvPr/>
        </p:nvSpPr>
        <p:spPr>
          <a:xfrm rot="1484761">
            <a:off x="7783061" y="2631565"/>
            <a:ext cx="329673" cy="199870"/>
          </a:xfrm>
          <a:prstGeom prst="bentUpArrow">
            <a:avLst>
              <a:gd fmla="val 35811" name="adj1"/>
              <a:gd fmla="val 25000" name="adj2"/>
              <a:gd fmla="val 25000" name="adj3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66" name="Google Shape;466;g3e35a7b64db_0_10"/>
          <p:cNvSpPr txBox="1"/>
          <p:nvPr/>
        </p:nvSpPr>
        <p:spPr>
          <a:xfrm>
            <a:off x="6248900" y="3959150"/>
            <a:ext cx="20190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2.284 %</a:t>
            </a:r>
            <a:endParaRPr b="1"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" name="Google Shape;471;g3e35a7b64db_0_48"/>
          <p:cNvGrpSpPr/>
          <p:nvPr/>
        </p:nvGrpSpPr>
        <p:grpSpPr>
          <a:xfrm>
            <a:off x="530202" y="377450"/>
            <a:ext cx="7826374" cy="4388619"/>
            <a:chOff x="795186" y="603932"/>
            <a:chExt cx="6533958" cy="3663900"/>
          </a:xfrm>
        </p:grpSpPr>
        <p:sp>
          <p:nvSpPr>
            <p:cNvPr id="472" name="Google Shape;472;g3e35a7b64db_0_48"/>
            <p:cNvSpPr/>
            <p:nvPr/>
          </p:nvSpPr>
          <p:spPr>
            <a:xfrm>
              <a:off x="795186" y="603932"/>
              <a:ext cx="4497600" cy="3663900"/>
            </a:xfrm>
            <a:prstGeom prst="ellipse">
              <a:avLst/>
            </a:prstGeom>
            <a:noFill/>
            <a:ln cap="flat" cmpd="sng" w="285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09500" lIns="109500" spcFirstLastPara="1" rIns="109500" wrap="square" tIns="109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473" name="Google Shape;473;g3e35a7b64db_0_48"/>
            <p:cNvSpPr/>
            <p:nvPr/>
          </p:nvSpPr>
          <p:spPr>
            <a:xfrm>
              <a:off x="2831544" y="603932"/>
              <a:ext cx="4497600" cy="3663900"/>
            </a:xfrm>
            <a:prstGeom prst="ellipse">
              <a:avLst/>
            </a:prstGeom>
            <a:noFill/>
            <a:ln cap="flat" cmpd="sng" w="285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09500" lIns="109500" spcFirstLastPara="1" rIns="109500" wrap="square" tIns="109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474" name="Google Shape;474;g3e35a7b64db_0_48"/>
          <p:cNvSpPr txBox="1"/>
          <p:nvPr/>
        </p:nvSpPr>
        <p:spPr>
          <a:xfrm>
            <a:off x="1187775" y="1905950"/>
            <a:ext cx="1687200" cy="7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Babies born with blue eyes </a:t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75" name="Google Shape;475;g3e35a7b64db_0_48"/>
          <p:cNvSpPr txBox="1"/>
          <p:nvPr/>
        </p:nvSpPr>
        <p:spPr>
          <a:xfrm>
            <a:off x="6341300" y="1972850"/>
            <a:ext cx="1881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Babies born premature</a:t>
            </a:r>
            <a:endParaRPr/>
          </a:p>
        </p:txBody>
      </p:sp>
      <p:sp>
        <p:nvSpPr>
          <p:cNvPr id="476" name="Google Shape;476;g3e35a7b64db_0_48"/>
          <p:cNvSpPr txBox="1"/>
          <p:nvPr/>
        </p:nvSpPr>
        <p:spPr>
          <a:xfrm>
            <a:off x="3455325" y="1653575"/>
            <a:ext cx="18816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Babies born with blue eyes and premature</a:t>
            </a:r>
            <a:endParaRPr/>
          </a:p>
        </p:txBody>
      </p:sp>
      <p:sp>
        <p:nvSpPr>
          <p:cNvPr id="477" name="Google Shape;477;g3e35a7b64db_0_48"/>
          <p:cNvSpPr txBox="1"/>
          <p:nvPr/>
        </p:nvSpPr>
        <p:spPr>
          <a:xfrm>
            <a:off x="1580300" y="2828425"/>
            <a:ext cx="915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20.8%</a:t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78" name="Google Shape;478;g3e35a7b64db_0_48"/>
          <p:cNvSpPr txBox="1"/>
          <p:nvPr/>
        </p:nvSpPr>
        <p:spPr>
          <a:xfrm>
            <a:off x="6595325" y="2828425"/>
            <a:ext cx="915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10.5%</a:t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79" name="Google Shape;479;g3e35a7b64db_0_48"/>
          <p:cNvSpPr txBox="1"/>
          <p:nvPr/>
        </p:nvSpPr>
        <p:spPr>
          <a:xfrm>
            <a:off x="3858925" y="2870100"/>
            <a:ext cx="1132500" cy="7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    </a:t>
            </a:r>
            <a:r>
              <a:rPr lang="en" sz="1900">
                <a:solidFill>
                  <a:schemeClr val="lt1"/>
                </a:solidFill>
                <a:highlight>
                  <a:srgbClr val="FFFF00"/>
                </a:highlight>
                <a:latin typeface="Lexend"/>
                <a:ea typeface="Lexend"/>
                <a:cs typeface="Lexend"/>
                <a:sym typeface="Lexend"/>
              </a:rPr>
              <a:t>2.284%</a:t>
            </a:r>
            <a:endParaRPr sz="1900">
              <a:solidFill>
                <a:schemeClr val="lt1"/>
              </a:solidFill>
              <a:highlight>
                <a:srgbClr val="FFFF00"/>
              </a:highlight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3e35a7b64db_0_61"/>
          <p:cNvSpPr txBox="1"/>
          <p:nvPr>
            <p:ph type="title"/>
          </p:nvPr>
        </p:nvSpPr>
        <p:spPr>
          <a:xfrm>
            <a:off x="104400" y="150125"/>
            <a:ext cx="7883400" cy="10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Geriatrics</a:t>
            </a:r>
            <a:endParaRPr sz="6000"/>
          </a:p>
        </p:txBody>
      </p:sp>
      <p:pic>
        <p:nvPicPr>
          <p:cNvPr descr="doctor with older man (Provided by Getty Images)" id="485" name="Google Shape;485;g3e35a7b64db_0_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300" y="1659525"/>
            <a:ext cx="3855898" cy="2571843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g3e35a7b64db_0_61"/>
          <p:cNvSpPr txBox="1"/>
          <p:nvPr/>
        </p:nvSpPr>
        <p:spPr>
          <a:xfrm>
            <a:off x="4572000" y="768425"/>
            <a:ext cx="4226100" cy="19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Lexend"/>
              <a:buChar char="●"/>
            </a:pP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About 75% of US adults ages 65-80 have some type of heart disease</a:t>
            </a:r>
            <a:endParaRPr sz="19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Lexend"/>
              <a:buChar char="●"/>
            </a:pP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About 25% of US adults ages 65-80 have diabetes. </a:t>
            </a:r>
            <a:endParaRPr sz="19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87" name="Google Shape;487;g3e35a7b64db_0_61"/>
          <p:cNvSpPr txBox="1"/>
          <p:nvPr/>
        </p:nvSpPr>
        <p:spPr>
          <a:xfrm>
            <a:off x="4782600" y="3029825"/>
            <a:ext cx="4361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What is the probability of a U.S. adult ages 65-80 having </a:t>
            </a:r>
            <a:r>
              <a:rPr b="1"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BOTH </a:t>
            </a: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heart disease and diabetes?</a:t>
            </a:r>
            <a:endParaRPr sz="19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88" name="Google Shape;488;g3e35a7b64db_0_61"/>
          <p:cNvSpPr txBox="1"/>
          <p:nvPr/>
        </p:nvSpPr>
        <p:spPr>
          <a:xfrm>
            <a:off x="225575" y="45909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4"/>
              </a:rPr>
              <a:t>https://pcna.net/news/unraveling-the-hidden-triggers-of-cardiovascular-risk-in-older-adults/</a:t>
            </a:r>
            <a:endParaRPr/>
          </a:p>
        </p:txBody>
      </p:sp>
      <p:sp>
        <p:nvSpPr>
          <p:cNvPr id="489" name="Google Shape;489;g3e35a7b64db_0_61"/>
          <p:cNvSpPr txBox="1"/>
          <p:nvPr/>
        </p:nvSpPr>
        <p:spPr>
          <a:xfrm>
            <a:off x="3984825" y="44780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5"/>
              </a:rPr>
              <a:t>https://pmc.ncbi.nlm.nih.gov/articles/PMC6616540/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g3e35a7b64db_0_80"/>
          <p:cNvGrpSpPr/>
          <p:nvPr/>
        </p:nvGrpSpPr>
        <p:grpSpPr>
          <a:xfrm>
            <a:off x="530202" y="377450"/>
            <a:ext cx="7826374" cy="4388619"/>
            <a:chOff x="795186" y="603932"/>
            <a:chExt cx="6533958" cy="3663900"/>
          </a:xfrm>
        </p:grpSpPr>
        <p:sp>
          <p:nvSpPr>
            <p:cNvPr id="495" name="Google Shape;495;g3e35a7b64db_0_80"/>
            <p:cNvSpPr/>
            <p:nvPr/>
          </p:nvSpPr>
          <p:spPr>
            <a:xfrm>
              <a:off x="795186" y="603932"/>
              <a:ext cx="4497600" cy="3663900"/>
            </a:xfrm>
            <a:prstGeom prst="ellipse">
              <a:avLst/>
            </a:prstGeom>
            <a:noFill/>
            <a:ln cap="flat" cmpd="sng" w="285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09500" lIns="109500" spcFirstLastPara="1" rIns="109500" wrap="square" tIns="109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496" name="Google Shape;496;g3e35a7b64db_0_80"/>
            <p:cNvSpPr/>
            <p:nvPr/>
          </p:nvSpPr>
          <p:spPr>
            <a:xfrm>
              <a:off x="2831544" y="603932"/>
              <a:ext cx="4497600" cy="3663900"/>
            </a:xfrm>
            <a:prstGeom prst="ellipse">
              <a:avLst/>
            </a:prstGeom>
            <a:noFill/>
            <a:ln cap="flat" cmpd="sng" w="285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09500" lIns="109500" spcFirstLastPara="1" rIns="109500" wrap="square" tIns="109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497" name="Google Shape;497;g3e35a7b64db_0_80"/>
          <p:cNvSpPr txBox="1"/>
          <p:nvPr/>
        </p:nvSpPr>
        <p:spPr>
          <a:xfrm>
            <a:off x="1194650" y="1905950"/>
            <a:ext cx="1687200" cy="7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US adults 65-80 with heart disease</a:t>
            </a: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sz="19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98" name="Google Shape;498;g3e35a7b64db_0_80"/>
          <p:cNvSpPr txBox="1"/>
          <p:nvPr/>
        </p:nvSpPr>
        <p:spPr>
          <a:xfrm>
            <a:off x="3432775" y="1634000"/>
            <a:ext cx="1881600" cy="18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US adults 65-80 with </a:t>
            </a:r>
            <a:r>
              <a:rPr b="1"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BOTH </a:t>
            </a: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heart disease and diabetes?</a:t>
            </a:r>
            <a:endParaRPr sz="19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g3e35a7b64db_0_80"/>
          <p:cNvSpPr txBox="1"/>
          <p:nvPr/>
        </p:nvSpPr>
        <p:spPr>
          <a:xfrm>
            <a:off x="1580300" y="3144075"/>
            <a:ext cx="915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75</a:t>
            </a: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%</a:t>
            </a:r>
            <a:endParaRPr sz="19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00" name="Google Shape;500;g3e35a7b64db_0_80"/>
          <p:cNvSpPr txBox="1"/>
          <p:nvPr/>
        </p:nvSpPr>
        <p:spPr>
          <a:xfrm>
            <a:off x="6428200" y="3043450"/>
            <a:ext cx="915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25</a:t>
            </a: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%</a:t>
            </a:r>
            <a:endParaRPr sz="19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01" name="Google Shape;501;g3e35a7b64db_0_80"/>
          <p:cNvSpPr txBox="1"/>
          <p:nvPr/>
        </p:nvSpPr>
        <p:spPr>
          <a:xfrm>
            <a:off x="4026075" y="3455100"/>
            <a:ext cx="915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    </a:t>
            </a:r>
            <a:r>
              <a:rPr lang="en" sz="2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?</a:t>
            </a:r>
            <a:endParaRPr sz="21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02" name="Google Shape;502;g3e35a7b64db_0_80"/>
          <p:cNvSpPr txBox="1"/>
          <p:nvPr/>
        </p:nvSpPr>
        <p:spPr>
          <a:xfrm>
            <a:off x="6150300" y="1970000"/>
            <a:ext cx="1687200" cy="7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US adults 65-80 with diabetes</a:t>
            </a:r>
            <a:endParaRPr sz="19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e35a7b64db_0_93"/>
          <p:cNvSpPr txBox="1"/>
          <p:nvPr/>
        </p:nvSpPr>
        <p:spPr>
          <a:xfrm>
            <a:off x="372225" y="533475"/>
            <a:ext cx="8053800" cy="9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Probability Multiplication Rule - </a:t>
            </a:r>
            <a:endParaRPr b="1" sz="30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(If both events are completely separate from each other)</a:t>
            </a:r>
            <a:endParaRPr sz="20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600">
              <a:solidFill>
                <a:schemeClr val="accent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600">
                <a:solidFill>
                  <a:schemeClr val="lt1"/>
                </a:solidFill>
              </a:rPr>
              <a:t>P</a:t>
            </a:r>
            <a:r>
              <a:rPr b="1" lang="en" sz="1600">
                <a:solidFill>
                  <a:schemeClr val="lt1"/>
                </a:solidFill>
              </a:rPr>
              <a:t> (A and B)= </a:t>
            </a:r>
            <a:r>
              <a:rPr b="1" i="1" lang="en" sz="1600">
                <a:solidFill>
                  <a:schemeClr val="lt1"/>
                </a:solidFill>
              </a:rPr>
              <a:t>P</a:t>
            </a:r>
            <a:r>
              <a:rPr b="1" lang="en" sz="1600">
                <a:solidFill>
                  <a:schemeClr val="lt1"/>
                </a:solidFill>
              </a:rPr>
              <a:t>A x </a:t>
            </a:r>
            <a:r>
              <a:rPr b="1" i="1" lang="en" sz="1600">
                <a:solidFill>
                  <a:schemeClr val="lt1"/>
                </a:solidFill>
              </a:rPr>
              <a:t>P</a:t>
            </a:r>
            <a:r>
              <a:rPr b="1" lang="en" sz="1600">
                <a:solidFill>
                  <a:schemeClr val="lt1"/>
                </a:solidFill>
              </a:rPr>
              <a:t>B</a:t>
            </a:r>
            <a:endParaRPr b="1" sz="1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1200">
                <a:solidFill>
                  <a:schemeClr val="lt1"/>
                </a:solidFill>
              </a:rPr>
            </a:br>
            <a:endParaRPr sz="1200">
              <a:solidFill>
                <a:schemeClr val="dk2"/>
              </a:solidFill>
            </a:endParaRPr>
          </a:p>
        </p:txBody>
      </p:sp>
      <p:sp>
        <p:nvSpPr>
          <p:cNvPr id="508" name="Google Shape;508;g3e35a7b64db_0_93"/>
          <p:cNvSpPr/>
          <p:nvPr/>
        </p:nvSpPr>
        <p:spPr>
          <a:xfrm>
            <a:off x="3293675" y="1793425"/>
            <a:ext cx="259500" cy="597900"/>
          </a:xfrm>
          <a:prstGeom prst="ellipse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09" name="Google Shape;509;g3e35a7b64db_0_93"/>
          <p:cNvSpPr/>
          <p:nvPr/>
        </p:nvSpPr>
        <p:spPr>
          <a:xfrm rot="4930195">
            <a:off x="3138185" y="2628076"/>
            <a:ext cx="631992" cy="237124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10" name="Google Shape;510;g3e35a7b64db_0_93"/>
          <p:cNvSpPr txBox="1"/>
          <p:nvPr/>
        </p:nvSpPr>
        <p:spPr>
          <a:xfrm>
            <a:off x="2874975" y="3060075"/>
            <a:ext cx="15999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Probability of</a:t>
            </a:r>
            <a:endParaRPr sz="15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11" name="Google Shape;511;g3e35a7b64db_0_93"/>
          <p:cNvSpPr/>
          <p:nvPr/>
        </p:nvSpPr>
        <p:spPr>
          <a:xfrm>
            <a:off x="3614675" y="1793425"/>
            <a:ext cx="186600" cy="597900"/>
          </a:xfrm>
          <a:prstGeom prst="ellipse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12" name="Google Shape;512;g3e35a7b64db_0_93"/>
          <p:cNvSpPr/>
          <p:nvPr/>
        </p:nvSpPr>
        <p:spPr>
          <a:xfrm rot="4930849">
            <a:off x="3594066" y="2558057"/>
            <a:ext cx="429998" cy="243785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13" name="Google Shape;513;g3e35a7b64db_0_93"/>
          <p:cNvSpPr txBox="1"/>
          <p:nvPr/>
        </p:nvSpPr>
        <p:spPr>
          <a:xfrm>
            <a:off x="3897225" y="2693600"/>
            <a:ext cx="1697400" cy="3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Heart disease</a:t>
            </a:r>
            <a:endParaRPr sz="15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14" name="Google Shape;514;g3e35a7b64db_0_93"/>
          <p:cNvSpPr/>
          <p:nvPr/>
        </p:nvSpPr>
        <p:spPr>
          <a:xfrm>
            <a:off x="4206975" y="1819838"/>
            <a:ext cx="186600" cy="597900"/>
          </a:xfrm>
          <a:prstGeom prst="ellipse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15" name="Google Shape;515;g3e35a7b64db_0_93"/>
          <p:cNvSpPr/>
          <p:nvPr/>
        </p:nvSpPr>
        <p:spPr>
          <a:xfrm rot="2399">
            <a:off x="4393566" y="2270587"/>
            <a:ext cx="429900" cy="2439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16" name="Google Shape;516;g3e35a7b64db_0_93"/>
          <p:cNvSpPr txBox="1"/>
          <p:nvPr/>
        </p:nvSpPr>
        <p:spPr>
          <a:xfrm>
            <a:off x="4799275" y="2217625"/>
            <a:ext cx="1528500" cy="3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Diabetes</a:t>
            </a:r>
            <a:endParaRPr sz="15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17" name="Google Shape;517;g3e35a7b64db_0_93"/>
          <p:cNvSpPr txBox="1"/>
          <p:nvPr/>
        </p:nvSpPr>
        <p:spPr>
          <a:xfrm>
            <a:off x="784225" y="3767375"/>
            <a:ext cx="7641900" cy="59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chemeClr val="lt1"/>
                </a:solidFill>
              </a:rPr>
              <a:t>P</a:t>
            </a:r>
            <a:r>
              <a:rPr b="1" lang="en" sz="2000">
                <a:solidFill>
                  <a:schemeClr val="lt1"/>
                </a:solidFill>
              </a:rPr>
              <a:t>(heart disease and diabetes)= </a:t>
            </a:r>
            <a:r>
              <a:rPr b="1" i="1" lang="en" sz="2000">
                <a:solidFill>
                  <a:schemeClr val="lt1"/>
                </a:solidFill>
              </a:rPr>
              <a:t>P</a:t>
            </a:r>
            <a:r>
              <a:rPr b="1" lang="en" sz="2000">
                <a:solidFill>
                  <a:schemeClr val="lt1"/>
                </a:solidFill>
              </a:rPr>
              <a:t>(heart disease) x </a:t>
            </a:r>
            <a:r>
              <a:rPr b="1" i="1" lang="en" sz="2000">
                <a:solidFill>
                  <a:schemeClr val="lt1"/>
                </a:solidFill>
              </a:rPr>
              <a:t>P</a:t>
            </a:r>
            <a:r>
              <a:rPr b="1" lang="en" sz="2000">
                <a:solidFill>
                  <a:schemeClr val="lt1"/>
                </a:solidFill>
              </a:rPr>
              <a:t>(diabetes)</a:t>
            </a:r>
            <a:endParaRPr b="1" sz="2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e35a7b64db_0_122"/>
          <p:cNvSpPr txBox="1"/>
          <p:nvPr/>
        </p:nvSpPr>
        <p:spPr>
          <a:xfrm>
            <a:off x="961838" y="1981625"/>
            <a:ext cx="981300" cy="4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75.0</a:t>
            </a:r>
            <a:endParaRPr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23" name="Google Shape;523;g3e35a7b64db_0_122"/>
          <p:cNvSpPr/>
          <p:nvPr/>
        </p:nvSpPr>
        <p:spPr>
          <a:xfrm rot="-8526524">
            <a:off x="929443" y="2289195"/>
            <a:ext cx="370259" cy="388809"/>
          </a:xfrm>
          <a:prstGeom prst="bentArrow">
            <a:avLst>
              <a:gd fmla="val 21095" name="adj1"/>
              <a:gd fmla="val 25000" name="adj2"/>
              <a:gd fmla="val 25000" name="adj3"/>
              <a:gd fmla="val 43750" name="adj4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24" name="Google Shape;524;g3e35a7b64db_0_122"/>
          <p:cNvSpPr txBox="1"/>
          <p:nvPr/>
        </p:nvSpPr>
        <p:spPr>
          <a:xfrm>
            <a:off x="1943138" y="1981625"/>
            <a:ext cx="1488900" cy="5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0.75</a:t>
            </a:r>
            <a:endParaRPr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25" name="Google Shape;525;g3e35a7b64db_0_122"/>
          <p:cNvSpPr txBox="1"/>
          <p:nvPr/>
        </p:nvSpPr>
        <p:spPr>
          <a:xfrm>
            <a:off x="1006288" y="2742900"/>
            <a:ext cx="981300" cy="4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25</a:t>
            </a:r>
            <a:r>
              <a:rPr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.0</a:t>
            </a:r>
            <a:endParaRPr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26" name="Google Shape;526;g3e35a7b64db_0_122"/>
          <p:cNvSpPr/>
          <p:nvPr/>
        </p:nvSpPr>
        <p:spPr>
          <a:xfrm rot="-8526524">
            <a:off x="997918" y="3047220"/>
            <a:ext cx="370259" cy="388809"/>
          </a:xfrm>
          <a:prstGeom prst="bentArrow">
            <a:avLst>
              <a:gd fmla="val 21095" name="adj1"/>
              <a:gd fmla="val 25000" name="adj2"/>
              <a:gd fmla="val 25000" name="adj3"/>
              <a:gd fmla="val 43750" name="adj4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27" name="Google Shape;527;g3e35a7b64db_0_122"/>
          <p:cNvSpPr txBox="1"/>
          <p:nvPr/>
        </p:nvSpPr>
        <p:spPr>
          <a:xfrm>
            <a:off x="1987588" y="2709000"/>
            <a:ext cx="1488900" cy="5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0.25</a:t>
            </a:r>
            <a:endParaRPr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28" name="Google Shape;528;g3e35a7b64db_0_122"/>
          <p:cNvSpPr txBox="1"/>
          <p:nvPr/>
        </p:nvSpPr>
        <p:spPr>
          <a:xfrm>
            <a:off x="3589850" y="1981625"/>
            <a:ext cx="3659100" cy="5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0.25 x 0.75 = 0.1875</a:t>
            </a:r>
            <a:endParaRPr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29" name="Google Shape;529;g3e35a7b64db_0_122"/>
          <p:cNvSpPr txBox="1"/>
          <p:nvPr/>
        </p:nvSpPr>
        <p:spPr>
          <a:xfrm>
            <a:off x="3476500" y="2709000"/>
            <a:ext cx="2976300" cy="5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0.1875 x 100= 18.75</a:t>
            </a:r>
            <a:endParaRPr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30" name="Google Shape;530;g3e35a7b64db_0_122"/>
          <p:cNvSpPr txBox="1"/>
          <p:nvPr/>
        </p:nvSpPr>
        <p:spPr>
          <a:xfrm>
            <a:off x="3756100" y="3436375"/>
            <a:ext cx="20190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18.75</a:t>
            </a:r>
            <a:r>
              <a:rPr b="1"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%</a:t>
            </a:r>
            <a:endParaRPr b="1"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31" name="Google Shape;531;g3e35a7b64db_0_122"/>
          <p:cNvSpPr txBox="1"/>
          <p:nvPr/>
        </p:nvSpPr>
        <p:spPr>
          <a:xfrm>
            <a:off x="784225" y="620375"/>
            <a:ext cx="7575600" cy="59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</a:rPr>
              <a:t>P</a:t>
            </a:r>
            <a:r>
              <a:rPr b="1" lang="en" sz="2400">
                <a:solidFill>
                  <a:schemeClr val="lt1"/>
                </a:solidFill>
              </a:rPr>
              <a:t>(heart disease and diabetes)= </a:t>
            </a:r>
            <a:r>
              <a:rPr b="1" i="1" lang="en" sz="2400">
                <a:solidFill>
                  <a:schemeClr val="lt1"/>
                </a:solidFill>
              </a:rPr>
              <a:t>P</a:t>
            </a:r>
            <a:r>
              <a:rPr b="1" lang="en" sz="2400">
                <a:solidFill>
                  <a:schemeClr val="lt1"/>
                </a:solidFill>
              </a:rPr>
              <a:t>(heart disease) x </a:t>
            </a:r>
            <a:r>
              <a:rPr b="1" i="1" lang="en" sz="2400">
                <a:solidFill>
                  <a:schemeClr val="lt1"/>
                </a:solidFill>
              </a:rPr>
              <a:t>P</a:t>
            </a:r>
            <a:r>
              <a:rPr b="1" lang="en" sz="2400">
                <a:solidFill>
                  <a:schemeClr val="lt1"/>
                </a:solidFill>
              </a:rPr>
              <a:t>(diabetes)</a:t>
            </a:r>
            <a:endParaRPr b="1" sz="2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32" name="Google Shape;532;g3e35a7b64db_0_122"/>
          <p:cNvSpPr/>
          <p:nvPr/>
        </p:nvSpPr>
        <p:spPr>
          <a:xfrm rot="1484761">
            <a:off x="5583536" y="2383665"/>
            <a:ext cx="329673" cy="199870"/>
          </a:xfrm>
          <a:prstGeom prst="bentUpArrow">
            <a:avLst>
              <a:gd fmla="val 35811" name="adj1"/>
              <a:gd fmla="val 25000" name="adj2"/>
              <a:gd fmla="val 25000" name="adj3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7" name="Google Shape;537;g3e35a7b64db_0_144"/>
          <p:cNvGrpSpPr/>
          <p:nvPr/>
        </p:nvGrpSpPr>
        <p:grpSpPr>
          <a:xfrm>
            <a:off x="530202" y="377450"/>
            <a:ext cx="7826374" cy="4388619"/>
            <a:chOff x="795186" y="603932"/>
            <a:chExt cx="6533958" cy="3663900"/>
          </a:xfrm>
        </p:grpSpPr>
        <p:sp>
          <p:nvSpPr>
            <p:cNvPr id="538" name="Google Shape;538;g3e35a7b64db_0_144"/>
            <p:cNvSpPr/>
            <p:nvPr/>
          </p:nvSpPr>
          <p:spPr>
            <a:xfrm>
              <a:off x="795186" y="603932"/>
              <a:ext cx="4497600" cy="3663900"/>
            </a:xfrm>
            <a:prstGeom prst="ellipse">
              <a:avLst/>
            </a:prstGeom>
            <a:noFill/>
            <a:ln cap="flat" cmpd="sng" w="285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09500" lIns="109500" spcFirstLastPara="1" rIns="109500" wrap="square" tIns="109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539" name="Google Shape;539;g3e35a7b64db_0_144"/>
            <p:cNvSpPr/>
            <p:nvPr/>
          </p:nvSpPr>
          <p:spPr>
            <a:xfrm>
              <a:off x="2831544" y="603932"/>
              <a:ext cx="4497600" cy="3663900"/>
            </a:xfrm>
            <a:prstGeom prst="ellipse">
              <a:avLst/>
            </a:prstGeom>
            <a:noFill/>
            <a:ln cap="flat" cmpd="sng" w="285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09500" lIns="109500" spcFirstLastPara="1" rIns="109500" wrap="square" tIns="109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540" name="Google Shape;540;g3e35a7b64db_0_144"/>
          <p:cNvSpPr txBox="1"/>
          <p:nvPr/>
        </p:nvSpPr>
        <p:spPr>
          <a:xfrm>
            <a:off x="1078850" y="1905950"/>
            <a:ext cx="1803000" cy="7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US adults 65-80 with heart disease </a:t>
            </a:r>
            <a:endParaRPr sz="19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41" name="Google Shape;541;g3e35a7b64db_0_144"/>
          <p:cNvSpPr txBox="1"/>
          <p:nvPr/>
        </p:nvSpPr>
        <p:spPr>
          <a:xfrm>
            <a:off x="3432775" y="1565625"/>
            <a:ext cx="2052000" cy="15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US adults 65-80 with </a:t>
            </a:r>
            <a:r>
              <a:rPr b="1"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BOTH </a:t>
            </a: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heart disease and diabetes?</a:t>
            </a:r>
            <a:endParaRPr sz="19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542" name="Google Shape;542;g3e35a7b64db_0_144"/>
          <p:cNvSpPr txBox="1"/>
          <p:nvPr/>
        </p:nvSpPr>
        <p:spPr>
          <a:xfrm>
            <a:off x="1580300" y="3144075"/>
            <a:ext cx="915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75%</a:t>
            </a:r>
            <a:endParaRPr sz="20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43" name="Google Shape;543;g3e35a7b64db_0_144"/>
          <p:cNvSpPr txBox="1"/>
          <p:nvPr/>
        </p:nvSpPr>
        <p:spPr>
          <a:xfrm>
            <a:off x="6595325" y="3051050"/>
            <a:ext cx="915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25%</a:t>
            </a:r>
            <a:endParaRPr sz="20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44" name="Google Shape;544;g3e35a7b64db_0_144"/>
          <p:cNvSpPr txBox="1"/>
          <p:nvPr/>
        </p:nvSpPr>
        <p:spPr>
          <a:xfrm>
            <a:off x="3861875" y="2818775"/>
            <a:ext cx="1163100" cy="84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   </a:t>
            </a:r>
            <a:r>
              <a:rPr lang="en" sz="1900">
                <a:solidFill>
                  <a:schemeClr val="lt1"/>
                </a:solidFill>
                <a:highlight>
                  <a:srgbClr val="FFFF00"/>
                </a:highlight>
                <a:latin typeface="Lexend"/>
                <a:ea typeface="Lexend"/>
                <a:cs typeface="Lexend"/>
                <a:sym typeface="Lexend"/>
              </a:rPr>
              <a:t>18.75%</a:t>
            </a:r>
            <a:endParaRPr sz="1900">
              <a:solidFill>
                <a:schemeClr val="lt1"/>
              </a:solidFill>
              <a:highlight>
                <a:srgbClr val="FFFF00"/>
              </a:highlight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45" name="Google Shape;545;g3e35a7b64db_0_144"/>
          <p:cNvSpPr txBox="1"/>
          <p:nvPr/>
        </p:nvSpPr>
        <p:spPr>
          <a:xfrm>
            <a:off x="6150300" y="1970000"/>
            <a:ext cx="1687200" cy="7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US adults 65-80 with diabetes</a:t>
            </a:r>
            <a:endParaRPr sz="19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3e35a7b64db_0_196"/>
          <p:cNvSpPr txBox="1"/>
          <p:nvPr>
            <p:ph type="title"/>
          </p:nvPr>
        </p:nvSpPr>
        <p:spPr>
          <a:xfrm>
            <a:off x="104400" y="150125"/>
            <a:ext cx="7883400" cy="20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500"/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/>
              <a:t>Your Turn!</a:t>
            </a:r>
            <a:endParaRPr sz="7500"/>
          </a:p>
        </p:txBody>
      </p:sp>
      <p:pic>
        <p:nvPicPr>
          <p:cNvPr descr="Hand doing math homework (Provided by Getty Images)" id="551" name="Google Shape;551;g3e35a7b64db_0_1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4437" y="2250655"/>
            <a:ext cx="3189228" cy="23934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Google Shape;556;g3e35a7b64db_0_213" title="Screenshot 2026-05-25 at 2.22.23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7813" y="80975"/>
            <a:ext cx="7231228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"/>
          <p:cNvSpPr txBox="1"/>
          <p:nvPr>
            <p:ph type="title"/>
          </p:nvPr>
        </p:nvSpPr>
        <p:spPr>
          <a:xfrm>
            <a:off x="222600" y="689975"/>
            <a:ext cx="8457000" cy="41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4400"/>
              <a:t>Please look in the description below this video for links to the math worksheets. </a:t>
            </a:r>
            <a:endParaRPr sz="4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t/>
            </a:r>
            <a:endParaRPr sz="4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 sz="4400"/>
              <a:t>Enjoy this video lesson!</a:t>
            </a:r>
            <a:endParaRPr sz="4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t/>
            </a:r>
            <a:endParaRPr sz="480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1" name="Google Shape;561;g3e35a7b64db_0_222" title="Screenshot 2026-05-25 at 2.22.57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7352" y="439675"/>
            <a:ext cx="7127150" cy="3959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6" name="Google Shape;566;g3e35a7b64db_0_228" title="Screenshot 2026-05-25 at 2.22.23 PM.png"/>
          <p:cNvPicPr preferRelativeResize="0"/>
          <p:nvPr/>
        </p:nvPicPr>
        <p:blipFill rotWithShape="1">
          <a:blip r:embed="rId3">
            <a:alphaModFix/>
          </a:blip>
          <a:srcRect b="73622" l="0" r="0" t="0"/>
          <a:stretch/>
        </p:blipFill>
        <p:spPr>
          <a:xfrm>
            <a:off x="89215" y="213650"/>
            <a:ext cx="8965561" cy="1582476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g3e35a7b64db_0_228"/>
          <p:cNvSpPr txBox="1"/>
          <p:nvPr/>
        </p:nvSpPr>
        <p:spPr>
          <a:xfrm>
            <a:off x="1648025" y="2176000"/>
            <a:ext cx="5495400" cy="18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0.45 x 0.20 = 0.09  or 9%</a:t>
            </a:r>
            <a:endParaRPr sz="26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3e35a7b64db_0_201"/>
          <p:cNvSpPr txBox="1"/>
          <p:nvPr>
            <p:ph type="title"/>
          </p:nvPr>
        </p:nvSpPr>
        <p:spPr>
          <a:xfrm>
            <a:off x="646035" y="424278"/>
            <a:ext cx="5151300" cy="86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Reflection</a:t>
            </a:r>
            <a:endParaRPr/>
          </a:p>
        </p:txBody>
      </p:sp>
      <p:sp>
        <p:nvSpPr>
          <p:cNvPr id="573" name="Google Shape;573;g3e35a7b64db_0_201"/>
          <p:cNvSpPr txBox="1"/>
          <p:nvPr>
            <p:ph idx="2" type="body"/>
          </p:nvPr>
        </p:nvSpPr>
        <p:spPr>
          <a:xfrm>
            <a:off x="688425" y="1433475"/>
            <a:ext cx="8053200" cy="167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200"/>
              <a:buFont typeface="Lexend"/>
              <a:buChar char="●"/>
            </a:pPr>
            <a:r>
              <a:rPr lang="en" sz="2200">
                <a:latin typeface="Lexend"/>
                <a:ea typeface="Lexend"/>
                <a:cs typeface="Lexend"/>
                <a:sym typeface="Lexend"/>
              </a:rPr>
              <a:t>Why do health professionals need to know the probabilities of events like those mentioned in this lesson? </a:t>
            </a:r>
            <a:endParaRPr sz="2200">
              <a:latin typeface="Lexend"/>
              <a:ea typeface="Lexend"/>
              <a:cs typeface="Lexend"/>
              <a:sym typeface="Lexend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Lexend"/>
              <a:ea typeface="Lexend"/>
              <a:cs typeface="Lexend"/>
              <a:sym typeface="Lexend"/>
            </a:endParaRPr>
          </a:p>
          <a:p>
            <a:pPr indent="-36830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200"/>
              <a:buFont typeface="Lexend"/>
              <a:buChar char="●"/>
            </a:pPr>
            <a:r>
              <a:rPr lang="en" sz="2200">
                <a:latin typeface="Lexend"/>
                <a:ea typeface="Lexend"/>
                <a:cs typeface="Lexend"/>
                <a:sym typeface="Lexend"/>
              </a:rPr>
              <a:t>How will this knowledge help them when dealing with patients? </a:t>
            </a:r>
            <a:endParaRPr sz="22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e35a7b64db_0_187"/>
          <p:cNvSpPr/>
          <p:nvPr>
            <p:ph idx="2" type="pic"/>
          </p:nvPr>
        </p:nvSpPr>
        <p:spPr>
          <a:xfrm>
            <a:off x="4700175" y="0"/>
            <a:ext cx="4443900" cy="2991000"/>
          </a:xfrm>
          <a:prstGeom prst="rect">
            <a:avLst/>
          </a:prstGeom>
        </p:spPr>
      </p:sp>
      <p:sp>
        <p:nvSpPr>
          <p:cNvPr id="369" name="Google Shape;369;g3e35a7b64db_0_187"/>
          <p:cNvSpPr txBox="1"/>
          <p:nvPr/>
        </p:nvSpPr>
        <p:spPr>
          <a:xfrm>
            <a:off x="289550" y="1775750"/>
            <a:ext cx="3602400" cy="14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Amina’s story </a:t>
            </a:r>
            <a:endParaRPr sz="26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descr="Baby And Mother At Home In Bed, Happy loving family (Provided by Getty Images)" id="370" name="Google Shape;370;g3e35a7b64db_0_1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8600" y="1193175"/>
            <a:ext cx="4340900" cy="289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db6af208e3_0_426"/>
          <p:cNvSpPr txBox="1"/>
          <p:nvPr>
            <p:ph type="title"/>
          </p:nvPr>
        </p:nvSpPr>
        <p:spPr>
          <a:xfrm>
            <a:off x="311700" y="2526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Vocabulary 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376" name="Google Shape;376;g3db6af208e3_0_426"/>
          <p:cNvSpPr txBox="1"/>
          <p:nvPr>
            <p:ph idx="1" type="body"/>
          </p:nvPr>
        </p:nvSpPr>
        <p:spPr>
          <a:xfrm>
            <a:off x="311700" y="1220150"/>
            <a:ext cx="2239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Probability -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Pediatrics -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Premature -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Strep throat -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Geriatrics -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Diabetes -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g3db6af208e3_0_426"/>
          <p:cNvSpPr txBox="1"/>
          <p:nvPr>
            <p:ph idx="2" type="body"/>
          </p:nvPr>
        </p:nvSpPr>
        <p:spPr>
          <a:xfrm>
            <a:off x="2222075" y="1152475"/>
            <a:ext cx="6767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FF"/>
                </a:highlight>
              </a:rPr>
              <a:t>The chances of a an action or event happening</a:t>
            </a:r>
            <a:endParaRPr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FF"/>
                </a:highlight>
              </a:rPr>
              <a:t>The branch of medicine that is concerned with caring for babies and children</a:t>
            </a:r>
            <a:endParaRPr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FF"/>
                </a:highlight>
              </a:rPr>
              <a:t>being born before the 37th week of the mother's pregnancy</a:t>
            </a:r>
            <a:endParaRPr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FF"/>
                </a:highlight>
              </a:rPr>
              <a:t>An illness that is characterized by having a very sore throat and fever</a:t>
            </a:r>
            <a:endParaRPr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FF"/>
                </a:highlight>
              </a:rPr>
              <a:t>The branch of medicine concerned with caring for older aged people</a:t>
            </a:r>
            <a:endParaRPr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FF"/>
                </a:highlight>
              </a:rPr>
              <a:t>A disease where a person's body is unable to use or produce insulin to manage sugar levels</a:t>
            </a:r>
            <a:endParaRPr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FF"/>
              </a:highlight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e35a7b64db_0_178"/>
          <p:cNvSpPr txBox="1"/>
          <p:nvPr>
            <p:ph type="title"/>
          </p:nvPr>
        </p:nvSpPr>
        <p:spPr>
          <a:xfrm>
            <a:off x="311700" y="2526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Vocabulary 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383" name="Google Shape;383;g3e35a7b64db_0_178"/>
          <p:cNvSpPr txBox="1"/>
          <p:nvPr>
            <p:ph idx="1" type="body"/>
          </p:nvPr>
        </p:nvSpPr>
        <p:spPr>
          <a:xfrm>
            <a:off x="311700" y="1152475"/>
            <a:ext cx="2239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Eczema -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Hypertension -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Arthritis -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Obese -</a:t>
            </a:r>
            <a:endParaRPr/>
          </a:p>
        </p:txBody>
      </p:sp>
      <p:sp>
        <p:nvSpPr>
          <p:cNvPr id="384" name="Google Shape;384;g3e35a7b64db_0_178"/>
          <p:cNvSpPr txBox="1"/>
          <p:nvPr>
            <p:ph idx="2" type="body"/>
          </p:nvPr>
        </p:nvSpPr>
        <p:spPr>
          <a:xfrm>
            <a:off x="2222075" y="1152475"/>
            <a:ext cx="6767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FF"/>
                </a:highlight>
              </a:rPr>
              <a:t>A skin condition that causes rough patches and itching</a:t>
            </a:r>
            <a:endParaRPr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FF"/>
                </a:highlight>
              </a:rPr>
              <a:t>High blood pressure</a:t>
            </a:r>
            <a:endParaRPr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FF"/>
                </a:highlight>
              </a:rPr>
              <a:t>Swelling and pain in the joints</a:t>
            </a:r>
            <a:endParaRPr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FF"/>
                </a:highlight>
              </a:rPr>
              <a:t>Having a high and unhealthy amount of body fat</a:t>
            </a:r>
            <a:endParaRPr>
              <a:highlight>
                <a:srgbClr val="FFFFFF"/>
              </a:highlight>
            </a:endParaRPr>
          </a:p>
        </p:txBody>
      </p:sp>
      <p:pic>
        <p:nvPicPr>
          <p:cNvPr id="385" name="Google Shape;385;g3e35a7b64db_0_178" title="Screenshot 2026-05-23 at 10.18.18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7763" y="3113175"/>
            <a:ext cx="1818674" cy="1794101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g3e35a7b64db_0_178"/>
          <p:cNvSpPr txBox="1"/>
          <p:nvPr/>
        </p:nvSpPr>
        <p:spPr>
          <a:xfrm>
            <a:off x="1610675" y="3947850"/>
            <a:ext cx="1423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Practice!</a:t>
            </a:r>
            <a:endParaRPr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87" name="Google Shape;387;g3e35a7b64db_0_178"/>
          <p:cNvSpPr/>
          <p:nvPr/>
        </p:nvSpPr>
        <p:spPr>
          <a:xfrm>
            <a:off x="3090600" y="4060650"/>
            <a:ext cx="1352700" cy="3045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db6af208e3_0_0"/>
          <p:cNvSpPr txBox="1"/>
          <p:nvPr>
            <p:ph type="title"/>
          </p:nvPr>
        </p:nvSpPr>
        <p:spPr>
          <a:xfrm>
            <a:off x="738325" y="312025"/>
            <a:ext cx="7883400" cy="93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/>
              <a:t>Probability</a:t>
            </a:r>
            <a:r>
              <a:rPr lang="en" sz="5000"/>
              <a:t> vs. Certainty</a:t>
            </a:r>
            <a:endParaRPr sz="5000"/>
          </a:p>
        </p:txBody>
      </p:sp>
      <p:cxnSp>
        <p:nvCxnSpPr>
          <p:cNvPr id="393" name="Google Shape;393;g3db6af208e3_0_0"/>
          <p:cNvCxnSpPr/>
          <p:nvPr/>
        </p:nvCxnSpPr>
        <p:spPr>
          <a:xfrm flipH="1" rot="10800000">
            <a:off x="583800" y="2617100"/>
            <a:ext cx="7941600" cy="4020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4" name="Google Shape;394;g3db6af208e3_0_0"/>
          <p:cNvCxnSpPr/>
          <p:nvPr/>
        </p:nvCxnSpPr>
        <p:spPr>
          <a:xfrm>
            <a:off x="563675" y="2335200"/>
            <a:ext cx="10200" cy="61410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5" name="Google Shape;395;g3db6af208e3_0_0"/>
          <p:cNvCxnSpPr/>
          <p:nvPr/>
        </p:nvCxnSpPr>
        <p:spPr>
          <a:xfrm>
            <a:off x="8525400" y="2264700"/>
            <a:ext cx="10200" cy="61410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6" name="Google Shape;396;g3db6af208e3_0_0"/>
          <p:cNvSpPr txBox="1"/>
          <p:nvPr/>
        </p:nvSpPr>
        <p:spPr>
          <a:xfrm>
            <a:off x="372425" y="3120325"/>
            <a:ext cx="1570200" cy="14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0</a:t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0% Chance</a:t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Not possible</a:t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97" name="Google Shape;397;g3db6af208e3_0_0"/>
          <p:cNvSpPr txBox="1"/>
          <p:nvPr/>
        </p:nvSpPr>
        <p:spPr>
          <a:xfrm>
            <a:off x="7449925" y="2949300"/>
            <a:ext cx="1880700" cy="16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1</a:t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100% Chance</a:t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Completely certain</a:t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e35a7b64db_0_72"/>
          <p:cNvSpPr txBox="1"/>
          <p:nvPr>
            <p:ph type="title"/>
          </p:nvPr>
        </p:nvSpPr>
        <p:spPr>
          <a:xfrm>
            <a:off x="104400" y="150125"/>
            <a:ext cx="7883400" cy="10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Pediatrics</a:t>
            </a:r>
            <a:endParaRPr sz="6000"/>
          </a:p>
        </p:txBody>
      </p:sp>
      <p:sp>
        <p:nvSpPr>
          <p:cNvPr id="403" name="Google Shape;403;g3e35a7b64db_0_72"/>
          <p:cNvSpPr txBox="1"/>
          <p:nvPr/>
        </p:nvSpPr>
        <p:spPr>
          <a:xfrm>
            <a:off x="4572000" y="768425"/>
            <a:ext cx="4226100" cy="19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exend"/>
              <a:buChar char="●"/>
            </a:pPr>
            <a:r>
              <a:rPr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20.8% of babies are born with blue eyes each year</a:t>
            </a:r>
            <a:endParaRPr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exend"/>
              <a:buChar char="●"/>
            </a:pPr>
            <a:r>
              <a:rPr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10.5% of babies are born premature each year </a:t>
            </a:r>
            <a:endParaRPr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04" name="Google Shape;404;g3e35a7b64db_0_72"/>
          <p:cNvSpPr txBox="1"/>
          <p:nvPr/>
        </p:nvSpPr>
        <p:spPr>
          <a:xfrm>
            <a:off x="4782600" y="3067800"/>
            <a:ext cx="4361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What is the probability of a </a:t>
            </a:r>
            <a:r>
              <a:rPr lang="en" sz="2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baby</a:t>
            </a:r>
            <a:r>
              <a:rPr lang="en" sz="2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being born </a:t>
            </a:r>
            <a:r>
              <a:rPr b="1" lang="en" sz="2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BOTH</a:t>
            </a:r>
            <a:r>
              <a:rPr lang="en" sz="21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with blue eyes and premature?</a:t>
            </a:r>
            <a:endParaRPr sz="21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descr="Pediatrician smiling at child and mother (Provided by Getty Images)" id="405" name="Google Shape;405;g3e35a7b64db_0_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9475" y="1153325"/>
            <a:ext cx="2242549" cy="3362176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g3e35a7b64db_0_72"/>
          <p:cNvSpPr txBox="1"/>
          <p:nvPr/>
        </p:nvSpPr>
        <p:spPr>
          <a:xfrm>
            <a:off x="4030850" y="4515500"/>
            <a:ext cx="4925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4"/>
              </a:rPr>
              <a:t>https://publications.aap.org/patiented/article-abstract/doi/10.1542/peo_document239/80162/Preterm-Babies-At-the-Hospital?redirectedFrom=fulltext</a:t>
            </a:r>
            <a:endParaRPr/>
          </a:p>
        </p:txBody>
      </p:sp>
      <p:sp>
        <p:nvSpPr>
          <p:cNvPr id="407" name="Google Shape;407;g3e35a7b64db_0_72"/>
          <p:cNvSpPr txBox="1"/>
          <p:nvPr/>
        </p:nvSpPr>
        <p:spPr>
          <a:xfrm>
            <a:off x="150650" y="4685375"/>
            <a:ext cx="3880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5"/>
              </a:rPr>
              <a:t>https://pmc.ncbi.nlm.nih.gov/articles/PMC4956505/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g3db6af208e3_0_460"/>
          <p:cNvGrpSpPr/>
          <p:nvPr/>
        </p:nvGrpSpPr>
        <p:grpSpPr>
          <a:xfrm>
            <a:off x="530202" y="377450"/>
            <a:ext cx="7826374" cy="4388619"/>
            <a:chOff x="795186" y="603932"/>
            <a:chExt cx="6533958" cy="3663900"/>
          </a:xfrm>
        </p:grpSpPr>
        <p:sp>
          <p:nvSpPr>
            <p:cNvPr id="413" name="Google Shape;413;g3db6af208e3_0_460"/>
            <p:cNvSpPr/>
            <p:nvPr/>
          </p:nvSpPr>
          <p:spPr>
            <a:xfrm>
              <a:off x="795186" y="603932"/>
              <a:ext cx="4497600" cy="3663900"/>
            </a:xfrm>
            <a:prstGeom prst="ellipse">
              <a:avLst/>
            </a:prstGeom>
            <a:noFill/>
            <a:ln cap="flat" cmpd="sng" w="285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09500" lIns="109500" spcFirstLastPara="1" rIns="109500" wrap="square" tIns="109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latin typeface="Lexend"/>
                <a:ea typeface="Lexend"/>
                <a:cs typeface="Lexend"/>
                <a:sym typeface="Lexend"/>
              </a:endParaRPr>
            </a:p>
          </p:txBody>
        </p:sp>
        <p:sp>
          <p:nvSpPr>
            <p:cNvPr id="414" name="Google Shape;414;g3db6af208e3_0_460"/>
            <p:cNvSpPr/>
            <p:nvPr/>
          </p:nvSpPr>
          <p:spPr>
            <a:xfrm>
              <a:off x="2831544" y="603932"/>
              <a:ext cx="4497600" cy="3663900"/>
            </a:xfrm>
            <a:prstGeom prst="ellipse">
              <a:avLst/>
            </a:prstGeom>
            <a:noFill/>
            <a:ln cap="flat" cmpd="sng" w="285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09500" lIns="109500" spcFirstLastPara="1" rIns="109500" wrap="square" tIns="109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latin typeface="Lexend"/>
                <a:ea typeface="Lexend"/>
                <a:cs typeface="Lexend"/>
                <a:sym typeface="Lexend"/>
              </a:endParaRPr>
            </a:p>
          </p:txBody>
        </p:sp>
      </p:grpSp>
      <p:sp>
        <p:nvSpPr>
          <p:cNvPr id="415" name="Google Shape;415;g3db6af208e3_0_460"/>
          <p:cNvSpPr txBox="1"/>
          <p:nvPr/>
        </p:nvSpPr>
        <p:spPr>
          <a:xfrm>
            <a:off x="1187775" y="1905950"/>
            <a:ext cx="1687200" cy="7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Babies born with blue eyes</a:t>
            </a:r>
            <a:r>
              <a:rPr lang="en" sz="17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sz="17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16" name="Google Shape;416;g3db6af208e3_0_460"/>
          <p:cNvSpPr txBox="1"/>
          <p:nvPr/>
        </p:nvSpPr>
        <p:spPr>
          <a:xfrm>
            <a:off x="6341300" y="1972850"/>
            <a:ext cx="1881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Babies born premature</a:t>
            </a:r>
            <a:endParaRPr sz="1700"/>
          </a:p>
        </p:txBody>
      </p:sp>
      <p:sp>
        <p:nvSpPr>
          <p:cNvPr id="417" name="Google Shape;417;g3db6af208e3_0_460"/>
          <p:cNvSpPr txBox="1"/>
          <p:nvPr/>
        </p:nvSpPr>
        <p:spPr>
          <a:xfrm>
            <a:off x="3455325" y="1653575"/>
            <a:ext cx="20295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Babies born with blue eyes and premature</a:t>
            </a:r>
            <a:endParaRPr sz="1700"/>
          </a:p>
        </p:txBody>
      </p:sp>
      <p:sp>
        <p:nvSpPr>
          <p:cNvPr id="418" name="Google Shape;418;g3db6af208e3_0_460"/>
          <p:cNvSpPr txBox="1"/>
          <p:nvPr/>
        </p:nvSpPr>
        <p:spPr>
          <a:xfrm>
            <a:off x="1573425" y="2995575"/>
            <a:ext cx="915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20.8%</a:t>
            </a:r>
            <a:endParaRPr sz="20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19" name="Google Shape;419;g3db6af208e3_0_460"/>
          <p:cNvSpPr txBox="1"/>
          <p:nvPr/>
        </p:nvSpPr>
        <p:spPr>
          <a:xfrm>
            <a:off x="6625725" y="2870100"/>
            <a:ext cx="915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10.5</a:t>
            </a:r>
            <a:r>
              <a:rPr lang="en" sz="2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%</a:t>
            </a:r>
            <a:endParaRPr sz="20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20" name="Google Shape;420;g3db6af208e3_0_460"/>
          <p:cNvSpPr txBox="1"/>
          <p:nvPr/>
        </p:nvSpPr>
        <p:spPr>
          <a:xfrm>
            <a:off x="3858925" y="2870100"/>
            <a:ext cx="915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     </a:t>
            </a:r>
            <a:r>
              <a:rPr lang="en" sz="23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?</a:t>
            </a:r>
            <a:endParaRPr sz="23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db6af208e3_0_433"/>
          <p:cNvSpPr txBox="1"/>
          <p:nvPr/>
        </p:nvSpPr>
        <p:spPr>
          <a:xfrm>
            <a:off x="372225" y="533475"/>
            <a:ext cx="8053800" cy="9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Probability Multiplication Rule - </a:t>
            </a:r>
            <a:endParaRPr b="1" sz="30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(If both events are completely separate from each other)</a:t>
            </a:r>
            <a:endParaRPr sz="20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600">
              <a:solidFill>
                <a:schemeClr val="accent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600">
                <a:solidFill>
                  <a:schemeClr val="lt1"/>
                </a:solidFill>
              </a:rPr>
              <a:t>P</a:t>
            </a:r>
            <a:r>
              <a:rPr b="1" lang="en" sz="1600">
                <a:solidFill>
                  <a:schemeClr val="lt1"/>
                </a:solidFill>
              </a:rPr>
              <a:t> (A and B)= </a:t>
            </a:r>
            <a:r>
              <a:rPr b="1" i="1" lang="en" sz="1600">
                <a:solidFill>
                  <a:schemeClr val="lt1"/>
                </a:solidFill>
              </a:rPr>
              <a:t>P</a:t>
            </a:r>
            <a:r>
              <a:rPr b="1" lang="en" sz="1600">
                <a:solidFill>
                  <a:schemeClr val="lt1"/>
                </a:solidFill>
              </a:rPr>
              <a:t>A x </a:t>
            </a:r>
            <a:r>
              <a:rPr b="1" i="1" lang="en" sz="1600">
                <a:solidFill>
                  <a:schemeClr val="lt1"/>
                </a:solidFill>
              </a:rPr>
              <a:t>P</a:t>
            </a:r>
            <a:r>
              <a:rPr b="1" lang="en" sz="1600">
                <a:solidFill>
                  <a:schemeClr val="lt1"/>
                </a:solidFill>
              </a:rPr>
              <a:t>B</a:t>
            </a:r>
            <a:endParaRPr b="1" sz="1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1200">
                <a:solidFill>
                  <a:schemeClr val="lt1"/>
                </a:solidFill>
              </a:rPr>
            </a:br>
            <a:endParaRPr sz="1200">
              <a:solidFill>
                <a:schemeClr val="dk2"/>
              </a:solidFill>
            </a:endParaRPr>
          </a:p>
        </p:txBody>
      </p:sp>
      <p:sp>
        <p:nvSpPr>
          <p:cNvPr id="426" name="Google Shape;426;g3db6af208e3_0_433"/>
          <p:cNvSpPr/>
          <p:nvPr/>
        </p:nvSpPr>
        <p:spPr>
          <a:xfrm>
            <a:off x="3293675" y="1793425"/>
            <a:ext cx="259500" cy="5979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27" name="Google Shape;427;g3db6af208e3_0_433"/>
          <p:cNvSpPr/>
          <p:nvPr/>
        </p:nvSpPr>
        <p:spPr>
          <a:xfrm rot="4930195">
            <a:off x="3138185" y="2628076"/>
            <a:ext cx="631992" cy="237124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28" name="Google Shape;428;g3db6af208e3_0_433"/>
          <p:cNvSpPr txBox="1"/>
          <p:nvPr/>
        </p:nvSpPr>
        <p:spPr>
          <a:xfrm>
            <a:off x="3055750" y="3060075"/>
            <a:ext cx="14496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Probability of</a:t>
            </a:r>
            <a:endParaRPr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29" name="Google Shape;429;g3db6af208e3_0_433"/>
          <p:cNvSpPr/>
          <p:nvPr/>
        </p:nvSpPr>
        <p:spPr>
          <a:xfrm>
            <a:off x="3614675" y="1793425"/>
            <a:ext cx="186600" cy="5979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0" name="Google Shape;430;g3db6af208e3_0_433"/>
          <p:cNvSpPr/>
          <p:nvPr/>
        </p:nvSpPr>
        <p:spPr>
          <a:xfrm rot="4930849">
            <a:off x="3594066" y="2558057"/>
            <a:ext cx="429998" cy="243785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1" name="Google Shape;431;g3db6af208e3_0_433"/>
          <p:cNvSpPr txBox="1"/>
          <p:nvPr/>
        </p:nvSpPr>
        <p:spPr>
          <a:xfrm>
            <a:off x="3897225" y="2693600"/>
            <a:ext cx="1003800" cy="3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Blue eyes</a:t>
            </a:r>
            <a:endParaRPr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2" name="Google Shape;432;g3db6af208e3_0_433"/>
          <p:cNvSpPr/>
          <p:nvPr/>
        </p:nvSpPr>
        <p:spPr>
          <a:xfrm>
            <a:off x="4206975" y="1819838"/>
            <a:ext cx="186600" cy="5979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3" name="Google Shape;433;g3db6af208e3_0_433"/>
          <p:cNvSpPr/>
          <p:nvPr/>
        </p:nvSpPr>
        <p:spPr>
          <a:xfrm rot="2399">
            <a:off x="4393566" y="2270587"/>
            <a:ext cx="429900" cy="2439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4" name="Google Shape;434;g3db6af208e3_0_433"/>
          <p:cNvSpPr txBox="1"/>
          <p:nvPr/>
        </p:nvSpPr>
        <p:spPr>
          <a:xfrm>
            <a:off x="4799275" y="2217625"/>
            <a:ext cx="1141800" cy="3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Premature</a:t>
            </a:r>
            <a:endParaRPr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435" name="Google Shape;435;g3db6af208e3_0_433"/>
          <p:cNvSpPr txBox="1"/>
          <p:nvPr/>
        </p:nvSpPr>
        <p:spPr>
          <a:xfrm>
            <a:off x="784225" y="3767375"/>
            <a:ext cx="7443900" cy="59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b="1" i="1" lang="en" sz="2000">
                <a:solidFill>
                  <a:schemeClr val="lt1"/>
                </a:solidFill>
              </a:rPr>
              <a:t>P</a:t>
            </a:r>
            <a:r>
              <a:rPr b="1" lang="en" sz="2000">
                <a:solidFill>
                  <a:schemeClr val="lt1"/>
                </a:solidFill>
              </a:rPr>
              <a:t>(blue eyes and premature)= </a:t>
            </a:r>
            <a:r>
              <a:rPr b="1" i="1" lang="en" sz="2000">
                <a:solidFill>
                  <a:schemeClr val="lt1"/>
                </a:solidFill>
              </a:rPr>
              <a:t>P</a:t>
            </a:r>
            <a:r>
              <a:rPr b="1" lang="en" sz="2000">
                <a:solidFill>
                  <a:schemeClr val="lt1"/>
                </a:solidFill>
              </a:rPr>
              <a:t>(blue eyes) x </a:t>
            </a:r>
            <a:r>
              <a:rPr b="1" i="1" lang="en" sz="2000">
                <a:solidFill>
                  <a:schemeClr val="lt1"/>
                </a:solidFill>
              </a:rPr>
              <a:t>P</a:t>
            </a:r>
            <a:r>
              <a:rPr b="1" lang="en" sz="2000">
                <a:solidFill>
                  <a:schemeClr val="lt1"/>
                </a:solidFill>
              </a:rPr>
              <a:t>(premature)</a:t>
            </a:r>
            <a:endParaRPr b="1" sz="2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roduct Roadmap">
  <a:themeElements>
    <a:clrScheme name="Simple Light">
      <a:dk1>
        <a:srgbClr val="D32600"/>
      </a:dk1>
      <a:lt1>
        <a:srgbClr val="000000"/>
      </a:lt1>
      <a:dk2>
        <a:srgbClr val="FFFFFF"/>
      </a:dk2>
      <a:lt2>
        <a:srgbClr val="E57360"/>
      </a:lt2>
      <a:accent1>
        <a:srgbClr val="666666"/>
      </a:accent1>
      <a:accent2>
        <a:srgbClr val="B7B7B7"/>
      </a:accent2>
      <a:accent3>
        <a:srgbClr val="EFEFEF"/>
      </a:accent3>
      <a:accent4>
        <a:srgbClr val="F9EDE5"/>
      </a:accent4>
      <a:accent5>
        <a:srgbClr val="F3F3F3"/>
      </a:accent5>
      <a:accent6>
        <a:srgbClr val="F7F7F7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