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5143500" cx="9144000"/>
  <p:notesSz cx="6858000" cy="9144000"/>
  <p:embeddedFontLst>
    <p:embeddedFont>
      <p:font typeface="Lexend SemiBold"/>
      <p:regular r:id="rId23"/>
      <p:bold r:id="rId24"/>
    </p:embeddedFont>
    <p:embeddedFont>
      <p:font typeface="Roboto"/>
      <p:regular r:id="rId25"/>
      <p:bold r:id="rId26"/>
      <p:italic r:id="rId27"/>
      <p:boldItalic r:id="rId28"/>
    </p:embeddedFont>
    <p:embeddedFont>
      <p:font typeface="Lexend Light"/>
      <p:regular r:id="rId29"/>
      <p:bold r:id="rId30"/>
    </p:embeddedFont>
    <p:embeddedFont>
      <p:font typeface="Merriweather Light"/>
      <p:regular r:id="rId31"/>
      <p:bold r:id="rId32"/>
      <p:italic r:id="rId33"/>
      <p:boldItalic r:id="rId34"/>
    </p:embeddedFont>
    <p:embeddedFont>
      <p:font typeface="Lexend"/>
      <p:regular r:id="rId35"/>
      <p:bold r:id="rId36"/>
    </p:embeddedFont>
    <p:embeddedFont>
      <p:font typeface="Merriweather SemiBold"/>
      <p:regular r:id="rId37"/>
      <p:bold r:id="rId38"/>
      <p:italic r:id="rId39"/>
      <p:boldItalic r:id="rId40"/>
    </p:embeddedFont>
    <p:embeddedFont>
      <p:font typeface="Merriweather"/>
      <p:regular r:id="rId41"/>
      <p:bold r:id="rId42"/>
      <p:italic r:id="rId43"/>
      <p:boldItalic r:id="rId44"/>
    </p:embeddedFont>
    <p:embeddedFont>
      <p:font typeface="Century Gothic"/>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49" roundtripDataSignature="AMtx7mj4g73ufLzjF7835cZup2rEuqGwP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ADF991C-EED7-4D67-9241-06EA35FB94E7}">
  <a:tblStyle styleId="{7ADF991C-EED7-4D67-9241-06EA35FB94E7}"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erriweatherSemiBold-boldItalic.fntdata"/><Relationship Id="rId42" Type="http://schemas.openxmlformats.org/officeDocument/2006/relationships/font" Target="fonts/Merriweather-bold.fntdata"/><Relationship Id="rId41" Type="http://schemas.openxmlformats.org/officeDocument/2006/relationships/font" Target="fonts/Merriweather-regular.fntdata"/><Relationship Id="rId44" Type="http://schemas.openxmlformats.org/officeDocument/2006/relationships/font" Target="fonts/Merriweather-boldItalic.fntdata"/><Relationship Id="rId43" Type="http://schemas.openxmlformats.org/officeDocument/2006/relationships/font" Target="fonts/Merriweather-italic.fntdata"/><Relationship Id="rId46" Type="http://schemas.openxmlformats.org/officeDocument/2006/relationships/font" Target="fonts/CenturyGothic-bold.fntdata"/><Relationship Id="rId45" Type="http://schemas.openxmlformats.org/officeDocument/2006/relationships/font" Target="fonts/CenturyGothic-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CenturyGothic-boldItalic.fntdata"/><Relationship Id="rId47" Type="http://schemas.openxmlformats.org/officeDocument/2006/relationships/font" Target="fonts/CenturyGothic-italic.fntdata"/><Relationship Id="rId49" Type="http://customschemas.google.com/relationships/presentationmetadata" Target="meta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erriweatherLight-regular.fntdata"/><Relationship Id="rId30" Type="http://schemas.openxmlformats.org/officeDocument/2006/relationships/font" Target="fonts/LexendLight-bold.fntdata"/><Relationship Id="rId33" Type="http://schemas.openxmlformats.org/officeDocument/2006/relationships/font" Target="fonts/MerriweatherLight-italic.fntdata"/><Relationship Id="rId32" Type="http://schemas.openxmlformats.org/officeDocument/2006/relationships/font" Target="fonts/MerriweatherLight-bold.fntdata"/><Relationship Id="rId35" Type="http://schemas.openxmlformats.org/officeDocument/2006/relationships/font" Target="fonts/Lexend-regular.fntdata"/><Relationship Id="rId34" Type="http://schemas.openxmlformats.org/officeDocument/2006/relationships/font" Target="fonts/MerriweatherLight-boldItalic.fntdata"/><Relationship Id="rId37" Type="http://schemas.openxmlformats.org/officeDocument/2006/relationships/font" Target="fonts/MerriweatherSemiBold-regular.fntdata"/><Relationship Id="rId36" Type="http://schemas.openxmlformats.org/officeDocument/2006/relationships/font" Target="fonts/Lexend-bold.fntdata"/><Relationship Id="rId39" Type="http://schemas.openxmlformats.org/officeDocument/2006/relationships/font" Target="fonts/MerriweatherSemiBold-italic.fntdata"/><Relationship Id="rId38" Type="http://schemas.openxmlformats.org/officeDocument/2006/relationships/font" Target="fonts/MerriweatherSemiBold-bold.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LexendSemiBold-bold.fntdata"/><Relationship Id="rId23" Type="http://schemas.openxmlformats.org/officeDocument/2006/relationships/font" Target="fonts/LexendSemiBold-regular.fntdata"/><Relationship Id="rId26" Type="http://schemas.openxmlformats.org/officeDocument/2006/relationships/font" Target="fonts/Roboto-bold.fntdata"/><Relationship Id="rId25" Type="http://schemas.openxmlformats.org/officeDocument/2006/relationships/font" Target="fonts/Roboto-regular.fntdata"/><Relationship Id="rId28" Type="http://schemas.openxmlformats.org/officeDocument/2006/relationships/font" Target="fonts/Roboto-boldItalic.fntdata"/><Relationship Id="rId27" Type="http://schemas.openxmlformats.org/officeDocument/2006/relationships/font" Target="fonts/Roboto-italic.fntdata"/><Relationship Id="rId29" Type="http://schemas.openxmlformats.org/officeDocument/2006/relationships/font" Target="fonts/LexendLight-regular.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 name="Google Shape;7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c5b4549406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3c5b4549406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c5b4549406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3c5b4549406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3c5b4549406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3c5b4549406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c5b4549406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3c5b4549406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3c5b4549406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3c5b4549406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3c5b4549406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3c5b4549406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3d817768f0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3d817768f0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 name="Google Shape;8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c5b454940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3c5b454940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3c5b4549406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3c5b4549406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3e002c3d933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3e002c3d933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3ca10d4dbf5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3ca10d4dbf5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3c5b4549406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3c5b4549406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c5b4549406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3c5b4549406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3c5b4549406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3c5b4549406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g3ca10d4dbf5_0_80"/>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g3ca10d4dbf5_0_80"/>
          <p:cNvSpPr txBox="1"/>
          <p:nvPr>
            <p:ph type="ctr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Google Shape;12;g3ca10d4dbf5_0_80"/>
          <p:cNvSpPr txBox="1"/>
          <p:nvPr>
            <p:ph idx="1" type="subTitle"/>
          </p:nvPr>
        </p:nvSpPr>
        <p:spPr>
          <a:xfrm>
            <a:off x="311700" y="1878560"/>
            <a:ext cx="4242600" cy="7383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g3ca10d4dbf5_0_8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54" name="Shape 54"/>
        <p:cNvGrpSpPr/>
        <p:nvPr/>
      </p:nvGrpSpPr>
      <p:grpSpPr>
        <a:xfrm>
          <a:off x="0" y="0"/>
          <a:ext cx="0" cy="0"/>
          <a:chOff x="0" y="0"/>
          <a:chExt cx="0" cy="0"/>
        </a:xfrm>
      </p:grpSpPr>
      <p:sp>
        <p:nvSpPr>
          <p:cNvPr id="55" name="Google Shape;55;g3ca10d4dbf5_0_125"/>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g3ca10d4dbf5_0_125"/>
          <p:cNvSpPr txBox="1"/>
          <p:nvPr>
            <p:ph idx="1" type="body"/>
          </p:nvPr>
        </p:nvSpPr>
        <p:spPr>
          <a:xfrm>
            <a:off x="311700" y="2121425"/>
            <a:ext cx="5334900" cy="942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57" name="Google Shape;57;g3ca10d4dbf5_0_1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g3ca10d4dbf5_0_1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duct Roadmap">
  <p:cSld name="TITLE_1">
    <p:bg>
      <p:bgPr>
        <a:solidFill>
          <a:schemeClr val="accent3"/>
        </a:solidFill>
      </p:bgPr>
    </p:bg>
    <p:spTree>
      <p:nvGrpSpPr>
        <p:cNvPr id="60" name="Shape 60"/>
        <p:cNvGrpSpPr/>
        <p:nvPr/>
      </p:nvGrpSpPr>
      <p:grpSpPr>
        <a:xfrm>
          <a:off x="0" y="0"/>
          <a:ext cx="0" cy="0"/>
          <a:chOff x="0" y="0"/>
          <a:chExt cx="0" cy="0"/>
        </a:xfrm>
      </p:grpSpPr>
      <p:sp>
        <p:nvSpPr>
          <p:cNvPr id="61" name="Google Shape;61;g3ca10d4dbf5_0_131"/>
          <p:cNvSpPr txBox="1"/>
          <p:nvPr>
            <p:ph idx="12" type="sldNum"/>
          </p:nvPr>
        </p:nvSpPr>
        <p:spPr>
          <a:xfrm>
            <a:off x="8359800" y="4851000"/>
            <a:ext cx="261300" cy="292500"/>
          </a:xfrm>
          <a:prstGeom prst="rect">
            <a:avLst/>
          </a:prstGeom>
          <a:solidFill>
            <a:schemeClr val="accent3"/>
          </a:solidFill>
          <a:ln>
            <a:noFill/>
          </a:ln>
        </p:spPr>
        <p:txBody>
          <a:bodyPr anchorCtr="0" anchor="ctr" bIns="91425" lIns="0" spcFirstLastPara="1" rIns="0" wrap="square" tIns="0">
            <a:noAutofit/>
          </a:bodyPr>
          <a:lstStyle>
            <a:lvl1pPr indent="0" lvl="0" marL="0" marR="0" algn="ctr">
              <a:lnSpc>
                <a:spcPct val="100000"/>
              </a:lnSpc>
              <a:spcBef>
                <a:spcPts val="0"/>
              </a:spcBef>
              <a:spcAft>
                <a:spcPts val="0"/>
              </a:spcAft>
              <a:buClr>
                <a:srgbClr val="000000"/>
              </a:buClr>
              <a:buSzPts val="1100"/>
              <a:buFont typeface="Arial"/>
              <a:buNone/>
              <a:defRPr b="0" i="0" sz="1100" u="none" cap="none" strike="noStrike">
                <a:solidFill>
                  <a:schemeClr val="accent2"/>
                </a:solidFill>
                <a:latin typeface="Lexend SemiBold"/>
                <a:ea typeface="Lexend SemiBold"/>
                <a:cs typeface="Lexend SemiBold"/>
                <a:sym typeface="Lexend SemiBold"/>
              </a:defRPr>
            </a:lvl1pPr>
            <a:lvl2pPr indent="0" lvl="1" marL="0" marR="0" algn="ctr">
              <a:lnSpc>
                <a:spcPct val="100000"/>
              </a:lnSpc>
              <a:spcBef>
                <a:spcPts val="0"/>
              </a:spcBef>
              <a:spcAft>
                <a:spcPts val="0"/>
              </a:spcAft>
              <a:buClr>
                <a:srgbClr val="000000"/>
              </a:buClr>
              <a:buSzPts val="1100"/>
              <a:buFont typeface="Arial"/>
              <a:buNone/>
              <a:defRPr b="0" i="0" sz="1100" u="none" cap="none" strike="noStrike">
                <a:solidFill>
                  <a:schemeClr val="accent2"/>
                </a:solidFill>
                <a:latin typeface="Lexend SemiBold"/>
                <a:ea typeface="Lexend SemiBold"/>
                <a:cs typeface="Lexend SemiBold"/>
                <a:sym typeface="Lexend SemiBold"/>
              </a:defRPr>
            </a:lvl2pPr>
            <a:lvl3pPr indent="0" lvl="2" marL="0" marR="0" algn="ctr">
              <a:lnSpc>
                <a:spcPct val="100000"/>
              </a:lnSpc>
              <a:spcBef>
                <a:spcPts val="0"/>
              </a:spcBef>
              <a:spcAft>
                <a:spcPts val="0"/>
              </a:spcAft>
              <a:buClr>
                <a:srgbClr val="000000"/>
              </a:buClr>
              <a:buSzPts val="1100"/>
              <a:buFont typeface="Arial"/>
              <a:buNone/>
              <a:defRPr b="0" i="0" sz="1100" u="none" cap="none" strike="noStrike">
                <a:solidFill>
                  <a:schemeClr val="accent2"/>
                </a:solidFill>
                <a:latin typeface="Lexend SemiBold"/>
                <a:ea typeface="Lexend SemiBold"/>
                <a:cs typeface="Lexend SemiBold"/>
                <a:sym typeface="Lexend SemiBold"/>
              </a:defRPr>
            </a:lvl3pPr>
            <a:lvl4pPr indent="0" lvl="3" marL="0" marR="0" algn="ctr">
              <a:lnSpc>
                <a:spcPct val="100000"/>
              </a:lnSpc>
              <a:spcBef>
                <a:spcPts val="0"/>
              </a:spcBef>
              <a:spcAft>
                <a:spcPts val="0"/>
              </a:spcAft>
              <a:buClr>
                <a:srgbClr val="000000"/>
              </a:buClr>
              <a:buSzPts val="1100"/>
              <a:buFont typeface="Arial"/>
              <a:buNone/>
              <a:defRPr b="0" i="0" sz="1100" u="none" cap="none" strike="noStrike">
                <a:solidFill>
                  <a:schemeClr val="accent2"/>
                </a:solidFill>
                <a:latin typeface="Lexend SemiBold"/>
                <a:ea typeface="Lexend SemiBold"/>
                <a:cs typeface="Lexend SemiBold"/>
                <a:sym typeface="Lexend SemiBold"/>
              </a:defRPr>
            </a:lvl4pPr>
            <a:lvl5pPr indent="0" lvl="4" marL="0" marR="0" algn="ctr">
              <a:lnSpc>
                <a:spcPct val="100000"/>
              </a:lnSpc>
              <a:spcBef>
                <a:spcPts val="0"/>
              </a:spcBef>
              <a:spcAft>
                <a:spcPts val="0"/>
              </a:spcAft>
              <a:buClr>
                <a:srgbClr val="000000"/>
              </a:buClr>
              <a:buSzPts val="1100"/>
              <a:buFont typeface="Arial"/>
              <a:buNone/>
              <a:defRPr b="0" i="0" sz="1100" u="none" cap="none" strike="noStrike">
                <a:solidFill>
                  <a:schemeClr val="accent2"/>
                </a:solidFill>
                <a:latin typeface="Lexend SemiBold"/>
                <a:ea typeface="Lexend SemiBold"/>
                <a:cs typeface="Lexend SemiBold"/>
                <a:sym typeface="Lexend SemiBold"/>
              </a:defRPr>
            </a:lvl5pPr>
            <a:lvl6pPr indent="0" lvl="5" marL="0" marR="0" algn="ctr">
              <a:lnSpc>
                <a:spcPct val="100000"/>
              </a:lnSpc>
              <a:spcBef>
                <a:spcPts val="0"/>
              </a:spcBef>
              <a:spcAft>
                <a:spcPts val="0"/>
              </a:spcAft>
              <a:buClr>
                <a:srgbClr val="000000"/>
              </a:buClr>
              <a:buSzPts val="1100"/>
              <a:buFont typeface="Arial"/>
              <a:buNone/>
              <a:defRPr b="0" i="0" sz="1100" u="none" cap="none" strike="noStrike">
                <a:solidFill>
                  <a:schemeClr val="accent2"/>
                </a:solidFill>
                <a:latin typeface="Lexend SemiBold"/>
                <a:ea typeface="Lexend SemiBold"/>
                <a:cs typeface="Lexend SemiBold"/>
                <a:sym typeface="Lexend SemiBold"/>
              </a:defRPr>
            </a:lvl6pPr>
            <a:lvl7pPr indent="0" lvl="6" marL="0" marR="0" algn="ctr">
              <a:lnSpc>
                <a:spcPct val="100000"/>
              </a:lnSpc>
              <a:spcBef>
                <a:spcPts val="0"/>
              </a:spcBef>
              <a:spcAft>
                <a:spcPts val="0"/>
              </a:spcAft>
              <a:buClr>
                <a:srgbClr val="000000"/>
              </a:buClr>
              <a:buSzPts val="1100"/>
              <a:buFont typeface="Arial"/>
              <a:buNone/>
              <a:defRPr b="0" i="0" sz="1100" u="none" cap="none" strike="noStrike">
                <a:solidFill>
                  <a:schemeClr val="accent2"/>
                </a:solidFill>
                <a:latin typeface="Lexend SemiBold"/>
                <a:ea typeface="Lexend SemiBold"/>
                <a:cs typeface="Lexend SemiBold"/>
                <a:sym typeface="Lexend SemiBold"/>
              </a:defRPr>
            </a:lvl7pPr>
            <a:lvl8pPr indent="0" lvl="7" marL="0" marR="0" algn="ctr">
              <a:lnSpc>
                <a:spcPct val="100000"/>
              </a:lnSpc>
              <a:spcBef>
                <a:spcPts val="0"/>
              </a:spcBef>
              <a:spcAft>
                <a:spcPts val="0"/>
              </a:spcAft>
              <a:buClr>
                <a:srgbClr val="000000"/>
              </a:buClr>
              <a:buSzPts val="1100"/>
              <a:buFont typeface="Arial"/>
              <a:buNone/>
              <a:defRPr b="0" i="0" sz="1100" u="none" cap="none" strike="noStrike">
                <a:solidFill>
                  <a:schemeClr val="accent2"/>
                </a:solidFill>
                <a:latin typeface="Lexend SemiBold"/>
                <a:ea typeface="Lexend SemiBold"/>
                <a:cs typeface="Lexend SemiBold"/>
                <a:sym typeface="Lexend SemiBold"/>
              </a:defRPr>
            </a:lvl8pPr>
            <a:lvl9pPr indent="0" lvl="8" marL="0" marR="0" algn="ctr">
              <a:lnSpc>
                <a:spcPct val="100000"/>
              </a:lnSpc>
              <a:spcBef>
                <a:spcPts val="0"/>
              </a:spcBef>
              <a:spcAft>
                <a:spcPts val="0"/>
              </a:spcAft>
              <a:buClr>
                <a:srgbClr val="000000"/>
              </a:buClr>
              <a:buSzPts val="1100"/>
              <a:buFont typeface="Arial"/>
              <a:buNone/>
              <a:defRPr b="0" i="0" sz="1100" u="none" cap="none" strike="noStrike">
                <a:solidFill>
                  <a:schemeClr val="accent2"/>
                </a:solidFill>
                <a:latin typeface="Lexend SemiBold"/>
                <a:ea typeface="Lexend SemiBold"/>
                <a:cs typeface="Lexend SemiBold"/>
                <a:sym typeface="Lexend SemiBold"/>
              </a:defRPr>
            </a:lvl9pPr>
          </a:lstStyle>
          <a:p>
            <a:pPr indent="0" lvl="0" marL="0" rtl="0" algn="ctr">
              <a:spcBef>
                <a:spcPts val="0"/>
              </a:spcBef>
              <a:spcAft>
                <a:spcPts val="0"/>
              </a:spcAft>
              <a:buNone/>
            </a:pPr>
            <a:fld id="{00000000-1234-1234-1234-123412341234}" type="slidenum">
              <a:rPr lang="en"/>
              <a:t>‹#›</a:t>
            </a:fld>
            <a:endParaRPr/>
          </a:p>
        </p:txBody>
      </p:sp>
      <p:sp>
        <p:nvSpPr>
          <p:cNvPr id="62" name="Google Shape;62;g3ca10d4dbf5_0_131"/>
          <p:cNvSpPr txBox="1"/>
          <p:nvPr>
            <p:ph type="title"/>
          </p:nvPr>
        </p:nvSpPr>
        <p:spPr>
          <a:xfrm>
            <a:off x="303700" y="355500"/>
            <a:ext cx="8421600" cy="1196100"/>
          </a:xfrm>
          <a:prstGeom prst="rect">
            <a:avLst/>
          </a:prstGeom>
          <a:noFill/>
          <a:ln>
            <a:noFill/>
          </a:ln>
        </p:spPr>
        <p:txBody>
          <a:bodyPr anchorCtr="0" anchor="t" bIns="91425" lIns="91425" spcFirstLastPara="1" rIns="91425" wrap="square" tIns="91425">
            <a:noAutofit/>
          </a:bodyPr>
          <a:lstStyle>
            <a:lvl1pPr lvl="0" algn="l">
              <a:lnSpc>
                <a:spcPct val="70000"/>
              </a:lnSpc>
              <a:spcBef>
                <a:spcPts val="0"/>
              </a:spcBef>
              <a:spcAft>
                <a:spcPts val="0"/>
              </a:spcAft>
              <a:buClr>
                <a:schemeClr val="dk1"/>
              </a:buClr>
              <a:buSzPts val="8000"/>
              <a:buNone/>
              <a:defRPr sz="8000">
                <a:solidFill>
                  <a:schemeClr val="dk1"/>
                </a:solidFill>
                <a:latin typeface="Lexend"/>
                <a:ea typeface="Lexend"/>
                <a:cs typeface="Lexend"/>
                <a:sym typeface="Lexend"/>
              </a:defRPr>
            </a:lvl1pPr>
            <a:lvl2pPr lvl="1" algn="l">
              <a:lnSpc>
                <a:spcPct val="70000"/>
              </a:lnSpc>
              <a:spcBef>
                <a:spcPts val="0"/>
              </a:spcBef>
              <a:spcAft>
                <a:spcPts val="0"/>
              </a:spcAft>
              <a:buClr>
                <a:schemeClr val="dk1"/>
              </a:buClr>
              <a:buSzPts val="8000"/>
              <a:buNone/>
              <a:defRPr sz="8000">
                <a:solidFill>
                  <a:schemeClr val="dk1"/>
                </a:solidFill>
              </a:defRPr>
            </a:lvl2pPr>
            <a:lvl3pPr lvl="2" algn="l">
              <a:lnSpc>
                <a:spcPct val="70000"/>
              </a:lnSpc>
              <a:spcBef>
                <a:spcPts val="0"/>
              </a:spcBef>
              <a:spcAft>
                <a:spcPts val="0"/>
              </a:spcAft>
              <a:buClr>
                <a:schemeClr val="dk1"/>
              </a:buClr>
              <a:buSzPts val="8000"/>
              <a:buNone/>
              <a:defRPr sz="8000">
                <a:solidFill>
                  <a:schemeClr val="dk1"/>
                </a:solidFill>
              </a:defRPr>
            </a:lvl3pPr>
            <a:lvl4pPr lvl="3" algn="l">
              <a:lnSpc>
                <a:spcPct val="70000"/>
              </a:lnSpc>
              <a:spcBef>
                <a:spcPts val="0"/>
              </a:spcBef>
              <a:spcAft>
                <a:spcPts val="0"/>
              </a:spcAft>
              <a:buClr>
                <a:schemeClr val="dk1"/>
              </a:buClr>
              <a:buSzPts val="8000"/>
              <a:buNone/>
              <a:defRPr sz="8000">
                <a:solidFill>
                  <a:schemeClr val="dk1"/>
                </a:solidFill>
              </a:defRPr>
            </a:lvl4pPr>
            <a:lvl5pPr lvl="4" algn="l">
              <a:lnSpc>
                <a:spcPct val="70000"/>
              </a:lnSpc>
              <a:spcBef>
                <a:spcPts val="0"/>
              </a:spcBef>
              <a:spcAft>
                <a:spcPts val="0"/>
              </a:spcAft>
              <a:buClr>
                <a:schemeClr val="dk1"/>
              </a:buClr>
              <a:buSzPts val="8000"/>
              <a:buNone/>
              <a:defRPr sz="8000">
                <a:solidFill>
                  <a:schemeClr val="dk1"/>
                </a:solidFill>
              </a:defRPr>
            </a:lvl5pPr>
            <a:lvl6pPr lvl="5" algn="l">
              <a:lnSpc>
                <a:spcPct val="70000"/>
              </a:lnSpc>
              <a:spcBef>
                <a:spcPts val="0"/>
              </a:spcBef>
              <a:spcAft>
                <a:spcPts val="0"/>
              </a:spcAft>
              <a:buClr>
                <a:schemeClr val="dk1"/>
              </a:buClr>
              <a:buSzPts val="8000"/>
              <a:buNone/>
              <a:defRPr sz="8000">
                <a:solidFill>
                  <a:schemeClr val="dk1"/>
                </a:solidFill>
              </a:defRPr>
            </a:lvl6pPr>
            <a:lvl7pPr lvl="6" algn="l">
              <a:lnSpc>
                <a:spcPct val="70000"/>
              </a:lnSpc>
              <a:spcBef>
                <a:spcPts val="0"/>
              </a:spcBef>
              <a:spcAft>
                <a:spcPts val="0"/>
              </a:spcAft>
              <a:buClr>
                <a:schemeClr val="dk1"/>
              </a:buClr>
              <a:buSzPts val="8000"/>
              <a:buNone/>
              <a:defRPr sz="8000">
                <a:solidFill>
                  <a:schemeClr val="dk1"/>
                </a:solidFill>
              </a:defRPr>
            </a:lvl7pPr>
            <a:lvl8pPr lvl="7" algn="l">
              <a:lnSpc>
                <a:spcPct val="70000"/>
              </a:lnSpc>
              <a:spcBef>
                <a:spcPts val="0"/>
              </a:spcBef>
              <a:spcAft>
                <a:spcPts val="0"/>
              </a:spcAft>
              <a:buClr>
                <a:schemeClr val="dk1"/>
              </a:buClr>
              <a:buSzPts val="8000"/>
              <a:buNone/>
              <a:defRPr sz="8000">
                <a:solidFill>
                  <a:schemeClr val="dk1"/>
                </a:solidFill>
              </a:defRPr>
            </a:lvl8pPr>
            <a:lvl9pPr lvl="8" algn="l">
              <a:lnSpc>
                <a:spcPct val="70000"/>
              </a:lnSpc>
              <a:spcBef>
                <a:spcPts val="0"/>
              </a:spcBef>
              <a:spcAft>
                <a:spcPts val="0"/>
              </a:spcAft>
              <a:buClr>
                <a:schemeClr val="dk1"/>
              </a:buClr>
              <a:buSzPts val="8000"/>
              <a:buNone/>
              <a:defRPr sz="8000">
                <a:solidFill>
                  <a:schemeClr val="dk1"/>
                </a:solidFill>
              </a:defRPr>
            </a:lvl9pPr>
          </a:lstStyle>
          <a:p/>
        </p:txBody>
      </p:sp>
      <p:sp>
        <p:nvSpPr>
          <p:cNvPr id="63" name="Google Shape;63;g3ca10d4dbf5_0_131"/>
          <p:cNvSpPr txBox="1"/>
          <p:nvPr>
            <p:ph idx="1" type="subTitle"/>
          </p:nvPr>
        </p:nvSpPr>
        <p:spPr>
          <a:xfrm>
            <a:off x="333400" y="2378453"/>
            <a:ext cx="3359100" cy="949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1200"/>
              <a:buNone/>
              <a:defRPr>
                <a:latin typeface="Lexend"/>
                <a:ea typeface="Lexend"/>
                <a:cs typeface="Lexend"/>
                <a:sym typeface="Lexend"/>
              </a:defRPr>
            </a:lvl1pPr>
            <a:lvl2pPr lvl="1" algn="l">
              <a:lnSpc>
                <a:spcPct val="100000"/>
              </a:lnSpc>
              <a:spcBef>
                <a:spcPts val="0"/>
              </a:spcBef>
              <a:spcAft>
                <a:spcPts val="0"/>
              </a:spcAft>
              <a:buClr>
                <a:schemeClr val="lt1"/>
              </a:buClr>
              <a:buSzPts val="1400"/>
              <a:buNone/>
              <a:defRPr>
                <a:solidFill>
                  <a:schemeClr val="lt1"/>
                </a:solidFill>
              </a:defRPr>
            </a:lvl2pPr>
            <a:lvl3pPr lvl="2" algn="l">
              <a:lnSpc>
                <a:spcPct val="100000"/>
              </a:lnSpc>
              <a:spcBef>
                <a:spcPts val="0"/>
              </a:spcBef>
              <a:spcAft>
                <a:spcPts val="0"/>
              </a:spcAft>
              <a:buClr>
                <a:schemeClr val="lt1"/>
              </a:buClr>
              <a:buSzPts val="1400"/>
              <a:buNone/>
              <a:defRPr>
                <a:solidFill>
                  <a:schemeClr val="lt1"/>
                </a:solidFill>
              </a:defRPr>
            </a:lvl3pPr>
            <a:lvl4pPr lvl="3" algn="l">
              <a:lnSpc>
                <a:spcPct val="100000"/>
              </a:lnSpc>
              <a:spcBef>
                <a:spcPts val="0"/>
              </a:spcBef>
              <a:spcAft>
                <a:spcPts val="0"/>
              </a:spcAft>
              <a:buClr>
                <a:schemeClr val="lt1"/>
              </a:buClr>
              <a:buSzPts val="1400"/>
              <a:buNone/>
              <a:defRPr>
                <a:solidFill>
                  <a:schemeClr val="lt1"/>
                </a:solidFill>
              </a:defRPr>
            </a:lvl4pPr>
            <a:lvl5pPr lvl="4" algn="l">
              <a:lnSpc>
                <a:spcPct val="100000"/>
              </a:lnSpc>
              <a:spcBef>
                <a:spcPts val="0"/>
              </a:spcBef>
              <a:spcAft>
                <a:spcPts val="0"/>
              </a:spcAft>
              <a:buClr>
                <a:schemeClr val="lt1"/>
              </a:buClr>
              <a:buSzPts val="1400"/>
              <a:buNone/>
              <a:defRPr>
                <a:solidFill>
                  <a:schemeClr val="lt1"/>
                </a:solidFill>
              </a:defRPr>
            </a:lvl5pPr>
            <a:lvl6pPr lvl="5" algn="l">
              <a:lnSpc>
                <a:spcPct val="100000"/>
              </a:lnSpc>
              <a:spcBef>
                <a:spcPts val="0"/>
              </a:spcBef>
              <a:spcAft>
                <a:spcPts val="0"/>
              </a:spcAft>
              <a:buClr>
                <a:schemeClr val="lt1"/>
              </a:buClr>
              <a:buSzPts val="1400"/>
              <a:buNone/>
              <a:defRPr>
                <a:solidFill>
                  <a:schemeClr val="lt1"/>
                </a:solidFill>
              </a:defRPr>
            </a:lvl6pPr>
            <a:lvl7pPr lvl="6" algn="l">
              <a:lnSpc>
                <a:spcPct val="100000"/>
              </a:lnSpc>
              <a:spcBef>
                <a:spcPts val="0"/>
              </a:spcBef>
              <a:spcAft>
                <a:spcPts val="0"/>
              </a:spcAft>
              <a:buClr>
                <a:schemeClr val="lt1"/>
              </a:buClr>
              <a:buSzPts val="1400"/>
              <a:buNone/>
              <a:defRPr>
                <a:solidFill>
                  <a:schemeClr val="lt1"/>
                </a:solidFill>
              </a:defRPr>
            </a:lvl7pPr>
            <a:lvl8pPr lvl="7" algn="l">
              <a:lnSpc>
                <a:spcPct val="100000"/>
              </a:lnSpc>
              <a:spcBef>
                <a:spcPts val="0"/>
              </a:spcBef>
              <a:spcAft>
                <a:spcPts val="0"/>
              </a:spcAft>
              <a:buClr>
                <a:schemeClr val="lt1"/>
              </a:buClr>
              <a:buSzPts val="1400"/>
              <a:buNone/>
              <a:defRPr>
                <a:solidFill>
                  <a:schemeClr val="lt1"/>
                </a:solidFill>
              </a:defRPr>
            </a:lvl8pPr>
            <a:lvl9pPr lvl="8" algn="l">
              <a:lnSpc>
                <a:spcPct val="100000"/>
              </a:lnSpc>
              <a:spcBef>
                <a:spcPts val="0"/>
              </a:spcBef>
              <a:spcAft>
                <a:spcPts val="0"/>
              </a:spcAft>
              <a:buClr>
                <a:schemeClr val="lt1"/>
              </a:buClr>
              <a:buSzPts val="1400"/>
              <a:buNone/>
              <a:defRPr>
                <a:solidFill>
                  <a:schemeClr val="lt1"/>
                </a:solidFill>
              </a:defRPr>
            </a:lvl9pPr>
          </a:lstStyle>
          <a:p/>
        </p:txBody>
      </p:sp>
      <p:sp>
        <p:nvSpPr>
          <p:cNvPr id="64" name="Google Shape;64;g3ca10d4dbf5_0_131"/>
          <p:cNvSpPr txBox="1"/>
          <p:nvPr>
            <p:ph idx="2" type="body"/>
          </p:nvPr>
        </p:nvSpPr>
        <p:spPr>
          <a:xfrm>
            <a:off x="341375" y="4655800"/>
            <a:ext cx="2088300" cy="235800"/>
          </a:xfrm>
          <a:prstGeom prst="rect">
            <a:avLst/>
          </a:prstGeom>
          <a:noFill/>
          <a:ln>
            <a:noFill/>
          </a:ln>
        </p:spPr>
        <p:txBody>
          <a:bodyPr anchorCtr="0" anchor="t" bIns="91425" lIns="91425" spcFirstLastPara="1" rIns="91425" wrap="square" tIns="91425">
            <a:noAutofit/>
          </a:bodyPr>
          <a:lstStyle>
            <a:lvl1pPr indent="-279400" lvl="0" marL="457200" algn="l">
              <a:lnSpc>
                <a:spcPct val="100000"/>
              </a:lnSpc>
              <a:spcBef>
                <a:spcPts val="0"/>
              </a:spcBef>
              <a:spcAft>
                <a:spcPts val="0"/>
              </a:spcAft>
              <a:buClr>
                <a:schemeClr val="dk1"/>
              </a:buClr>
              <a:buSzPts val="800"/>
              <a:buFont typeface="Lexend Light"/>
              <a:buChar char="●"/>
              <a:defRPr sz="800">
                <a:solidFill>
                  <a:schemeClr val="dk1"/>
                </a:solidFill>
                <a:latin typeface="Lexend Light"/>
                <a:ea typeface="Lexend Light"/>
                <a:cs typeface="Lexend Light"/>
                <a:sym typeface="Lexend Light"/>
              </a:defRPr>
            </a:lvl1pPr>
            <a:lvl2pPr indent="-279400" lvl="1" marL="914400" algn="l">
              <a:lnSpc>
                <a:spcPct val="100000"/>
              </a:lnSpc>
              <a:spcBef>
                <a:spcPts val="0"/>
              </a:spcBef>
              <a:spcAft>
                <a:spcPts val="0"/>
              </a:spcAft>
              <a:buClr>
                <a:schemeClr val="dk1"/>
              </a:buClr>
              <a:buSzPts val="800"/>
              <a:buFont typeface="Lexend Light"/>
              <a:buChar char="○"/>
              <a:defRPr sz="800">
                <a:solidFill>
                  <a:schemeClr val="dk1"/>
                </a:solidFill>
                <a:latin typeface="Lexend Light"/>
                <a:ea typeface="Lexend Light"/>
                <a:cs typeface="Lexend Light"/>
                <a:sym typeface="Lexend Light"/>
              </a:defRPr>
            </a:lvl2pPr>
            <a:lvl3pPr indent="-279400" lvl="2" marL="1371600" algn="l">
              <a:lnSpc>
                <a:spcPct val="100000"/>
              </a:lnSpc>
              <a:spcBef>
                <a:spcPts val="0"/>
              </a:spcBef>
              <a:spcAft>
                <a:spcPts val="0"/>
              </a:spcAft>
              <a:buClr>
                <a:schemeClr val="dk1"/>
              </a:buClr>
              <a:buSzPts val="800"/>
              <a:buFont typeface="Lexend Light"/>
              <a:buChar char="■"/>
              <a:defRPr sz="800">
                <a:solidFill>
                  <a:schemeClr val="dk1"/>
                </a:solidFill>
                <a:latin typeface="Lexend Light"/>
                <a:ea typeface="Lexend Light"/>
                <a:cs typeface="Lexend Light"/>
                <a:sym typeface="Lexend Light"/>
              </a:defRPr>
            </a:lvl3pPr>
            <a:lvl4pPr indent="-279400" lvl="3" marL="1828800" algn="l">
              <a:lnSpc>
                <a:spcPct val="100000"/>
              </a:lnSpc>
              <a:spcBef>
                <a:spcPts val="0"/>
              </a:spcBef>
              <a:spcAft>
                <a:spcPts val="0"/>
              </a:spcAft>
              <a:buClr>
                <a:schemeClr val="dk1"/>
              </a:buClr>
              <a:buSzPts val="800"/>
              <a:buFont typeface="Lexend Light"/>
              <a:buChar char="●"/>
              <a:defRPr sz="800">
                <a:solidFill>
                  <a:schemeClr val="dk1"/>
                </a:solidFill>
                <a:latin typeface="Lexend Light"/>
                <a:ea typeface="Lexend Light"/>
                <a:cs typeface="Lexend Light"/>
                <a:sym typeface="Lexend Light"/>
              </a:defRPr>
            </a:lvl4pPr>
            <a:lvl5pPr indent="-279400" lvl="4" marL="2286000" algn="l">
              <a:lnSpc>
                <a:spcPct val="100000"/>
              </a:lnSpc>
              <a:spcBef>
                <a:spcPts val="0"/>
              </a:spcBef>
              <a:spcAft>
                <a:spcPts val="0"/>
              </a:spcAft>
              <a:buClr>
                <a:schemeClr val="dk1"/>
              </a:buClr>
              <a:buSzPts val="800"/>
              <a:buFont typeface="Lexend Light"/>
              <a:buChar char="○"/>
              <a:defRPr sz="800">
                <a:solidFill>
                  <a:schemeClr val="dk1"/>
                </a:solidFill>
                <a:latin typeface="Lexend Light"/>
                <a:ea typeface="Lexend Light"/>
                <a:cs typeface="Lexend Light"/>
                <a:sym typeface="Lexend Light"/>
              </a:defRPr>
            </a:lvl5pPr>
            <a:lvl6pPr indent="-279400" lvl="5" marL="2743200" algn="l">
              <a:lnSpc>
                <a:spcPct val="100000"/>
              </a:lnSpc>
              <a:spcBef>
                <a:spcPts val="0"/>
              </a:spcBef>
              <a:spcAft>
                <a:spcPts val="0"/>
              </a:spcAft>
              <a:buClr>
                <a:schemeClr val="dk1"/>
              </a:buClr>
              <a:buSzPts val="800"/>
              <a:buFont typeface="Lexend Light"/>
              <a:buChar char="■"/>
              <a:defRPr sz="800">
                <a:solidFill>
                  <a:schemeClr val="dk1"/>
                </a:solidFill>
                <a:latin typeface="Lexend Light"/>
                <a:ea typeface="Lexend Light"/>
                <a:cs typeface="Lexend Light"/>
                <a:sym typeface="Lexend Light"/>
              </a:defRPr>
            </a:lvl6pPr>
            <a:lvl7pPr indent="-279400" lvl="6" marL="3200400" algn="l">
              <a:lnSpc>
                <a:spcPct val="100000"/>
              </a:lnSpc>
              <a:spcBef>
                <a:spcPts val="0"/>
              </a:spcBef>
              <a:spcAft>
                <a:spcPts val="0"/>
              </a:spcAft>
              <a:buClr>
                <a:schemeClr val="dk1"/>
              </a:buClr>
              <a:buSzPts val="800"/>
              <a:buFont typeface="Lexend Light"/>
              <a:buChar char="●"/>
              <a:defRPr sz="800">
                <a:solidFill>
                  <a:schemeClr val="dk1"/>
                </a:solidFill>
                <a:latin typeface="Lexend Light"/>
                <a:ea typeface="Lexend Light"/>
                <a:cs typeface="Lexend Light"/>
                <a:sym typeface="Lexend Light"/>
              </a:defRPr>
            </a:lvl7pPr>
            <a:lvl8pPr indent="-279400" lvl="7" marL="3657600" algn="l">
              <a:lnSpc>
                <a:spcPct val="100000"/>
              </a:lnSpc>
              <a:spcBef>
                <a:spcPts val="0"/>
              </a:spcBef>
              <a:spcAft>
                <a:spcPts val="0"/>
              </a:spcAft>
              <a:buClr>
                <a:schemeClr val="dk1"/>
              </a:buClr>
              <a:buSzPts val="800"/>
              <a:buFont typeface="Lexend Light"/>
              <a:buChar char="○"/>
              <a:defRPr sz="800">
                <a:solidFill>
                  <a:schemeClr val="dk1"/>
                </a:solidFill>
                <a:latin typeface="Lexend Light"/>
                <a:ea typeface="Lexend Light"/>
                <a:cs typeface="Lexend Light"/>
                <a:sym typeface="Lexend Light"/>
              </a:defRPr>
            </a:lvl8pPr>
            <a:lvl9pPr indent="-279400" lvl="8" marL="4114800" algn="l">
              <a:lnSpc>
                <a:spcPct val="100000"/>
              </a:lnSpc>
              <a:spcBef>
                <a:spcPts val="0"/>
              </a:spcBef>
              <a:spcAft>
                <a:spcPts val="0"/>
              </a:spcAft>
              <a:buClr>
                <a:schemeClr val="dk1"/>
              </a:buClr>
              <a:buSzPts val="800"/>
              <a:buFont typeface="Lexend Light"/>
              <a:buChar char="■"/>
              <a:defRPr sz="800">
                <a:solidFill>
                  <a:schemeClr val="dk1"/>
                </a:solidFill>
                <a:latin typeface="Lexend Light"/>
                <a:ea typeface="Lexend Light"/>
                <a:cs typeface="Lexend Light"/>
                <a:sym typeface="Lexend Light"/>
              </a:defRPr>
            </a:lvl9pPr>
          </a:lstStyle>
          <a:p/>
        </p:txBody>
      </p:sp>
      <p:sp>
        <p:nvSpPr>
          <p:cNvPr id="65" name="Google Shape;65;g3ca10d4dbf5_0_131"/>
          <p:cNvSpPr txBox="1"/>
          <p:nvPr>
            <p:ph idx="3" type="sldNum"/>
          </p:nvPr>
        </p:nvSpPr>
        <p:spPr>
          <a:xfrm>
            <a:off x="8359800" y="4851000"/>
            <a:ext cx="261300" cy="292500"/>
          </a:xfrm>
          <a:prstGeom prst="rect">
            <a:avLst/>
          </a:prstGeom>
          <a:noFill/>
          <a:ln>
            <a:noFill/>
          </a:ln>
        </p:spPr>
        <p:txBody>
          <a:bodyPr anchorCtr="0" anchor="ctr" bIns="91425" lIns="0" spcFirstLastPara="1" rIns="0" wrap="square" tIns="0">
            <a:noAutofit/>
          </a:bodyPr>
          <a:lstStyle>
            <a:lvl1pPr indent="0" lvl="0" marL="0" marR="0" algn="ctr">
              <a:lnSpc>
                <a:spcPct val="100000"/>
              </a:lnSpc>
              <a:spcBef>
                <a:spcPts val="0"/>
              </a:spcBef>
              <a:spcAft>
                <a:spcPts val="0"/>
              </a:spcAft>
              <a:buClr>
                <a:srgbClr val="000000"/>
              </a:buClr>
              <a:buSzPts val="1100"/>
              <a:buFont typeface="Arial"/>
              <a:buNone/>
              <a:defRPr b="0" i="0" sz="1100" u="none" cap="none" strike="noStrike">
                <a:solidFill>
                  <a:schemeClr val="accent3"/>
                </a:solidFill>
                <a:latin typeface="Lexend SemiBold"/>
                <a:ea typeface="Lexend SemiBold"/>
                <a:cs typeface="Lexend SemiBold"/>
                <a:sym typeface="Lexend SemiBold"/>
              </a:defRPr>
            </a:lvl1pPr>
            <a:lvl2pPr indent="0" lvl="1" marL="0" marR="0" algn="ctr">
              <a:lnSpc>
                <a:spcPct val="100000"/>
              </a:lnSpc>
              <a:spcBef>
                <a:spcPts val="0"/>
              </a:spcBef>
              <a:spcAft>
                <a:spcPts val="0"/>
              </a:spcAft>
              <a:buClr>
                <a:srgbClr val="000000"/>
              </a:buClr>
              <a:buSzPts val="1100"/>
              <a:buFont typeface="Arial"/>
              <a:buNone/>
              <a:defRPr b="0" i="0" sz="1100" u="none" cap="none" strike="noStrike">
                <a:solidFill>
                  <a:schemeClr val="accent3"/>
                </a:solidFill>
                <a:latin typeface="Lexend SemiBold"/>
                <a:ea typeface="Lexend SemiBold"/>
                <a:cs typeface="Lexend SemiBold"/>
                <a:sym typeface="Lexend SemiBold"/>
              </a:defRPr>
            </a:lvl2pPr>
            <a:lvl3pPr indent="0" lvl="2" marL="0" marR="0" algn="ctr">
              <a:lnSpc>
                <a:spcPct val="100000"/>
              </a:lnSpc>
              <a:spcBef>
                <a:spcPts val="0"/>
              </a:spcBef>
              <a:spcAft>
                <a:spcPts val="0"/>
              </a:spcAft>
              <a:buClr>
                <a:srgbClr val="000000"/>
              </a:buClr>
              <a:buSzPts val="1100"/>
              <a:buFont typeface="Arial"/>
              <a:buNone/>
              <a:defRPr b="0" i="0" sz="1100" u="none" cap="none" strike="noStrike">
                <a:solidFill>
                  <a:schemeClr val="accent3"/>
                </a:solidFill>
                <a:latin typeface="Lexend SemiBold"/>
                <a:ea typeface="Lexend SemiBold"/>
                <a:cs typeface="Lexend SemiBold"/>
                <a:sym typeface="Lexend SemiBold"/>
              </a:defRPr>
            </a:lvl3pPr>
            <a:lvl4pPr indent="0" lvl="3" marL="0" marR="0" algn="ctr">
              <a:lnSpc>
                <a:spcPct val="100000"/>
              </a:lnSpc>
              <a:spcBef>
                <a:spcPts val="0"/>
              </a:spcBef>
              <a:spcAft>
                <a:spcPts val="0"/>
              </a:spcAft>
              <a:buClr>
                <a:srgbClr val="000000"/>
              </a:buClr>
              <a:buSzPts val="1100"/>
              <a:buFont typeface="Arial"/>
              <a:buNone/>
              <a:defRPr b="0" i="0" sz="1100" u="none" cap="none" strike="noStrike">
                <a:solidFill>
                  <a:schemeClr val="accent3"/>
                </a:solidFill>
                <a:latin typeface="Lexend SemiBold"/>
                <a:ea typeface="Lexend SemiBold"/>
                <a:cs typeface="Lexend SemiBold"/>
                <a:sym typeface="Lexend SemiBold"/>
              </a:defRPr>
            </a:lvl4pPr>
            <a:lvl5pPr indent="0" lvl="4" marL="0" marR="0" algn="ctr">
              <a:lnSpc>
                <a:spcPct val="100000"/>
              </a:lnSpc>
              <a:spcBef>
                <a:spcPts val="0"/>
              </a:spcBef>
              <a:spcAft>
                <a:spcPts val="0"/>
              </a:spcAft>
              <a:buClr>
                <a:srgbClr val="000000"/>
              </a:buClr>
              <a:buSzPts val="1100"/>
              <a:buFont typeface="Arial"/>
              <a:buNone/>
              <a:defRPr b="0" i="0" sz="1100" u="none" cap="none" strike="noStrike">
                <a:solidFill>
                  <a:schemeClr val="accent3"/>
                </a:solidFill>
                <a:latin typeface="Lexend SemiBold"/>
                <a:ea typeface="Lexend SemiBold"/>
                <a:cs typeface="Lexend SemiBold"/>
                <a:sym typeface="Lexend SemiBold"/>
              </a:defRPr>
            </a:lvl5pPr>
            <a:lvl6pPr indent="0" lvl="5" marL="0" marR="0" algn="ctr">
              <a:lnSpc>
                <a:spcPct val="100000"/>
              </a:lnSpc>
              <a:spcBef>
                <a:spcPts val="0"/>
              </a:spcBef>
              <a:spcAft>
                <a:spcPts val="0"/>
              </a:spcAft>
              <a:buClr>
                <a:srgbClr val="000000"/>
              </a:buClr>
              <a:buSzPts val="1100"/>
              <a:buFont typeface="Arial"/>
              <a:buNone/>
              <a:defRPr b="0" i="0" sz="1100" u="none" cap="none" strike="noStrike">
                <a:solidFill>
                  <a:schemeClr val="accent3"/>
                </a:solidFill>
                <a:latin typeface="Lexend SemiBold"/>
                <a:ea typeface="Lexend SemiBold"/>
                <a:cs typeface="Lexend SemiBold"/>
                <a:sym typeface="Lexend SemiBold"/>
              </a:defRPr>
            </a:lvl6pPr>
            <a:lvl7pPr indent="0" lvl="6" marL="0" marR="0" algn="ctr">
              <a:lnSpc>
                <a:spcPct val="100000"/>
              </a:lnSpc>
              <a:spcBef>
                <a:spcPts val="0"/>
              </a:spcBef>
              <a:spcAft>
                <a:spcPts val="0"/>
              </a:spcAft>
              <a:buClr>
                <a:srgbClr val="000000"/>
              </a:buClr>
              <a:buSzPts val="1100"/>
              <a:buFont typeface="Arial"/>
              <a:buNone/>
              <a:defRPr b="0" i="0" sz="1100" u="none" cap="none" strike="noStrike">
                <a:solidFill>
                  <a:schemeClr val="accent3"/>
                </a:solidFill>
                <a:latin typeface="Lexend SemiBold"/>
                <a:ea typeface="Lexend SemiBold"/>
                <a:cs typeface="Lexend SemiBold"/>
                <a:sym typeface="Lexend SemiBold"/>
              </a:defRPr>
            </a:lvl7pPr>
            <a:lvl8pPr indent="0" lvl="7" marL="0" marR="0" algn="ctr">
              <a:lnSpc>
                <a:spcPct val="100000"/>
              </a:lnSpc>
              <a:spcBef>
                <a:spcPts val="0"/>
              </a:spcBef>
              <a:spcAft>
                <a:spcPts val="0"/>
              </a:spcAft>
              <a:buClr>
                <a:srgbClr val="000000"/>
              </a:buClr>
              <a:buSzPts val="1100"/>
              <a:buFont typeface="Arial"/>
              <a:buNone/>
              <a:defRPr b="0" i="0" sz="1100" u="none" cap="none" strike="noStrike">
                <a:solidFill>
                  <a:schemeClr val="accent3"/>
                </a:solidFill>
                <a:latin typeface="Lexend SemiBold"/>
                <a:ea typeface="Lexend SemiBold"/>
                <a:cs typeface="Lexend SemiBold"/>
                <a:sym typeface="Lexend SemiBold"/>
              </a:defRPr>
            </a:lvl8pPr>
            <a:lvl9pPr indent="0" lvl="8" marL="0" marR="0" algn="ctr">
              <a:lnSpc>
                <a:spcPct val="100000"/>
              </a:lnSpc>
              <a:spcBef>
                <a:spcPts val="0"/>
              </a:spcBef>
              <a:spcAft>
                <a:spcPts val="0"/>
              </a:spcAft>
              <a:buClr>
                <a:srgbClr val="000000"/>
              </a:buClr>
              <a:buSzPts val="1100"/>
              <a:buFont typeface="Arial"/>
              <a:buNone/>
              <a:defRPr b="0" i="0" sz="1100" u="none" cap="none" strike="noStrike">
                <a:solidFill>
                  <a:schemeClr val="accent3"/>
                </a:solidFill>
                <a:latin typeface="Lexend SemiBold"/>
                <a:ea typeface="Lexend SemiBold"/>
                <a:cs typeface="Lexend SemiBold"/>
                <a:sym typeface="Lexend SemiBold"/>
              </a:defRPr>
            </a:lvl9pPr>
          </a:lstStyle>
          <a:p>
            <a:pPr indent="0" lvl="0" marL="0" rtl="0" algn="ctr">
              <a:spcBef>
                <a:spcPts val="0"/>
              </a:spcBef>
              <a:spcAft>
                <a:spcPts val="0"/>
              </a:spcAft>
              <a:buNone/>
            </a:pPr>
            <a:fld id="{00000000-1234-1234-1234-123412341234}" type="slidenum">
              <a:rPr lang="en"/>
              <a:t>‹#›</a:t>
            </a:fld>
            <a:endParaRPr/>
          </a:p>
        </p:txBody>
      </p:sp>
      <p:sp>
        <p:nvSpPr>
          <p:cNvPr id="66" name="Google Shape;66;g3ca10d4dbf5_0_131"/>
          <p:cNvSpPr txBox="1"/>
          <p:nvPr>
            <p:ph idx="4" type="body"/>
          </p:nvPr>
        </p:nvSpPr>
        <p:spPr>
          <a:xfrm>
            <a:off x="2652248" y="4655800"/>
            <a:ext cx="1940700" cy="235800"/>
          </a:xfrm>
          <a:prstGeom prst="rect">
            <a:avLst/>
          </a:prstGeom>
          <a:noFill/>
          <a:ln>
            <a:noFill/>
          </a:ln>
        </p:spPr>
        <p:txBody>
          <a:bodyPr anchorCtr="0" anchor="t" bIns="91425" lIns="91425" spcFirstLastPara="1" rIns="91425" wrap="square" tIns="91425">
            <a:noAutofit/>
          </a:bodyPr>
          <a:lstStyle>
            <a:lvl1pPr indent="-279400" lvl="0" marL="457200" algn="l">
              <a:lnSpc>
                <a:spcPct val="100000"/>
              </a:lnSpc>
              <a:spcBef>
                <a:spcPts val="0"/>
              </a:spcBef>
              <a:spcAft>
                <a:spcPts val="0"/>
              </a:spcAft>
              <a:buClr>
                <a:schemeClr val="dk1"/>
              </a:buClr>
              <a:buSzPts val="800"/>
              <a:buFont typeface="Lexend Light"/>
              <a:buChar char="●"/>
              <a:defRPr sz="800">
                <a:solidFill>
                  <a:schemeClr val="dk1"/>
                </a:solidFill>
                <a:latin typeface="Lexend Light"/>
                <a:ea typeface="Lexend Light"/>
                <a:cs typeface="Lexend Light"/>
                <a:sym typeface="Lexend Light"/>
              </a:defRPr>
            </a:lvl1pPr>
            <a:lvl2pPr indent="-279400" lvl="1" marL="914400" algn="l">
              <a:lnSpc>
                <a:spcPct val="100000"/>
              </a:lnSpc>
              <a:spcBef>
                <a:spcPts val="0"/>
              </a:spcBef>
              <a:spcAft>
                <a:spcPts val="0"/>
              </a:spcAft>
              <a:buClr>
                <a:schemeClr val="dk1"/>
              </a:buClr>
              <a:buSzPts val="800"/>
              <a:buFont typeface="Lexend Light"/>
              <a:buChar char="○"/>
              <a:defRPr sz="800">
                <a:solidFill>
                  <a:schemeClr val="dk1"/>
                </a:solidFill>
                <a:latin typeface="Lexend Light"/>
                <a:ea typeface="Lexend Light"/>
                <a:cs typeface="Lexend Light"/>
                <a:sym typeface="Lexend Light"/>
              </a:defRPr>
            </a:lvl2pPr>
            <a:lvl3pPr indent="-279400" lvl="2" marL="1371600" algn="l">
              <a:lnSpc>
                <a:spcPct val="100000"/>
              </a:lnSpc>
              <a:spcBef>
                <a:spcPts val="0"/>
              </a:spcBef>
              <a:spcAft>
                <a:spcPts val="0"/>
              </a:spcAft>
              <a:buClr>
                <a:schemeClr val="dk1"/>
              </a:buClr>
              <a:buSzPts val="800"/>
              <a:buFont typeface="Lexend Light"/>
              <a:buChar char="■"/>
              <a:defRPr sz="800">
                <a:solidFill>
                  <a:schemeClr val="dk1"/>
                </a:solidFill>
                <a:latin typeface="Lexend Light"/>
                <a:ea typeface="Lexend Light"/>
                <a:cs typeface="Lexend Light"/>
                <a:sym typeface="Lexend Light"/>
              </a:defRPr>
            </a:lvl3pPr>
            <a:lvl4pPr indent="-279400" lvl="3" marL="1828800" algn="l">
              <a:lnSpc>
                <a:spcPct val="100000"/>
              </a:lnSpc>
              <a:spcBef>
                <a:spcPts val="0"/>
              </a:spcBef>
              <a:spcAft>
                <a:spcPts val="0"/>
              </a:spcAft>
              <a:buClr>
                <a:schemeClr val="dk1"/>
              </a:buClr>
              <a:buSzPts val="800"/>
              <a:buFont typeface="Lexend Light"/>
              <a:buChar char="●"/>
              <a:defRPr sz="800">
                <a:solidFill>
                  <a:schemeClr val="dk1"/>
                </a:solidFill>
                <a:latin typeface="Lexend Light"/>
                <a:ea typeface="Lexend Light"/>
                <a:cs typeface="Lexend Light"/>
                <a:sym typeface="Lexend Light"/>
              </a:defRPr>
            </a:lvl4pPr>
            <a:lvl5pPr indent="-279400" lvl="4" marL="2286000" algn="l">
              <a:lnSpc>
                <a:spcPct val="100000"/>
              </a:lnSpc>
              <a:spcBef>
                <a:spcPts val="0"/>
              </a:spcBef>
              <a:spcAft>
                <a:spcPts val="0"/>
              </a:spcAft>
              <a:buClr>
                <a:schemeClr val="dk1"/>
              </a:buClr>
              <a:buSzPts val="800"/>
              <a:buFont typeface="Lexend Light"/>
              <a:buChar char="○"/>
              <a:defRPr sz="800">
                <a:solidFill>
                  <a:schemeClr val="dk1"/>
                </a:solidFill>
                <a:latin typeface="Lexend Light"/>
                <a:ea typeface="Lexend Light"/>
                <a:cs typeface="Lexend Light"/>
                <a:sym typeface="Lexend Light"/>
              </a:defRPr>
            </a:lvl5pPr>
            <a:lvl6pPr indent="-279400" lvl="5" marL="2743200" algn="l">
              <a:lnSpc>
                <a:spcPct val="100000"/>
              </a:lnSpc>
              <a:spcBef>
                <a:spcPts val="0"/>
              </a:spcBef>
              <a:spcAft>
                <a:spcPts val="0"/>
              </a:spcAft>
              <a:buClr>
                <a:schemeClr val="dk1"/>
              </a:buClr>
              <a:buSzPts val="800"/>
              <a:buFont typeface="Lexend Light"/>
              <a:buChar char="■"/>
              <a:defRPr sz="800">
                <a:solidFill>
                  <a:schemeClr val="dk1"/>
                </a:solidFill>
                <a:latin typeface="Lexend Light"/>
                <a:ea typeface="Lexend Light"/>
                <a:cs typeface="Lexend Light"/>
                <a:sym typeface="Lexend Light"/>
              </a:defRPr>
            </a:lvl6pPr>
            <a:lvl7pPr indent="-279400" lvl="6" marL="3200400" algn="l">
              <a:lnSpc>
                <a:spcPct val="100000"/>
              </a:lnSpc>
              <a:spcBef>
                <a:spcPts val="0"/>
              </a:spcBef>
              <a:spcAft>
                <a:spcPts val="0"/>
              </a:spcAft>
              <a:buClr>
                <a:schemeClr val="dk1"/>
              </a:buClr>
              <a:buSzPts val="800"/>
              <a:buFont typeface="Lexend Light"/>
              <a:buChar char="●"/>
              <a:defRPr sz="800">
                <a:solidFill>
                  <a:schemeClr val="dk1"/>
                </a:solidFill>
                <a:latin typeface="Lexend Light"/>
                <a:ea typeface="Lexend Light"/>
                <a:cs typeface="Lexend Light"/>
                <a:sym typeface="Lexend Light"/>
              </a:defRPr>
            </a:lvl7pPr>
            <a:lvl8pPr indent="-279400" lvl="7" marL="3657600" algn="l">
              <a:lnSpc>
                <a:spcPct val="100000"/>
              </a:lnSpc>
              <a:spcBef>
                <a:spcPts val="0"/>
              </a:spcBef>
              <a:spcAft>
                <a:spcPts val="0"/>
              </a:spcAft>
              <a:buClr>
                <a:schemeClr val="dk1"/>
              </a:buClr>
              <a:buSzPts val="800"/>
              <a:buFont typeface="Lexend Light"/>
              <a:buChar char="○"/>
              <a:defRPr sz="800">
                <a:solidFill>
                  <a:schemeClr val="dk1"/>
                </a:solidFill>
                <a:latin typeface="Lexend Light"/>
                <a:ea typeface="Lexend Light"/>
                <a:cs typeface="Lexend Light"/>
                <a:sym typeface="Lexend Light"/>
              </a:defRPr>
            </a:lvl8pPr>
            <a:lvl9pPr indent="-279400" lvl="8" marL="4114800" algn="l">
              <a:lnSpc>
                <a:spcPct val="100000"/>
              </a:lnSpc>
              <a:spcBef>
                <a:spcPts val="0"/>
              </a:spcBef>
              <a:spcAft>
                <a:spcPts val="0"/>
              </a:spcAft>
              <a:buClr>
                <a:schemeClr val="dk1"/>
              </a:buClr>
              <a:buSzPts val="800"/>
              <a:buFont typeface="Lexend Light"/>
              <a:buChar char="■"/>
              <a:defRPr sz="800">
                <a:solidFill>
                  <a:schemeClr val="dk1"/>
                </a:solidFill>
                <a:latin typeface="Lexend Light"/>
                <a:ea typeface="Lexend Light"/>
                <a:cs typeface="Lexend Light"/>
                <a:sym typeface="Lexend Light"/>
              </a:defRPr>
            </a:lvl9pPr>
          </a:lstStyle>
          <a:p/>
        </p:txBody>
      </p:sp>
      <p:cxnSp>
        <p:nvCxnSpPr>
          <p:cNvPr id="67" name="Google Shape;67;g3ca10d4dbf5_0_131"/>
          <p:cNvCxnSpPr/>
          <p:nvPr/>
        </p:nvCxnSpPr>
        <p:spPr>
          <a:xfrm>
            <a:off x="-3150" y="4448151"/>
            <a:ext cx="5232300" cy="0"/>
          </a:xfrm>
          <a:prstGeom prst="straightConnector1">
            <a:avLst/>
          </a:prstGeom>
          <a:noFill/>
          <a:ln cap="flat" cmpd="sng" w="19050">
            <a:solidFill>
              <a:schemeClr val="accent2"/>
            </a:solidFill>
            <a:prstDash val="dot"/>
            <a:round/>
            <a:headEnd len="sm" w="sm" type="none"/>
            <a:tailEnd len="sm" w="sm" type="none"/>
          </a:ln>
        </p:spPr>
      </p:cxnSp>
      <p:sp>
        <p:nvSpPr>
          <p:cNvPr id="68" name="Google Shape;68;g3ca10d4dbf5_0_131"/>
          <p:cNvSpPr/>
          <p:nvPr>
            <p:ph idx="5" type="pic"/>
          </p:nvPr>
        </p:nvSpPr>
        <p:spPr>
          <a:xfrm>
            <a:off x="5229150" y="2509975"/>
            <a:ext cx="3914400" cy="2636400"/>
          </a:xfrm>
          <a:prstGeom prst="rect">
            <a:avLst/>
          </a:prstGeom>
          <a:noFill/>
          <a:ln>
            <a:noFill/>
          </a:ln>
        </p:spPr>
      </p:sp>
    </p:spTree>
  </p:cSld>
  <p:clrMapOvr>
    <a:masterClrMapping/>
  </p:clrMapOvr>
  <p:extLst>
    <p:ext uri="{DCECCB84-F9BA-43D5-87BE-67443E8EF086}">
      <p15:sldGuideLst>
        <p15:guide id="1" orient="horz" pos="837">
          <p15:clr>
            <a:srgbClr val="E46962"/>
          </p15:clr>
        </p15:guide>
        <p15:guide id="2" orient="horz" pos="1369">
          <p15:clr>
            <a:srgbClr val="E46962"/>
          </p15:clr>
        </p15:guide>
        <p15:guide id="3" orient="horz" pos="1581">
          <p15:clr>
            <a:srgbClr val="E46962"/>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p:cSld name="CUSTOM_18">
    <p:bg>
      <p:bgPr>
        <a:solidFill>
          <a:schemeClr val="accent3"/>
        </a:solidFill>
      </p:bgPr>
    </p:bg>
    <p:spTree>
      <p:nvGrpSpPr>
        <p:cNvPr id="69" name="Shape 69"/>
        <p:cNvGrpSpPr/>
        <p:nvPr/>
      </p:nvGrpSpPr>
      <p:grpSpPr>
        <a:xfrm>
          <a:off x="0" y="0"/>
          <a:ext cx="0" cy="0"/>
          <a:chOff x="0" y="0"/>
          <a:chExt cx="0" cy="0"/>
        </a:xfrm>
      </p:grpSpPr>
      <p:sp>
        <p:nvSpPr>
          <p:cNvPr id="70" name="Google Shape;70;g3ca10d4dbf5_0_140"/>
          <p:cNvSpPr/>
          <p:nvPr>
            <p:ph idx="2" type="pic"/>
          </p:nvPr>
        </p:nvSpPr>
        <p:spPr>
          <a:xfrm>
            <a:off x="4700175" y="0"/>
            <a:ext cx="4443900" cy="2991000"/>
          </a:xfrm>
          <a:prstGeom prst="rect">
            <a:avLst/>
          </a:prstGeom>
          <a:noFill/>
          <a:ln>
            <a:noFill/>
          </a:ln>
        </p:spPr>
      </p:sp>
      <p:sp>
        <p:nvSpPr>
          <p:cNvPr id="71" name="Google Shape;71;g3ca10d4dbf5_0_140"/>
          <p:cNvSpPr txBox="1"/>
          <p:nvPr>
            <p:ph type="title"/>
          </p:nvPr>
        </p:nvSpPr>
        <p:spPr>
          <a:xfrm>
            <a:off x="407350" y="3366041"/>
            <a:ext cx="8270100" cy="1472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1"/>
              </a:buClr>
              <a:buSzPts val="8000"/>
              <a:buNone/>
              <a:defRPr sz="8000">
                <a:solidFill>
                  <a:schemeClr val="dk1"/>
                </a:solidFill>
              </a:defRPr>
            </a:lvl1pPr>
            <a:lvl2pPr lvl="1" algn="l">
              <a:lnSpc>
                <a:spcPct val="100000"/>
              </a:lnSpc>
              <a:spcBef>
                <a:spcPts val="0"/>
              </a:spcBef>
              <a:spcAft>
                <a:spcPts val="0"/>
              </a:spcAft>
              <a:buSzPts val="9600"/>
              <a:buNone/>
              <a:defRPr sz="9600"/>
            </a:lvl2pPr>
            <a:lvl3pPr lvl="2" algn="l">
              <a:lnSpc>
                <a:spcPct val="100000"/>
              </a:lnSpc>
              <a:spcBef>
                <a:spcPts val="0"/>
              </a:spcBef>
              <a:spcAft>
                <a:spcPts val="0"/>
              </a:spcAft>
              <a:buSzPts val="9600"/>
              <a:buNone/>
              <a:defRPr sz="9600"/>
            </a:lvl3pPr>
            <a:lvl4pPr lvl="3" algn="l">
              <a:lnSpc>
                <a:spcPct val="100000"/>
              </a:lnSpc>
              <a:spcBef>
                <a:spcPts val="0"/>
              </a:spcBef>
              <a:spcAft>
                <a:spcPts val="0"/>
              </a:spcAft>
              <a:buSzPts val="9600"/>
              <a:buNone/>
              <a:defRPr sz="9600"/>
            </a:lvl4pPr>
            <a:lvl5pPr lvl="4" algn="l">
              <a:lnSpc>
                <a:spcPct val="100000"/>
              </a:lnSpc>
              <a:spcBef>
                <a:spcPts val="0"/>
              </a:spcBef>
              <a:spcAft>
                <a:spcPts val="0"/>
              </a:spcAft>
              <a:buSzPts val="9600"/>
              <a:buNone/>
              <a:defRPr sz="9600"/>
            </a:lvl5pPr>
            <a:lvl6pPr lvl="5" algn="l">
              <a:lnSpc>
                <a:spcPct val="100000"/>
              </a:lnSpc>
              <a:spcBef>
                <a:spcPts val="0"/>
              </a:spcBef>
              <a:spcAft>
                <a:spcPts val="0"/>
              </a:spcAft>
              <a:buSzPts val="9600"/>
              <a:buNone/>
              <a:defRPr sz="9600"/>
            </a:lvl6pPr>
            <a:lvl7pPr lvl="6" algn="l">
              <a:lnSpc>
                <a:spcPct val="100000"/>
              </a:lnSpc>
              <a:spcBef>
                <a:spcPts val="0"/>
              </a:spcBef>
              <a:spcAft>
                <a:spcPts val="0"/>
              </a:spcAft>
              <a:buSzPts val="9600"/>
              <a:buNone/>
              <a:defRPr sz="9600"/>
            </a:lvl7pPr>
            <a:lvl8pPr lvl="7" algn="l">
              <a:lnSpc>
                <a:spcPct val="100000"/>
              </a:lnSpc>
              <a:spcBef>
                <a:spcPts val="0"/>
              </a:spcBef>
              <a:spcAft>
                <a:spcPts val="0"/>
              </a:spcAft>
              <a:buSzPts val="9600"/>
              <a:buNone/>
              <a:defRPr sz="9600"/>
            </a:lvl8pPr>
            <a:lvl9pPr lvl="8" algn="l">
              <a:lnSpc>
                <a:spcPct val="100000"/>
              </a:lnSpc>
              <a:spcBef>
                <a:spcPts val="0"/>
              </a:spcBef>
              <a:spcAft>
                <a:spcPts val="0"/>
              </a:spcAft>
              <a:buSzPts val="9600"/>
              <a:buNone/>
              <a:defRPr sz="9600"/>
            </a:lvl9pPr>
          </a:lstStyle>
          <a:p/>
        </p:txBody>
      </p:sp>
      <p:cxnSp>
        <p:nvCxnSpPr>
          <p:cNvPr id="72" name="Google Shape;72;g3ca10d4dbf5_0_140"/>
          <p:cNvCxnSpPr/>
          <p:nvPr/>
        </p:nvCxnSpPr>
        <p:spPr>
          <a:xfrm>
            <a:off x="-3150" y="677850"/>
            <a:ext cx="5232300" cy="0"/>
          </a:xfrm>
          <a:prstGeom prst="straightConnector1">
            <a:avLst/>
          </a:prstGeom>
          <a:noFill/>
          <a:ln cap="flat" cmpd="sng" w="28575">
            <a:solidFill>
              <a:schemeClr val="accent1"/>
            </a:solidFill>
            <a:prstDash val="dot"/>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14" name="Shape 14"/>
        <p:cNvGrpSpPr/>
        <p:nvPr/>
      </p:nvGrpSpPr>
      <p:grpSpPr>
        <a:xfrm>
          <a:off x="0" y="0"/>
          <a:ext cx="0" cy="0"/>
          <a:chOff x="0" y="0"/>
          <a:chExt cx="0" cy="0"/>
        </a:xfrm>
      </p:grpSpPr>
      <p:sp>
        <p:nvSpPr>
          <p:cNvPr id="15" name="Google Shape;15;g3ca10d4dbf5_0_85"/>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g3ca10d4dbf5_0_85"/>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Google Shape;17;g3ca10d4dbf5_0_85"/>
          <p:cNvSpPr txBox="1"/>
          <p:nvPr>
            <p:ph type="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Google Shape;18;g3ca10d4dbf5_0_8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g3ca10d4dbf5_0_90"/>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g3ca10d4dbf5_0_90"/>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g3ca10d4dbf5_0_90"/>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Google Shape;23;g3ca10d4dbf5_0_90"/>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 name="Google Shape;24;g3ca10d4dbf5_0_90"/>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25" name="Google Shape;25;g3ca10d4dbf5_0_9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g3ca10d4dbf5_0_97"/>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g3ca10d4dbf5_0_97"/>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9" name="Google Shape;29;g3ca10d4dbf5_0_97"/>
          <p:cNvSpPr txBox="1"/>
          <p:nvPr>
            <p:ph idx="1" type="body"/>
          </p:nvPr>
        </p:nvSpPr>
        <p:spPr>
          <a:xfrm>
            <a:off x="3117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g3ca10d4dbf5_0_97"/>
          <p:cNvSpPr txBox="1"/>
          <p:nvPr>
            <p:ph idx="2" type="body"/>
          </p:nvPr>
        </p:nvSpPr>
        <p:spPr>
          <a:xfrm>
            <a:off x="48324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1" name="Google Shape;31;g3ca10d4dbf5_0_9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g3ca10d4dbf5_0_103"/>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g3ca10d4dbf5_0_103"/>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5" name="Google Shape;35;g3ca10d4dbf5_0_10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g3ca10d4dbf5_0_10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g3ca10d4dbf5_0_107"/>
          <p:cNvSpPr txBox="1"/>
          <p:nvPr>
            <p:ph type="title"/>
          </p:nvPr>
        </p:nvSpPr>
        <p:spPr>
          <a:xfrm>
            <a:off x="311725" y="500925"/>
            <a:ext cx="3127500" cy="18291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9" name="Google Shape;39;g3ca10d4dbf5_0_107"/>
          <p:cNvSpPr txBox="1"/>
          <p:nvPr>
            <p:ph idx="1" type="body"/>
          </p:nvPr>
        </p:nvSpPr>
        <p:spPr>
          <a:xfrm>
            <a:off x="311700" y="2390650"/>
            <a:ext cx="3127500" cy="229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40" name="Google Shape;40;g3ca10d4dbf5_0_10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41" name="Shape 41"/>
        <p:cNvGrpSpPr/>
        <p:nvPr/>
      </p:nvGrpSpPr>
      <p:grpSpPr>
        <a:xfrm>
          <a:off x="0" y="0"/>
          <a:ext cx="0" cy="0"/>
          <a:chOff x="0" y="0"/>
          <a:chExt cx="0" cy="0"/>
        </a:xfrm>
      </p:grpSpPr>
      <p:sp>
        <p:nvSpPr>
          <p:cNvPr id="42" name="Google Shape;42;g3ca10d4dbf5_0_112"/>
          <p:cNvSpPr txBox="1"/>
          <p:nvPr>
            <p:ph type="title"/>
          </p:nvPr>
        </p:nvSpPr>
        <p:spPr>
          <a:xfrm>
            <a:off x="311675" y="798600"/>
            <a:ext cx="6247800" cy="3546300"/>
          </a:xfrm>
          <a:prstGeom prst="rect">
            <a:avLst/>
          </a:prstGeom>
        </p:spPr>
        <p:txBody>
          <a:bodyPr anchorCtr="0" anchor="ctr"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3" name="Google Shape;43;g3ca10d4dbf5_0_1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g3ca10d4dbf5_0_115"/>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g3ca10d4dbf5_0_115"/>
          <p:cNvSpPr txBox="1"/>
          <p:nvPr>
            <p:ph type="title"/>
          </p:nvPr>
        </p:nvSpPr>
        <p:spPr>
          <a:xfrm>
            <a:off x="311300" y="500925"/>
            <a:ext cx="3704400" cy="2049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7" name="Google Shape;47;g3ca10d4dbf5_0_115"/>
          <p:cNvSpPr txBox="1"/>
          <p:nvPr>
            <p:ph idx="1" type="subTitle"/>
          </p:nvPr>
        </p:nvSpPr>
        <p:spPr>
          <a:xfrm>
            <a:off x="304800" y="2626725"/>
            <a:ext cx="3704400" cy="9267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Google Shape;48;g3ca10d4dbf5_0_115"/>
          <p:cNvSpPr txBox="1"/>
          <p:nvPr>
            <p:ph idx="2" type="body"/>
          </p:nvPr>
        </p:nvSpPr>
        <p:spPr>
          <a:xfrm>
            <a:off x="4879025" y="500925"/>
            <a:ext cx="3954000" cy="4111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9" name="Google Shape;49;g3ca10d4dbf5_0_1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0" name="Shape 50"/>
        <p:cNvGrpSpPr/>
        <p:nvPr/>
      </p:nvGrpSpPr>
      <p:grpSpPr>
        <a:xfrm>
          <a:off x="0" y="0"/>
          <a:ext cx="0" cy="0"/>
          <a:chOff x="0" y="0"/>
          <a:chExt cx="0" cy="0"/>
        </a:xfrm>
      </p:grpSpPr>
      <p:sp>
        <p:nvSpPr>
          <p:cNvPr id="51" name="Google Shape;51;g3ca10d4dbf5_0_121"/>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g3ca10d4dbf5_0_121"/>
          <p:cNvSpPr txBox="1"/>
          <p:nvPr>
            <p:ph idx="1" type="body"/>
          </p:nvPr>
        </p:nvSpPr>
        <p:spPr>
          <a:xfrm>
            <a:off x="311700" y="4521400"/>
            <a:ext cx="7979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3" name="Google Shape;53;g3ca10d4dbf5_0_1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chemeClr val="lt1"/>
        </a:solidFill>
      </p:bgPr>
    </p:bg>
    <p:spTree>
      <p:nvGrpSpPr>
        <p:cNvPr id="5" name="Shape 5"/>
        <p:cNvGrpSpPr/>
        <p:nvPr/>
      </p:nvGrpSpPr>
      <p:grpSpPr>
        <a:xfrm>
          <a:off x="0" y="0"/>
          <a:ext cx="0" cy="0"/>
          <a:chOff x="0" y="0"/>
          <a:chExt cx="0" cy="0"/>
        </a:xfrm>
      </p:grpSpPr>
      <p:sp>
        <p:nvSpPr>
          <p:cNvPr id="6" name="Google Shape;6;g3ca10d4dbf5_0_7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g3ca10d4dbf5_0_7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g3ca10d4dbf5_0_7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8.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hyperlink" Target="https://www.moneyinstructor.com/lesson/calculatecommission.asp"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hyperlink" Target="https://www.moneyinstructor.com/lesson/calculatecommission.asp"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 Id="rId3" Type="http://schemas.openxmlformats.org/officeDocument/2006/relationships/hyperlink" Target="https://www.moneyinstructor.com/lesson/calculatecommission.asp"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 Id="rId3" Type="http://schemas.openxmlformats.org/officeDocument/2006/relationships/hyperlink" Target="https://www.moneyinstructor.com/lesson/calculatecommission.asp"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hyperlink" Target="https://www.moneyinstructor.com/lesson/calculatecommission.asp"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1.jpg"/><Relationship Id="rId4" Type="http://schemas.openxmlformats.org/officeDocument/2006/relationships/image" Target="../media/image2.jpg"/><Relationship Id="rId5" Type="http://schemas.openxmlformats.org/officeDocument/2006/relationships/image" Target="../media/image3.jpg"/><Relationship Id="rId6"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hyperlink" Target="https://www.moneyinstructor.com/lesson/calculatecommission.asp"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hyperlink" Target="https://www.moneyinstructor.com/lesson/calculatecommission.asp"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hyperlink" Target="https://www.moneyinstructor.com/lesson/calculatecommission.asp"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hyperlink" Target="https://www.moneyinstructor.com/lesson/calculatecommission.asp"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
          <p:cNvSpPr txBox="1"/>
          <p:nvPr>
            <p:ph type="title"/>
          </p:nvPr>
        </p:nvSpPr>
        <p:spPr>
          <a:xfrm>
            <a:off x="303700" y="355500"/>
            <a:ext cx="8421600" cy="1196100"/>
          </a:xfrm>
          <a:prstGeom prst="rect">
            <a:avLst/>
          </a:prstGeom>
          <a:noFill/>
          <a:ln>
            <a:noFill/>
          </a:ln>
        </p:spPr>
        <p:txBody>
          <a:bodyPr anchorCtr="0" anchor="t" bIns="91425" lIns="91425" spcFirstLastPara="1" rIns="91425" wrap="square" tIns="91425">
            <a:noAutofit/>
          </a:bodyPr>
          <a:lstStyle/>
          <a:p>
            <a:pPr indent="0" lvl="0" marL="0" rtl="0" algn="l">
              <a:lnSpc>
                <a:spcPct val="70000"/>
              </a:lnSpc>
              <a:spcBef>
                <a:spcPts val="0"/>
              </a:spcBef>
              <a:spcAft>
                <a:spcPts val="0"/>
              </a:spcAft>
              <a:buSzPts val="8000"/>
              <a:buNone/>
            </a:pPr>
            <a:r>
              <a:rPr lang="en" sz="5000">
                <a:solidFill>
                  <a:srgbClr val="0000FF"/>
                </a:solidFill>
              </a:rPr>
              <a:t>Math Lessons for Students</a:t>
            </a:r>
            <a:endParaRPr sz="5000">
              <a:solidFill>
                <a:srgbClr val="0000FF"/>
              </a:solidFill>
            </a:endParaRPr>
          </a:p>
        </p:txBody>
      </p:sp>
      <p:sp>
        <p:nvSpPr>
          <p:cNvPr id="78" name="Google Shape;78;p1"/>
          <p:cNvSpPr txBox="1"/>
          <p:nvPr>
            <p:ph idx="1" type="subTitle"/>
          </p:nvPr>
        </p:nvSpPr>
        <p:spPr>
          <a:xfrm>
            <a:off x="335775" y="1328875"/>
            <a:ext cx="5221500" cy="1469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rPr lang="en" sz="4000"/>
              <a:t>Percentages in Sales Careers</a:t>
            </a:r>
            <a:endParaRPr sz="4000"/>
          </a:p>
        </p:txBody>
      </p:sp>
      <p:sp>
        <p:nvSpPr>
          <p:cNvPr id="79" name="Google Shape;79;p1"/>
          <p:cNvSpPr txBox="1"/>
          <p:nvPr>
            <p:ph idx="2" type="body"/>
          </p:nvPr>
        </p:nvSpPr>
        <p:spPr>
          <a:xfrm>
            <a:off x="335775" y="3064850"/>
            <a:ext cx="4877400" cy="119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800"/>
              <a:buNone/>
            </a:pPr>
            <a:r>
              <a:rPr lang="en" sz="1700">
                <a:solidFill>
                  <a:srgbClr val="0000FF"/>
                </a:solidFill>
              </a:rPr>
              <a:t>Producer: SIPDC, part of the Illinois Adult Education Professional Development Network</a:t>
            </a:r>
            <a:endParaRPr sz="1700">
              <a:solidFill>
                <a:srgbClr val="0000FF"/>
              </a:solidFill>
            </a:endParaRPr>
          </a:p>
          <a:p>
            <a:pPr indent="0" lvl="0" marL="0" rtl="0" algn="l">
              <a:lnSpc>
                <a:spcPct val="100000"/>
              </a:lnSpc>
              <a:spcBef>
                <a:spcPts val="0"/>
              </a:spcBef>
              <a:spcAft>
                <a:spcPts val="0"/>
              </a:spcAft>
              <a:buSzPts val="800"/>
              <a:buNone/>
            </a:pPr>
            <a:r>
              <a:t/>
            </a:r>
            <a:endParaRPr sz="1700">
              <a:solidFill>
                <a:srgbClr val="0000FF"/>
              </a:solidFill>
            </a:endParaRPr>
          </a:p>
          <a:p>
            <a:pPr indent="0" lvl="0" marL="0" rtl="0" algn="l">
              <a:lnSpc>
                <a:spcPct val="100000"/>
              </a:lnSpc>
              <a:spcBef>
                <a:spcPts val="0"/>
              </a:spcBef>
              <a:spcAft>
                <a:spcPts val="0"/>
              </a:spcAft>
              <a:buSzPts val="800"/>
              <a:buNone/>
            </a:pPr>
            <a:r>
              <a:rPr lang="en" sz="1700">
                <a:solidFill>
                  <a:srgbClr val="0000FF"/>
                </a:solidFill>
              </a:rPr>
              <a:t>Teacher: Christine Noreik</a:t>
            </a:r>
            <a:endParaRPr sz="1700">
              <a:solidFill>
                <a:srgbClr val="0000FF"/>
              </a:solidFill>
            </a:endParaRPr>
          </a:p>
        </p:txBody>
      </p:sp>
      <p:pic>
        <p:nvPicPr>
          <p:cNvPr descr="Mathematical equations (Provided by Getty Images)" id="80" name="Google Shape;80;p1"/>
          <p:cNvPicPr preferRelativeResize="0"/>
          <p:nvPr/>
        </p:nvPicPr>
        <p:blipFill rotWithShape="1">
          <a:blip r:embed="rId3">
            <a:alphaModFix/>
          </a:blip>
          <a:srcRect b="0" l="0" r="0" t="0"/>
          <a:stretch/>
        </p:blipFill>
        <p:spPr>
          <a:xfrm>
            <a:off x="5911900" y="1497799"/>
            <a:ext cx="3232102" cy="2147900"/>
          </a:xfrm>
          <a:prstGeom prst="rect">
            <a:avLst/>
          </a:prstGeom>
          <a:noFill/>
          <a:ln>
            <a:noFill/>
          </a:ln>
        </p:spPr>
      </p:pic>
      <p:pic>
        <p:nvPicPr>
          <p:cNvPr id="81" name="Google Shape;81;p1" title="outlook signature.png"/>
          <p:cNvPicPr preferRelativeResize="0"/>
          <p:nvPr/>
        </p:nvPicPr>
        <p:blipFill rotWithShape="1">
          <a:blip r:embed="rId4">
            <a:alphaModFix/>
          </a:blip>
          <a:srcRect b="0" l="0" r="0" t="0"/>
          <a:stretch/>
        </p:blipFill>
        <p:spPr>
          <a:xfrm>
            <a:off x="3507246" y="3763496"/>
            <a:ext cx="2129500" cy="13285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g3c5b4549406_0_63"/>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Example #2</a:t>
            </a:r>
            <a:endParaRPr/>
          </a:p>
        </p:txBody>
      </p:sp>
      <p:sp>
        <p:nvSpPr>
          <p:cNvPr id="144" name="Google Shape;144;g3c5b4549406_0_63"/>
          <p:cNvSpPr txBox="1"/>
          <p:nvPr/>
        </p:nvSpPr>
        <p:spPr>
          <a:xfrm>
            <a:off x="740575" y="1393250"/>
            <a:ext cx="7662900" cy="91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200"/>
              <a:t>Let’s look at what would have happened if Jeff made 3.5% instead of 3%.</a:t>
            </a:r>
            <a:endParaRPr sz="2200"/>
          </a:p>
        </p:txBody>
      </p:sp>
      <p:sp>
        <p:nvSpPr>
          <p:cNvPr id="145" name="Google Shape;145;g3c5b4549406_0_63"/>
          <p:cNvSpPr txBox="1"/>
          <p:nvPr/>
        </p:nvSpPr>
        <p:spPr>
          <a:xfrm>
            <a:off x="543025" y="2305850"/>
            <a:ext cx="8289300" cy="124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B45F06"/>
                </a:solidFill>
              </a:rPr>
              <a:t>Step 1: </a:t>
            </a:r>
            <a:endParaRPr sz="1800">
              <a:solidFill>
                <a:srgbClr val="B45F06"/>
              </a:solidFill>
            </a:endParaRPr>
          </a:p>
          <a:p>
            <a:pPr indent="0" lvl="0" marL="0" rtl="0" algn="l">
              <a:lnSpc>
                <a:spcPct val="115000"/>
              </a:lnSpc>
              <a:spcBef>
                <a:spcPts val="0"/>
              </a:spcBef>
              <a:spcAft>
                <a:spcPts val="0"/>
              </a:spcAft>
              <a:buNone/>
            </a:pPr>
            <a:r>
              <a:t/>
            </a:r>
            <a:endParaRPr sz="1800"/>
          </a:p>
          <a:p>
            <a:pPr indent="0" lvl="0" marL="0" rtl="0" algn="l">
              <a:lnSpc>
                <a:spcPct val="115000"/>
              </a:lnSpc>
              <a:spcBef>
                <a:spcPts val="0"/>
              </a:spcBef>
              <a:spcAft>
                <a:spcPts val="0"/>
              </a:spcAft>
              <a:buNone/>
            </a:pPr>
            <a:r>
              <a:rPr lang="en" sz="1800"/>
              <a:t>Drop the percent </a:t>
            </a:r>
            <a:r>
              <a:rPr lang="en" sz="1800"/>
              <a:t>and change into a decimal by moving the decimal point two places to the left. </a:t>
            </a:r>
            <a:endParaRPr sz="1800"/>
          </a:p>
          <a:p>
            <a:pPr indent="0" lvl="0" marL="0" rtl="0" algn="l">
              <a:lnSpc>
                <a:spcPct val="115000"/>
              </a:lnSpc>
              <a:spcBef>
                <a:spcPts val="0"/>
              </a:spcBef>
              <a:spcAft>
                <a:spcPts val="0"/>
              </a:spcAft>
              <a:buNone/>
            </a:pPr>
            <a:r>
              <a:t/>
            </a:r>
            <a:endParaRPr sz="2200"/>
          </a:p>
          <a:p>
            <a:pPr indent="0" lvl="0" marL="0" rtl="0" algn="l">
              <a:spcBef>
                <a:spcPts val="0"/>
              </a:spcBef>
              <a:spcAft>
                <a:spcPts val="0"/>
              </a:spcAft>
              <a:buNone/>
            </a:pPr>
            <a:r>
              <a:t/>
            </a:r>
            <a:endParaRPr sz="1300">
              <a:solidFill>
                <a:schemeClr val="dk2"/>
              </a:solidFill>
              <a:latin typeface="Roboto"/>
              <a:ea typeface="Roboto"/>
              <a:cs typeface="Roboto"/>
              <a:sym typeface="Roboto"/>
            </a:endParaRPr>
          </a:p>
        </p:txBody>
      </p:sp>
      <p:graphicFrame>
        <p:nvGraphicFramePr>
          <p:cNvPr id="146" name="Google Shape;146;g3c5b4549406_0_63"/>
          <p:cNvGraphicFramePr/>
          <p:nvPr/>
        </p:nvGraphicFramePr>
        <p:xfrm>
          <a:off x="441125" y="3797725"/>
          <a:ext cx="3000000" cy="3000000"/>
        </p:xfrm>
        <a:graphic>
          <a:graphicData uri="http://schemas.openxmlformats.org/drawingml/2006/table">
            <a:tbl>
              <a:tblPr>
                <a:noFill/>
                <a:tableStyleId>{7ADF991C-EED7-4D67-9241-06EA35FB94E7}</a:tableStyleId>
              </a:tblPr>
              <a:tblGrid>
                <a:gridCol w="1222950"/>
                <a:gridCol w="1222950"/>
                <a:gridCol w="1222950"/>
                <a:gridCol w="1568825"/>
                <a:gridCol w="1237000"/>
              </a:tblGrid>
              <a:tr h="632800">
                <a:tc>
                  <a:txBody>
                    <a:bodyPr/>
                    <a:lstStyle/>
                    <a:p>
                      <a:pPr indent="0" lvl="0" marL="0" rtl="0" algn="ctr">
                        <a:spcBef>
                          <a:spcPts val="0"/>
                        </a:spcBef>
                        <a:spcAft>
                          <a:spcPts val="0"/>
                        </a:spcAft>
                        <a:buNone/>
                      </a:pPr>
                      <a:r>
                        <a:rPr lang="en"/>
                        <a:t>ones</a:t>
                      </a:r>
                      <a:endParaRPr/>
                    </a:p>
                  </a:txBody>
                  <a:tcPr marT="182875" marB="91425" marR="91425" marL="91425"/>
                </a:tc>
                <a:tc>
                  <a:txBody>
                    <a:bodyPr/>
                    <a:lstStyle/>
                    <a:p>
                      <a:pPr indent="0" lvl="0" marL="0" rtl="0" algn="ctr">
                        <a:spcBef>
                          <a:spcPts val="0"/>
                        </a:spcBef>
                        <a:spcAft>
                          <a:spcPts val="0"/>
                        </a:spcAft>
                        <a:buNone/>
                      </a:pPr>
                      <a:r>
                        <a:rPr b="1" lang="en" sz="2200"/>
                        <a:t>      .</a:t>
                      </a:r>
                      <a:endParaRPr b="1" sz="2200"/>
                    </a:p>
                  </a:txBody>
                  <a:tcPr marT="182875" marB="91425" marR="91425" marL="91425"/>
                </a:tc>
                <a:tc>
                  <a:txBody>
                    <a:bodyPr/>
                    <a:lstStyle/>
                    <a:p>
                      <a:pPr indent="0" lvl="0" marL="0" rtl="0" algn="ctr">
                        <a:spcBef>
                          <a:spcPts val="0"/>
                        </a:spcBef>
                        <a:spcAft>
                          <a:spcPts val="0"/>
                        </a:spcAft>
                        <a:buNone/>
                      </a:pPr>
                      <a:r>
                        <a:rPr lang="en"/>
                        <a:t>tenths</a:t>
                      </a:r>
                      <a:endParaRPr/>
                    </a:p>
                  </a:txBody>
                  <a:tcPr marT="182875" marB="91425" marR="91425" marL="91425"/>
                </a:tc>
                <a:tc>
                  <a:txBody>
                    <a:bodyPr/>
                    <a:lstStyle/>
                    <a:p>
                      <a:pPr indent="0" lvl="0" marL="0" rtl="0" algn="ctr">
                        <a:spcBef>
                          <a:spcPts val="0"/>
                        </a:spcBef>
                        <a:spcAft>
                          <a:spcPts val="0"/>
                        </a:spcAft>
                        <a:buNone/>
                      </a:pPr>
                      <a:r>
                        <a:rPr lang="en"/>
                        <a:t>hundredths</a:t>
                      </a:r>
                      <a:endParaRPr/>
                    </a:p>
                  </a:txBody>
                  <a:tcPr marT="182875" marB="91425" marR="91425" marL="91425"/>
                </a:tc>
                <a:tc>
                  <a:txBody>
                    <a:bodyPr/>
                    <a:lstStyle/>
                    <a:p>
                      <a:pPr indent="0" lvl="0" marL="0" rtl="0" algn="ctr">
                        <a:spcBef>
                          <a:spcPts val="0"/>
                        </a:spcBef>
                        <a:spcAft>
                          <a:spcPts val="0"/>
                        </a:spcAft>
                        <a:buNone/>
                      </a:pPr>
                      <a:r>
                        <a:rPr lang="en"/>
                        <a:t>thousandths</a:t>
                      </a:r>
                      <a:endParaRPr/>
                    </a:p>
                  </a:txBody>
                  <a:tcPr marT="182875" marB="91425" marR="91425" marL="91425"/>
                </a:tc>
              </a:tr>
              <a:tr h="381000">
                <a:tc>
                  <a:txBody>
                    <a:bodyPr/>
                    <a:lstStyle/>
                    <a:p>
                      <a:pPr indent="0" lvl="0" marL="0" rtl="0" algn="ctr">
                        <a:spcBef>
                          <a:spcPts val="0"/>
                        </a:spcBef>
                        <a:spcAft>
                          <a:spcPts val="0"/>
                        </a:spcAft>
                        <a:buNone/>
                      </a:pPr>
                      <a:r>
                        <a:rPr lang="en"/>
                        <a:t>0</a:t>
                      </a:r>
                      <a:endParaRPr/>
                    </a:p>
                  </a:txBody>
                  <a:tcPr marT="182875" marB="91425" marR="91425" marL="91425"/>
                </a:tc>
                <a:tc>
                  <a:txBody>
                    <a:bodyPr/>
                    <a:lstStyle/>
                    <a:p>
                      <a:pPr indent="0" lvl="0" marL="0" rtl="0" algn="ctr">
                        <a:spcBef>
                          <a:spcPts val="0"/>
                        </a:spcBef>
                        <a:spcAft>
                          <a:spcPts val="0"/>
                        </a:spcAft>
                        <a:buNone/>
                      </a:pPr>
                      <a:r>
                        <a:rPr lang="en"/>
                        <a:t>.</a:t>
                      </a:r>
                      <a:endParaRPr/>
                    </a:p>
                  </a:txBody>
                  <a:tcPr marT="182875" marB="91425" marR="91425" marL="91425"/>
                </a:tc>
                <a:tc>
                  <a:txBody>
                    <a:bodyPr/>
                    <a:lstStyle/>
                    <a:p>
                      <a:pPr indent="0" lvl="0" marL="0" rtl="0" algn="ctr">
                        <a:spcBef>
                          <a:spcPts val="0"/>
                        </a:spcBef>
                        <a:spcAft>
                          <a:spcPts val="0"/>
                        </a:spcAft>
                        <a:buNone/>
                      </a:pPr>
                      <a:r>
                        <a:rPr lang="en"/>
                        <a:t>0</a:t>
                      </a:r>
                      <a:endParaRPr/>
                    </a:p>
                  </a:txBody>
                  <a:tcPr marT="182875" marB="91425" marR="91425" marL="91425"/>
                </a:tc>
                <a:tc>
                  <a:txBody>
                    <a:bodyPr/>
                    <a:lstStyle/>
                    <a:p>
                      <a:pPr indent="0" lvl="0" marL="0" rtl="0" algn="ctr">
                        <a:spcBef>
                          <a:spcPts val="0"/>
                        </a:spcBef>
                        <a:spcAft>
                          <a:spcPts val="0"/>
                        </a:spcAft>
                        <a:buNone/>
                      </a:pPr>
                      <a:r>
                        <a:rPr lang="en"/>
                        <a:t>3</a:t>
                      </a:r>
                      <a:endParaRPr/>
                    </a:p>
                  </a:txBody>
                  <a:tcPr marT="182875" marB="91425" marR="91425" marL="91425"/>
                </a:tc>
                <a:tc>
                  <a:txBody>
                    <a:bodyPr/>
                    <a:lstStyle/>
                    <a:p>
                      <a:pPr indent="0" lvl="0" marL="0" rtl="0" algn="ctr">
                        <a:spcBef>
                          <a:spcPts val="0"/>
                        </a:spcBef>
                        <a:spcAft>
                          <a:spcPts val="0"/>
                        </a:spcAft>
                        <a:buNone/>
                      </a:pPr>
                      <a:r>
                        <a:rPr lang="en"/>
                        <a:t>5</a:t>
                      </a:r>
                      <a:endParaRPr/>
                    </a:p>
                  </a:txBody>
                  <a:tcPr marT="182875" marB="91425" marR="91425" marL="91425"/>
                </a:tc>
              </a:tr>
            </a:tbl>
          </a:graphicData>
        </a:graphic>
      </p:graphicFrame>
      <p:sp>
        <p:nvSpPr>
          <p:cNvPr id="147" name="Google Shape;147;g3c5b4549406_0_63"/>
          <p:cNvSpPr txBox="1"/>
          <p:nvPr/>
        </p:nvSpPr>
        <p:spPr>
          <a:xfrm>
            <a:off x="7036025" y="3858650"/>
            <a:ext cx="2054700" cy="91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latin typeface="Roboto"/>
                <a:ea typeface="Roboto"/>
                <a:cs typeface="Roboto"/>
                <a:sym typeface="Roboto"/>
              </a:rPr>
              <a:t>3.5%=</a:t>
            </a:r>
            <a:r>
              <a:rPr lang="en" sz="2200">
                <a:solidFill>
                  <a:srgbClr val="FF0000"/>
                </a:solidFill>
                <a:latin typeface="Roboto"/>
                <a:ea typeface="Roboto"/>
                <a:cs typeface="Roboto"/>
                <a:sym typeface="Roboto"/>
              </a:rPr>
              <a:t>  </a:t>
            </a:r>
            <a:r>
              <a:rPr lang="en" sz="2200">
                <a:solidFill>
                  <a:srgbClr val="FF0000"/>
                </a:solidFill>
                <a:latin typeface="Roboto"/>
                <a:ea typeface="Roboto"/>
                <a:cs typeface="Roboto"/>
                <a:sym typeface="Roboto"/>
              </a:rPr>
              <a:t>0.035</a:t>
            </a:r>
            <a:endParaRPr sz="2200">
              <a:solidFill>
                <a:srgbClr val="FF0000"/>
              </a:solidFill>
              <a:latin typeface="Roboto"/>
              <a:ea typeface="Roboto"/>
              <a:cs typeface="Roboto"/>
              <a:sym typeface="Roboto"/>
            </a:endParaRPr>
          </a:p>
          <a:p>
            <a:pPr indent="0" lvl="0" marL="0" rtl="0" algn="l">
              <a:lnSpc>
                <a:spcPct val="115000"/>
              </a:lnSpc>
              <a:spcBef>
                <a:spcPts val="0"/>
              </a:spcBef>
              <a:spcAft>
                <a:spcPts val="0"/>
              </a:spcAft>
              <a:buNone/>
            </a:pPr>
            <a:r>
              <a:t/>
            </a:r>
            <a:endParaRPr sz="800">
              <a:solidFill>
                <a:schemeClr val="accent1"/>
              </a:solidFill>
            </a:endParaRPr>
          </a:p>
          <a:p>
            <a:pPr indent="0" lvl="0" marL="0" rtl="0" algn="l">
              <a:lnSpc>
                <a:spcPct val="115000"/>
              </a:lnSpc>
              <a:spcBef>
                <a:spcPts val="0"/>
              </a:spcBef>
              <a:spcAft>
                <a:spcPts val="0"/>
              </a:spcAft>
              <a:buNone/>
            </a:pPr>
            <a:r>
              <a:t/>
            </a:r>
            <a:endParaRPr sz="800">
              <a:solidFill>
                <a:schemeClr val="accent1"/>
              </a:solidFill>
            </a:endParaRPr>
          </a:p>
          <a:p>
            <a:pPr indent="0" lvl="0" marL="0" rtl="0" algn="l">
              <a:lnSpc>
                <a:spcPct val="115000"/>
              </a:lnSpc>
              <a:spcBef>
                <a:spcPts val="0"/>
              </a:spcBef>
              <a:spcAft>
                <a:spcPts val="0"/>
              </a:spcAft>
              <a:buNone/>
            </a:pPr>
            <a:r>
              <a:rPr lang="en" sz="800">
                <a:solidFill>
                  <a:schemeClr val="accent1"/>
                </a:solidFill>
              </a:rPr>
              <a:t>Adapted from:</a:t>
            </a:r>
            <a:r>
              <a:rPr lang="en" sz="800">
                <a:solidFill>
                  <a:schemeClr val="lt1"/>
                </a:solidFill>
              </a:rPr>
              <a:t> </a:t>
            </a:r>
            <a:r>
              <a:rPr lang="en" sz="700" u="sng">
                <a:solidFill>
                  <a:schemeClr val="accent5"/>
                </a:solidFill>
                <a:hlinkClick r:id="rId3">
                  <a:extLst>
                    <a:ext uri="{A12FA001-AC4F-418D-AE19-62706E023703}">
                      <ahyp:hlinkClr val="tx"/>
                    </a:ext>
                  </a:extLst>
                </a:hlinkClick>
              </a:rPr>
              <a:t>https://www.moneyinstructor.com/lesson/calculatecommission.asp</a:t>
            </a:r>
            <a:endParaRPr sz="1000"/>
          </a:p>
          <a:p>
            <a:pPr indent="0" lvl="0" marL="0" rtl="0" algn="l">
              <a:lnSpc>
                <a:spcPct val="115000"/>
              </a:lnSpc>
              <a:spcBef>
                <a:spcPts val="0"/>
              </a:spcBef>
              <a:spcAft>
                <a:spcPts val="0"/>
              </a:spcAft>
              <a:buNone/>
            </a:pPr>
            <a:r>
              <a:t/>
            </a:r>
            <a:endParaRPr sz="1050"/>
          </a:p>
          <a:p>
            <a:pPr indent="0" lvl="0" marL="0" rtl="0" algn="l">
              <a:spcBef>
                <a:spcPts val="0"/>
              </a:spcBef>
              <a:spcAft>
                <a:spcPts val="0"/>
              </a:spcAft>
              <a:buNone/>
            </a:pPr>
            <a:r>
              <a:t/>
            </a:r>
            <a:endParaRPr sz="2200">
              <a:solidFill>
                <a:srgbClr val="FF0000"/>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g3c5b4549406_0_79"/>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Example #2</a:t>
            </a:r>
            <a:endParaRPr/>
          </a:p>
        </p:txBody>
      </p:sp>
      <p:sp>
        <p:nvSpPr>
          <p:cNvPr id="153" name="Google Shape;153;g3c5b4549406_0_79"/>
          <p:cNvSpPr txBox="1"/>
          <p:nvPr/>
        </p:nvSpPr>
        <p:spPr>
          <a:xfrm>
            <a:off x="543025" y="1585975"/>
            <a:ext cx="8289300" cy="124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B45F06"/>
                </a:solidFill>
              </a:rPr>
              <a:t>Step 2: </a:t>
            </a:r>
            <a:endParaRPr sz="1800">
              <a:solidFill>
                <a:srgbClr val="B45F06"/>
              </a:solidFill>
            </a:endParaRPr>
          </a:p>
          <a:p>
            <a:pPr indent="0" lvl="0" marL="0" rtl="0" algn="l">
              <a:lnSpc>
                <a:spcPct val="115000"/>
              </a:lnSpc>
              <a:spcBef>
                <a:spcPts val="0"/>
              </a:spcBef>
              <a:spcAft>
                <a:spcPts val="0"/>
              </a:spcAft>
              <a:buNone/>
            </a:pPr>
            <a:r>
              <a:t/>
            </a:r>
            <a:endParaRPr sz="1800"/>
          </a:p>
          <a:p>
            <a:pPr indent="0" lvl="0" marL="0" rtl="0" algn="l">
              <a:lnSpc>
                <a:spcPct val="115000"/>
              </a:lnSpc>
              <a:spcBef>
                <a:spcPts val="0"/>
              </a:spcBef>
              <a:spcAft>
                <a:spcPts val="0"/>
              </a:spcAft>
              <a:buNone/>
            </a:pPr>
            <a:r>
              <a:rPr lang="en" sz="1800"/>
              <a:t>Multiply the total sale of the house by </a:t>
            </a:r>
            <a:r>
              <a:rPr lang="en" sz="1800"/>
              <a:t>commission percentage in decimal form. </a:t>
            </a:r>
            <a:endParaRPr sz="1800"/>
          </a:p>
          <a:p>
            <a:pPr indent="0" lvl="0" marL="0" rtl="0" algn="l">
              <a:lnSpc>
                <a:spcPct val="115000"/>
              </a:lnSpc>
              <a:spcBef>
                <a:spcPts val="0"/>
              </a:spcBef>
              <a:spcAft>
                <a:spcPts val="0"/>
              </a:spcAft>
              <a:buNone/>
            </a:pPr>
            <a:r>
              <a:t/>
            </a:r>
            <a:endParaRPr sz="1800"/>
          </a:p>
          <a:p>
            <a:pPr indent="0" lvl="0" marL="0" rtl="0" algn="l">
              <a:lnSpc>
                <a:spcPct val="115000"/>
              </a:lnSpc>
              <a:spcBef>
                <a:spcPts val="0"/>
              </a:spcBef>
              <a:spcAft>
                <a:spcPts val="0"/>
              </a:spcAft>
              <a:buNone/>
            </a:pPr>
            <a:r>
              <a:rPr lang="en" sz="2200"/>
              <a:t>The house was $230,000 and Jeff’s commission was 3.5% or 0.035</a:t>
            </a:r>
            <a:endParaRPr sz="2200"/>
          </a:p>
          <a:p>
            <a:pPr indent="0" lvl="0" marL="0" rtl="0" algn="l">
              <a:lnSpc>
                <a:spcPct val="115000"/>
              </a:lnSpc>
              <a:spcBef>
                <a:spcPts val="0"/>
              </a:spcBef>
              <a:spcAft>
                <a:spcPts val="0"/>
              </a:spcAft>
              <a:buNone/>
            </a:pPr>
            <a:r>
              <a:t/>
            </a:r>
            <a:endParaRPr sz="2200"/>
          </a:p>
          <a:p>
            <a:pPr indent="0" lvl="0" marL="0" rtl="0" algn="ctr">
              <a:lnSpc>
                <a:spcPct val="115000"/>
              </a:lnSpc>
              <a:spcBef>
                <a:spcPts val="0"/>
              </a:spcBef>
              <a:spcAft>
                <a:spcPts val="0"/>
              </a:spcAft>
              <a:buNone/>
            </a:pPr>
            <a:r>
              <a:rPr lang="en" sz="2200"/>
              <a:t>230,000 x 0.035= </a:t>
            </a:r>
            <a:endParaRPr sz="2200">
              <a:solidFill>
                <a:srgbClr val="FF0000"/>
              </a:solidFill>
            </a:endParaRPr>
          </a:p>
          <a:p>
            <a:pPr indent="0" lvl="0" marL="0" rtl="0" algn="ctr">
              <a:lnSpc>
                <a:spcPct val="115000"/>
              </a:lnSpc>
              <a:spcBef>
                <a:spcPts val="0"/>
              </a:spcBef>
              <a:spcAft>
                <a:spcPts val="0"/>
              </a:spcAft>
              <a:buNone/>
            </a:pPr>
            <a:r>
              <a:rPr lang="en" sz="2200"/>
              <a:t>Jeff will make </a:t>
            </a:r>
            <a:r>
              <a:rPr lang="en" sz="2200">
                <a:solidFill>
                  <a:srgbClr val="FF0000"/>
                </a:solidFill>
              </a:rPr>
              <a:t>$8,050</a:t>
            </a:r>
            <a:r>
              <a:rPr lang="en" sz="2200"/>
              <a:t> when he sells this house</a:t>
            </a:r>
            <a:endParaRPr sz="1800"/>
          </a:p>
          <a:p>
            <a:pPr indent="0" lvl="0" marL="0" rtl="0" algn="l">
              <a:lnSpc>
                <a:spcPct val="115000"/>
              </a:lnSpc>
              <a:spcBef>
                <a:spcPts val="0"/>
              </a:spcBef>
              <a:spcAft>
                <a:spcPts val="0"/>
              </a:spcAft>
              <a:buNone/>
            </a:pPr>
            <a:r>
              <a:rPr lang="en" sz="800">
                <a:solidFill>
                  <a:schemeClr val="accent1"/>
                </a:solidFill>
              </a:rPr>
              <a:t>Adapted from:</a:t>
            </a:r>
            <a:r>
              <a:rPr lang="en" sz="800">
                <a:solidFill>
                  <a:schemeClr val="lt1"/>
                </a:solidFill>
              </a:rPr>
              <a:t> </a:t>
            </a:r>
            <a:r>
              <a:rPr lang="en" sz="700" u="sng">
                <a:solidFill>
                  <a:schemeClr val="accent5"/>
                </a:solidFill>
                <a:hlinkClick r:id="rId3">
                  <a:extLst>
                    <a:ext uri="{A12FA001-AC4F-418D-AE19-62706E023703}">
                      <ahyp:hlinkClr val="tx"/>
                    </a:ext>
                  </a:extLst>
                </a:hlinkClick>
              </a:rPr>
              <a:t>https://www.moneyinstructor.com/lesson/calculatecommission.asp</a:t>
            </a:r>
            <a:endParaRPr sz="1000"/>
          </a:p>
          <a:p>
            <a:pPr indent="0" lvl="0" marL="0" rtl="0" algn="l">
              <a:lnSpc>
                <a:spcPct val="115000"/>
              </a:lnSpc>
              <a:spcBef>
                <a:spcPts val="0"/>
              </a:spcBef>
              <a:spcAft>
                <a:spcPts val="0"/>
              </a:spcAft>
              <a:buNone/>
            </a:pPr>
            <a:r>
              <a:t/>
            </a:r>
            <a:endParaRPr sz="1050"/>
          </a:p>
          <a:p>
            <a:pPr indent="0" lvl="0" marL="0" rtl="0" algn="l">
              <a:lnSpc>
                <a:spcPct val="115000"/>
              </a:lnSpc>
              <a:spcBef>
                <a:spcPts val="0"/>
              </a:spcBef>
              <a:spcAft>
                <a:spcPts val="0"/>
              </a:spcAft>
              <a:buNone/>
            </a:pPr>
            <a:r>
              <a:t/>
            </a:r>
            <a:endParaRPr sz="2200"/>
          </a:p>
          <a:p>
            <a:pPr indent="0" lvl="0" marL="0" rtl="0" algn="l">
              <a:spcBef>
                <a:spcPts val="0"/>
              </a:spcBef>
              <a:spcAft>
                <a:spcPts val="0"/>
              </a:spcAft>
              <a:buNone/>
            </a:pPr>
            <a:r>
              <a:t/>
            </a:r>
            <a:endParaRPr sz="1300">
              <a:solidFill>
                <a:schemeClr val="dk2"/>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xEl>
                                              <p:pRg end="11" st="1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g3c5b4549406_0_97"/>
          <p:cNvSpPr txBox="1"/>
          <p:nvPr/>
        </p:nvSpPr>
        <p:spPr>
          <a:xfrm>
            <a:off x="1575925" y="591575"/>
            <a:ext cx="6269700" cy="155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7200">
                <a:solidFill>
                  <a:srgbClr val="B45F06"/>
                </a:solidFill>
                <a:latin typeface="Roboto"/>
                <a:ea typeface="Roboto"/>
                <a:cs typeface="Roboto"/>
                <a:sym typeface="Roboto"/>
              </a:rPr>
              <a:t>Practice </a:t>
            </a:r>
            <a:endParaRPr sz="7200">
              <a:solidFill>
                <a:srgbClr val="B45F06"/>
              </a:solidFill>
              <a:latin typeface="Roboto"/>
              <a:ea typeface="Roboto"/>
              <a:cs typeface="Roboto"/>
              <a:sym typeface="Roboto"/>
            </a:endParaRPr>
          </a:p>
        </p:txBody>
      </p:sp>
      <p:pic>
        <p:nvPicPr>
          <p:cNvPr descr="Symbol, calculator, pencil  Layered (Provided by Getty Images)" id="159" name="Google Shape;159;g3c5b4549406_0_97"/>
          <p:cNvPicPr preferRelativeResize="0"/>
          <p:nvPr/>
        </p:nvPicPr>
        <p:blipFill>
          <a:blip r:embed="rId3">
            <a:alphaModFix/>
          </a:blip>
          <a:stretch>
            <a:fillRect/>
          </a:stretch>
        </p:blipFill>
        <p:spPr>
          <a:xfrm>
            <a:off x="3631900" y="2371025"/>
            <a:ext cx="1712479" cy="21450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g3c5b4549406_0_89"/>
          <p:cNvSpPr txBox="1"/>
          <p:nvPr/>
        </p:nvSpPr>
        <p:spPr>
          <a:xfrm>
            <a:off x="217200" y="493725"/>
            <a:ext cx="8444400" cy="4112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600">
                <a:solidFill>
                  <a:schemeClr val="lt1"/>
                </a:solidFill>
              </a:rPr>
              <a:t>1. A house sold for $130,000. The real estate commission was 4%. How much did the realtor make from the sale?</a:t>
            </a:r>
            <a:endParaRPr sz="1600">
              <a:solidFill>
                <a:schemeClr val="lt1"/>
              </a:solidFill>
            </a:endParaRPr>
          </a:p>
          <a:p>
            <a:pPr indent="0" lvl="0" marL="0" rtl="0" algn="l">
              <a:lnSpc>
                <a:spcPct val="115000"/>
              </a:lnSpc>
              <a:spcBef>
                <a:spcPts val="0"/>
              </a:spcBef>
              <a:spcAft>
                <a:spcPts val="0"/>
              </a:spcAft>
              <a:buNone/>
            </a:pPr>
            <a:r>
              <a:t/>
            </a:r>
            <a:endParaRPr sz="1600">
              <a:solidFill>
                <a:schemeClr val="lt1"/>
              </a:solidFill>
            </a:endParaRPr>
          </a:p>
          <a:p>
            <a:pPr indent="0" lvl="0" marL="0" rtl="0" algn="l">
              <a:lnSpc>
                <a:spcPct val="115000"/>
              </a:lnSpc>
              <a:spcBef>
                <a:spcPts val="0"/>
              </a:spcBef>
              <a:spcAft>
                <a:spcPts val="0"/>
              </a:spcAft>
              <a:buNone/>
            </a:pPr>
            <a:r>
              <a:rPr lang="en" sz="1600">
                <a:solidFill>
                  <a:schemeClr val="lt1"/>
                </a:solidFill>
              </a:rPr>
              <a:t>2. A house sold for $350,000. If the real estate agent makes a 5.5% commission. How much did he/she make from the sale?</a:t>
            </a:r>
            <a:endParaRPr sz="1600">
              <a:solidFill>
                <a:schemeClr val="lt1"/>
              </a:solidFill>
            </a:endParaRPr>
          </a:p>
          <a:p>
            <a:pPr indent="0" lvl="0" marL="0" rtl="0" algn="l">
              <a:lnSpc>
                <a:spcPct val="115000"/>
              </a:lnSpc>
              <a:spcBef>
                <a:spcPts val="0"/>
              </a:spcBef>
              <a:spcAft>
                <a:spcPts val="0"/>
              </a:spcAft>
              <a:buNone/>
            </a:pPr>
            <a:r>
              <a:t/>
            </a:r>
            <a:endParaRPr sz="1600">
              <a:solidFill>
                <a:schemeClr val="lt1"/>
              </a:solidFill>
            </a:endParaRPr>
          </a:p>
          <a:p>
            <a:pPr indent="0" lvl="0" marL="0" rtl="0" algn="l">
              <a:lnSpc>
                <a:spcPct val="115000"/>
              </a:lnSpc>
              <a:spcBef>
                <a:spcPts val="0"/>
              </a:spcBef>
              <a:spcAft>
                <a:spcPts val="0"/>
              </a:spcAft>
              <a:buNone/>
            </a:pPr>
            <a:r>
              <a:rPr lang="en" sz="1600">
                <a:solidFill>
                  <a:schemeClr val="lt1"/>
                </a:solidFill>
              </a:rPr>
              <a:t>3. If the selling agent receives a 2% commission from the sale of the home in problem #2, how much did the selling agent receive?</a:t>
            </a:r>
            <a:endParaRPr sz="1600">
              <a:solidFill>
                <a:schemeClr val="lt1"/>
              </a:solidFill>
            </a:endParaRPr>
          </a:p>
          <a:p>
            <a:pPr indent="0" lvl="0" marL="0" rtl="0" algn="l">
              <a:lnSpc>
                <a:spcPct val="115000"/>
              </a:lnSpc>
              <a:spcBef>
                <a:spcPts val="0"/>
              </a:spcBef>
              <a:spcAft>
                <a:spcPts val="0"/>
              </a:spcAft>
              <a:buNone/>
            </a:pPr>
            <a:r>
              <a:t/>
            </a:r>
            <a:endParaRPr sz="1600">
              <a:solidFill>
                <a:schemeClr val="lt1"/>
              </a:solidFill>
            </a:endParaRPr>
          </a:p>
          <a:p>
            <a:pPr indent="0" lvl="0" marL="0" rtl="0" algn="l">
              <a:lnSpc>
                <a:spcPct val="115000"/>
              </a:lnSpc>
              <a:spcBef>
                <a:spcPts val="0"/>
              </a:spcBef>
              <a:spcAft>
                <a:spcPts val="0"/>
              </a:spcAft>
              <a:buNone/>
            </a:pPr>
            <a:r>
              <a:rPr lang="en" sz="1600">
                <a:solidFill>
                  <a:schemeClr val="lt1"/>
                </a:solidFill>
              </a:rPr>
              <a:t>4. A salesperson earns a 10% commission on total sales for the year. If the total sales for the year were $550,000, how much money did he/she make?</a:t>
            </a:r>
            <a:endParaRPr sz="1600">
              <a:solidFill>
                <a:schemeClr val="lt1"/>
              </a:solidFill>
            </a:endParaRPr>
          </a:p>
          <a:p>
            <a:pPr indent="0" lvl="0" marL="0" rtl="0" algn="l">
              <a:lnSpc>
                <a:spcPct val="115000"/>
              </a:lnSpc>
              <a:spcBef>
                <a:spcPts val="0"/>
              </a:spcBef>
              <a:spcAft>
                <a:spcPts val="0"/>
              </a:spcAft>
              <a:buNone/>
            </a:pPr>
            <a:r>
              <a:t/>
            </a:r>
            <a:endParaRPr sz="1600">
              <a:solidFill>
                <a:schemeClr val="lt1"/>
              </a:solidFill>
            </a:endParaRPr>
          </a:p>
          <a:p>
            <a:pPr indent="0" lvl="0" marL="0" rtl="0" algn="l">
              <a:lnSpc>
                <a:spcPct val="115000"/>
              </a:lnSpc>
              <a:spcBef>
                <a:spcPts val="0"/>
              </a:spcBef>
              <a:spcAft>
                <a:spcPts val="0"/>
              </a:spcAft>
              <a:buNone/>
            </a:pPr>
            <a:r>
              <a:rPr lang="en" sz="1600">
                <a:solidFill>
                  <a:schemeClr val="lt1"/>
                </a:solidFill>
              </a:rPr>
              <a:t>5. A salesperson earns a base of $5000 plus commissions. How much did he/she make for the year if they earned the base plus 12% commissions on $500,000.</a:t>
            </a:r>
            <a:endParaRPr sz="1600">
              <a:solidFill>
                <a:schemeClr val="lt1"/>
              </a:solidFill>
            </a:endParaRPr>
          </a:p>
        </p:txBody>
      </p:sp>
      <p:sp>
        <p:nvSpPr>
          <p:cNvPr id="165" name="Google Shape;165;g3c5b4549406_0_89"/>
          <p:cNvSpPr txBox="1"/>
          <p:nvPr/>
        </p:nvSpPr>
        <p:spPr>
          <a:xfrm>
            <a:off x="275550" y="4606425"/>
            <a:ext cx="6206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lt1"/>
                </a:solidFill>
              </a:rPr>
              <a:t>Taken from: </a:t>
            </a:r>
            <a:r>
              <a:rPr lang="en" sz="1100" u="sng">
                <a:solidFill>
                  <a:schemeClr val="accent5"/>
                </a:solidFill>
                <a:hlinkClick r:id="rId3">
                  <a:extLst>
                    <a:ext uri="{A12FA001-AC4F-418D-AE19-62706E023703}">
                      <ahyp:hlinkClr val="tx"/>
                    </a:ext>
                  </a:extLst>
                </a:hlinkClick>
              </a:rPr>
              <a:t>https://www.moneyinstructor.com/lesson/calculatecommission.asp</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g3c5b4549406_0_103"/>
          <p:cNvSpPr txBox="1"/>
          <p:nvPr/>
        </p:nvSpPr>
        <p:spPr>
          <a:xfrm>
            <a:off x="394750" y="580525"/>
            <a:ext cx="8417700" cy="3263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600">
                <a:solidFill>
                  <a:schemeClr val="lt1"/>
                </a:solidFill>
              </a:rPr>
              <a:t>6. A real estate agent earns 11% commission on a home that sells for $250,000. How much did he/she earn on this home?</a:t>
            </a:r>
            <a:endParaRPr sz="1600">
              <a:solidFill>
                <a:schemeClr val="lt1"/>
              </a:solidFill>
            </a:endParaRPr>
          </a:p>
          <a:p>
            <a:pPr indent="0" lvl="0" marL="0" rtl="0" algn="l">
              <a:lnSpc>
                <a:spcPct val="115000"/>
              </a:lnSpc>
              <a:spcBef>
                <a:spcPts val="0"/>
              </a:spcBef>
              <a:spcAft>
                <a:spcPts val="0"/>
              </a:spcAft>
              <a:buNone/>
            </a:pPr>
            <a:r>
              <a:t/>
            </a:r>
            <a:endParaRPr sz="1600">
              <a:solidFill>
                <a:schemeClr val="lt1"/>
              </a:solidFill>
            </a:endParaRPr>
          </a:p>
          <a:p>
            <a:pPr indent="0" lvl="0" marL="0" rtl="0" algn="l">
              <a:lnSpc>
                <a:spcPct val="115000"/>
              </a:lnSpc>
              <a:spcBef>
                <a:spcPts val="0"/>
              </a:spcBef>
              <a:spcAft>
                <a:spcPts val="0"/>
              </a:spcAft>
              <a:buNone/>
            </a:pPr>
            <a:r>
              <a:rPr lang="en" sz="1600">
                <a:solidFill>
                  <a:schemeClr val="lt1"/>
                </a:solidFill>
              </a:rPr>
              <a:t>7. A mortgage broker earns 2.5% from the same sale. How much did he/she make?</a:t>
            </a:r>
            <a:endParaRPr sz="1600">
              <a:solidFill>
                <a:schemeClr val="lt1"/>
              </a:solidFill>
            </a:endParaRPr>
          </a:p>
          <a:p>
            <a:pPr indent="0" lvl="0" marL="0" rtl="0" algn="l">
              <a:lnSpc>
                <a:spcPct val="115000"/>
              </a:lnSpc>
              <a:spcBef>
                <a:spcPts val="0"/>
              </a:spcBef>
              <a:spcAft>
                <a:spcPts val="0"/>
              </a:spcAft>
              <a:buNone/>
            </a:pPr>
            <a:r>
              <a:t/>
            </a:r>
            <a:endParaRPr sz="1600">
              <a:solidFill>
                <a:schemeClr val="lt1"/>
              </a:solidFill>
            </a:endParaRPr>
          </a:p>
          <a:p>
            <a:pPr indent="0" lvl="0" marL="0" rtl="0" algn="l">
              <a:lnSpc>
                <a:spcPct val="115000"/>
              </a:lnSpc>
              <a:spcBef>
                <a:spcPts val="0"/>
              </a:spcBef>
              <a:spcAft>
                <a:spcPts val="0"/>
              </a:spcAft>
              <a:buNone/>
            </a:pPr>
            <a:r>
              <a:rPr lang="en" sz="1600">
                <a:solidFill>
                  <a:schemeClr val="lt1"/>
                </a:solidFill>
              </a:rPr>
              <a:t>8. If the selling agent makes 4% on this sale, how much does he/she make in commission?</a:t>
            </a:r>
            <a:endParaRPr sz="1600">
              <a:solidFill>
                <a:schemeClr val="lt1"/>
              </a:solidFill>
            </a:endParaRPr>
          </a:p>
          <a:p>
            <a:pPr indent="0" lvl="0" marL="0" rtl="0" algn="l">
              <a:lnSpc>
                <a:spcPct val="115000"/>
              </a:lnSpc>
              <a:spcBef>
                <a:spcPts val="0"/>
              </a:spcBef>
              <a:spcAft>
                <a:spcPts val="0"/>
              </a:spcAft>
              <a:buNone/>
            </a:pPr>
            <a:r>
              <a:t/>
            </a:r>
            <a:endParaRPr sz="1600">
              <a:solidFill>
                <a:schemeClr val="lt1"/>
              </a:solidFill>
            </a:endParaRPr>
          </a:p>
          <a:p>
            <a:pPr indent="0" lvl="0" marL="0" rtl="0" algn="l">
              <a:lnSpc>
                <a:spcPct val="115000"/>
              </a:lnSpc>
              <a:spcBef>
                <a:spcPts val="0"/>
              </a:spcBef>
              <a:spcAft>
                <a:spcPts val="0"/>
              </a:spcAft>
              <a:buNone/>
            </a:pPr>
            <a:r>
              <a:rPr lang="en" sz="1600">
                <a:solidFill>
                  <a:schemeClr val="lt1"/>
                </a:solidFill>
              </a:rPr>
              <a:t>9. After all of these commissions have been calculated, what is the total amount paid out in commissions?</a:t>
            </a:r>
            <a:endParaRPr sz="1600">
              <a:solidFill>
                <a:schemeClr val="lt1"/>
              </a:solidFill>
            </a:endParaRPr>
          </a:p>
          <a:p>
            <a:pPr indent="0" lvl="0" marL="0" rtl="0" algn="l">
              <a:lnSpc>
                <a:spcPct val="115000"/>
              </a:lnSpc>
              <a:spcBef>
                <a:spcPts val="0"/>
              </a:spcBef>
              <a:spcAft>
                <a:spcPts val="0"/>
              </a:spcAft>
              <a:buNone/>
            </a:pPr>
            <a:r>
              <a:t/>
            </a:r>
            <a:endParaRPr sz="1600">
              <a:solidFill>
                <a:schemeClr val="lt1"/>
              </a:solidFill>
            </a:endParaRPr>
          </a:p>
          <a:p>
            <a:pPr indent="0" lvl="0" marL="0" rtl="0" algn="l">
              <a:lnSpc>
                <a:spcPct val="115000"/>
              </a:lnSpc>
              <a:spcBef>
                <a:spcPts val="0"/>
              </a:spcBef>
              <a:spcAft>
                <a:spcPts val="0"/>
              </a:spcAft>
              <a:buNone/>
            </a:pPr>
            <a:r>
              <a:rPr lang="en" sz="1600">
                <a:solidFill>
                  <a:schemeClr val="lt1"/>
                </a:solidFill>
              </a:rPr>
              <a:t>10. What is the profit left on the home after they have been paid out?</a:t>
            </a:r>
            <a:endParaRPr sz="1600">
              <a:solidFill>
                <a:schemeClr val="lt1"/>
              </a:solidFill>
            </a:endParaRPr>
          </a:p>
        </p:txBody>
      </p:sp>
      <p:sp>
        <p:nvSpPr>
          <p:cNvPr id="171" name="Google Shape;171;g3c5b4549406_0_103"/>
          <p:cNvSpPr txBox="1"/>
          <p:nvPr/>
        </p:nvSpPr>
        <p:spPr>
          <a:xfrm>
            <a:off x="275550" y="4606425"/>
            <a:ext cx="6206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lt1"/>
                </a:solidFill>
              </a:rPr>
              <a:t>Taken from: </a:t>
            </a:r>
            <a:r>
              <a:rPr lang="en" sz="1100" u="sng">
                <a:solidFill>
                  <a:schemeClr val="accent5"/>
                </a:solidFill>
                <a:hlinkClick r:id="rId3">
                  <a:extLst>
                    <a:ext uri="{A12FA001-AC4F-418D-AE19-62706E023703}">
                      <ahyp:hlinkClr val="tx"/>
                    </a:ext>
                  </a:extLst>
                </a:hlinkClick>
              </a:rPr>
              <a:t>https://www.moneyinstructor.com/lesson/calculatecommission.asp</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g3c5b4549406_0_111"/>
          <p:cNvSpPr txBox="1"/>
          <p:nvPr/>
        </p:nvSpPr>
        <p:spPr>
          <a:xfrm>
            <a:off x="731475" y="499250"/>
            <a:ext cx="8069400" cy="91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200"/>
              <a:t>1. A house sold for $130,000. The real estate commission was    4%. How much did the realtor make from the sale?</a:t>
            </a:r>
            <a:endParaRPr sz="2200"/>
          </a:p>
        </p:txBody>
      </p:sp>
      <p:sp>
        <p:nvSpPr>
          <p:cNvPr id="177" name="Google Shape;177;g3c5b4549406_0_111"/>
          <p:cNvSpPr txBox="1"/>
          <p:nvPr/>
        </p:nvSpPr>
        <p:spPr>
          <a:xfrm>
            <a:off x="592150" y="1834475"/>
            <a:ext cx="7848900" cy="148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Roboto"/>
                <a:ea typeface="Roboto"/>
                <a:cs typeface="Roboto"/>
                <a:sym typeface="Roboto"/>
              </a:rPr>
              <a:t>130,000 x 0.04= 5,200</a:t>
            </a:r>
            <a:endParaRPr sz="1800">
              <a:latin typeface="Roboto"/>
              <a:ea typeface="Roboto"/>
              <a:cs typeface="Roboto"/>
              <a:sym typeface="Roboto"/>
            </a:endParaRPr>
          </a:p>
          <a:p>
            <a:pPr indent="0" lvl="0" marL="0" rtl="0" algn="ctr">
              <a:spcBef>
                <a:spcPts val="0"/>
              </a:spcBef>
              <a:spcAft>
                <a:spcPts val="0"/>
              </a:spcAft>
              <a:buNone/>
            </a:pPr>
            <a:r>
              <a:t/>
            </a:r>
            <a:endParaRPr sz="1800">
              <a:solidFill>
                <a:schemeClr val="dk2"/>
              </a:solidFill>
              <a:latin typeface="Roboto"/>
              <a:ea typeface="Roboto"/>
              <a:cs typeface="Roboto"/>
              <a:sym typeface="Roboto"/>
            </a:endParaRPr>
          </a:p>
          <a:p>
            <a:pPr indent="0" lvl="0" marL="0" rtl="0" algn="ctr">
              <a:spcBef>
                <a:spcPts val="0"/>
              </a:spcBef>
              <a:spcAft>
                <a:spcPts val="0"/>
              </a:spcAft>
              <a:buNone/>
            </a:pPr>
            <a:r>
              <a:rPr lang="en" sz="1800">
                <a:solidFill>
                  <a:srgbClr val="FF0000"/>
                </a:solidFill>
                <a:latin typeface="Roboto"/>
                <a:ea typeface="Roboto"/>
                <a:cs typeface="Roboto"/>
                <a:sym typeface="Roboto"/>
              </a:rPr>
              <a:t>$5,200</a:t>
            </a:r>
            <a:endParaRPr sz="1800">
              <a:solidFill>
                <a:srgbClr val="FF0000"/>
              </a:solidFill>
              <a:latin typeface="Roboto"/>
              <a:ea typeface="Roboto"/>
              <a:cs typeface="Roboto"/>
              <a:sym typeface="Roboto"/>
            </a:endParaRPr>
          </a:p>
        </p:txBody>
      </p:sp>
      <p:sp>
        <p:nvSpPr>
          <p:cNvPr id="178" name="Google Shape;178;g3c5b4549406_0_111"/>
          <p:cNvSpPr txBox="1"/>
          <p:nvPr/>
        </p:nvSpPr>
        <p:spPr>
          <a:xfrm>
            <a:off x="275550" y="4606425"/>
            <a:ext cx="6206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lt1"/>
                </a:solidFill>
              </a:rPr>
              <a:t>Taken from: </a:t>
            </a:r>
            <a:r>
              <a:rPr lang="en" sz="1100" u="sng">
                <a:solidFill>
                  <a:schemeClr val="accent5"/>
                </a:solidFill>
                <a:hlinkClick r:id="rId3">
                  <a:extLst>
                    <a:ext uri="{A12FA001-AC4F-418D-AE19-62706E023703}">
                      <ahyp:hlinkClr val="tx"/>
                    </a:ext>
                  </a:extLst>
                </a:hlinkClick>
              </a:rPr>
              <a:t>https://www.moneyinstructor.com/lesson/calculatecommission.asp</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g3d817768f0c_0_0"/>
          <p:cNvSpPr txBox="1"/>
          <p:nvPr>
            <p:ph idx="1" type="body"/>
          </p:nvPr>
        </p:nvSpPr>
        <p:spPr>
          <a:xfrm>
            <a:off x="311700" y="1505700"/>
            <a:ext cx="8269500" cy="3076200"/>
          </a:xfrm>
          <a:prstGeom prst="rect">
            <a:avLst/>
          </a:prstGeom>
        </p:spPr>
        <p:txBody>
          <a:bodyPr anchorCtr="0" anchor="t" bIns="91425" lIns="91425" spcFirstLastPara="1" rIns="91425" wrap="square" tIns="91425">
            <a:normAutofit/>
          </a:bodyPr>
          <a:lstStyle/>
          <a:p>
            <a:pPr indent="0" lvl="0" marL="457200" rtl="0" algn="l">
              <a:lnSpc>
                <a:spcPct val="100000"/>
              </a:lnSpc>
              <a:spcBef>
                <a:spcPts val="0"/>
              </a:spcBef>
              <a:spcAft>
                <a:spcPts val="0"/>
              </a:spcAft>
              <a:buNone/>
            </a:pPr>
            <a:r>
              <a:rPr b="1" i="1" lang="en" sz="2100">
                <a:solidFill>
                  <a:srgbClr val="000000"/>
                </a:solidFill>
                <a:latin typeface="Century Gothic"/>
                <a:ea typeface="Century Gothic"/>
                <a:cs typeface="Century Gothic"/>
                <a:sym typeface="Century Gothic"/>
              </a:rPr>
              <a:t>Write down or discuss with a </a:t>
            </a:r>
            <a:r>
              <a:rPr b="1" i="1" lang="en" sz="2100">
                <a:solidFill>
                  <a:srgbClr val="000000"/>
                </a:solidFill>
                <a:latin typeface="Century Gothic"/>
                <a:ea typeface="Century Gothic"/>
                <a:cs typeface="Century Gothic"/>
                <a:sym typeface="Century Gothic"/>
              </a:rPr>
              <a:t>family</a:t>
            </a:r>
            <a:r>
              <a:rPr b="1" i="1" lang="en" sz="2100">
                <a:solidFill>
                  <a:srgbClr val="000000"/>
                </a:solidFill>
                <a:latin typeface="Century Gothic"/>
                <a:ea typeface="Century Gothic"/>
                <a:cs typeface="Century Gothic"/>
                <a:sym typeface="Century Gothic"/>
              </a:rPr>
              <a:t> member or friend:</a:t>
            </a:r>
            <a:endParaRPr b="1" i="1" sz="2100">
              <a:solidFill>
                <a:srgbClr val="000000"/>
              </a:solidFill>
              <a:latin typeface="Century Gothic"/>
              <a:ea typeface="Century Gothic"/>
              <a:cs typeface="Century Gothic"/>
              <a:sym typeface="Century Gothic"/>
            </a:endParaRPr>
          </a:p>
          <a:p>
            <a:pPr indent="0" lvl="0" marL="457200" rtl="0" algn="l">
              <a:lnSpc>
                <a:spcPct val="100000"/>
              </a:lnSpc>
              <a:spcBef>
                <a:spcPts val="0"/>
              </a:spcBef>
              <a:spcAft>
                <a:spcPts val="0"/>
              </a:spcAft>
              <a:buNone/>
            </a:pPr>
            <a:r>
              <a:t/>
            </a:r>
            <a:endParaRPr sz="1700">
              <a:solidFill>
                <a:srgbClr val="000000"/>
              </a:solidFill>
              <a:latin typeface="Century Gothic"/>
              <a:ea typeface="Century Gothic"/>
              <a:cs typeface="Century Gothic"/>
              <a:sym typeface="Century Gothic"/>
            </a:endParaRPr>
          </a:p>
          <a:p>
            <a:pPr indent="-336550" lvl="0" marL="457200" rtl="0" algn="l">
              <a:lnSpc>
                <a:spcPct val="100000"/>
              </a:lnSpc>
              <a:spcBef>
                <a:spcPts val="0"/>
              </a:spcBef>
              <a:spcAft>
                <a:spcPts val="0"/>
              </a:spcAft>
              <a:buClr>
                <a:srgbClr val="000000"/>
              </a:buClr>
              <a:buSzPts val="1700"/>
              <a:buFont typeface="Century Gothic"/>
              <a:buAutoNum type="arabicPeriod"/>
            </a:pPr>
            <a:r>
              <a:rPr lang="en" sz="1700">
                <a:solidFill>
                  <a:srgbClr val="000000"/>
                </a:solidFill>
                <a:latin typeface="Century Gothic"/>
                <a:ea typeface="Century Gothic"/>
                <a:cs typeface="Century Gothic"/>
                <a:sym typeface="Century Gothic"/>
              </a:rPr>
              <a:t>What are the pros and cons of having a commission based job?</a:t>
            </a:r>
            <a:endParaRPr sz="1700">
              <a:solidFill>
                <a:srgbClr val="000000"/>
              </a:solidFill>
              <a:latin typeface="Century Gothic"/>
              <a:ea typeface="Century Gothic"/>
              <a:cs typeface="Century Gothic"/>
              <a:sym typeface="Century Gothic"/>
            </a:endParaRPr>
          </a:p>
          <a:p>
            <a:pPr indent="0" lvl="0" marL="457200" rtl="0" algn="l">
              <a:lnSpc>
                <a:spcPct val="100000"/>
              </a:lnSpc>
              <a:spcBef>
                <a:spcPts val="0"/>
              </a:spcBef>
              <a:spcAft>
                <a:spcPts val="0"/>
              </a:spcAft>
              <a:buNone/>
            </a:pPr>
            <a:r>
              <a:t/>
            </a:r>
            <a:endParaRPr sz="1700">
              <a:solidFill>
                <a:srgbClr val="000000"/>
              </a:solidFill>
              <a:latin typeface="Century Gothic"/>
              <a:ea typeface="Century Gothic"/>
              <a:cs typeface="Century Gothic"/>
              <a:sym typeface="Century Gothic"/>
            </a:endParaRPr>
          </a:p>
          <a:p>
            <a:pPr indent="-336550" lvl="0" marL="457200" rtl="0" algn="l">
              <a:lnSpc>
                <a:spcPct val="100000"/>
              </a:lnSpc>
              <a:spcBef>
                <a:spcPts val="0"/>
              </a:spcBef>
              <a:spcAft>
                <a:spcPts val="0"/>
              </a:spcAft>
              <a:buClr>
                <a:srgbClr val="000000"/>
              </a:buClr>
              <a:buSzPts val="1700"/>
              <a:buFont typeface="Century Gothic"/>
              <a:buAutoNum type="arabicPeriod"/>
            </a:pPr>
            <a:r>
              <a:rPr lang="en" sz="1700">
                <a:solidFill>
                  <a:srgbClr val="000000"/>
                </a:solidFill>
                <a:latin typeface="Century Gothic"/>
                <a:ea typeface="Century Gothic"/>
                <a:cs typeface="Century Gothic"/>
                <a:sym typeface="Century Gothic"/>
              </a:rPr>
              <a:t>Would you personally be interested in a sales job and if so which type?</a:t>
            </a:r>
            <a:endParaRPr sz="1700">
              <a:solidFill>
                <a:srgbClr val="000000"/>
              </a:solidFill>
              <a:latin typeface="Century Gothic"/>
              <a:ea typeface="Century Gothic"/>
              <a:cs typeface="Century Gothic"/>
              <a:sym typeface="Century Gothic"/>
            </a:endParaRPr>
          </a:p>
          <a:p>
            <a:pPr indent="0" lvl="0" marL="0" rtl="0" algn="l">
              <a:spcBef>
                <a:spcPts val="0"/>
              </a:spcBef>
              <a:spcAft>
                <a:spcPts val="1200"/>
              </a:spcAft>
              <a:buNone/>
            </a:pPr>
            <a:r>
              <a:t/>
            </a:r>
            <a:endParaRPr/>
          </a:p>
        </p:txBody>
      </p:sp>
      <p:sp>
        <p:nvSpPr>
          <p:cNvPr id="184" name="Google Shape;184;g3d817768f0c_0_0"/>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Reflect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3">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2"/>
          <p:cNvSpPr txBox="1"/>
          <p:nvPr>
            <p:ph type="title"/>
          </p:nvPr>
        </p:nvSpPr>
        <p:spPr>
          <a:xfrm>
            <a:off x="222600" y="689975"/>
            <a:ext cx="8457000" cy="4194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8000"/>
              <a:buNone/>
            </a:pPr>
            <a:r>
              <a:rPr lang="en" sz="4400">
                <a:solidFill>
                  <a:srgbClr val="0000FF"/>
                </a:solidFill>
              </a:rPr>
              <a:t>Please look in the description below this video for links to the math worksheets. </a:t>
            </a:r>
            <a:endParaRPr sz="4400">
              <a:solidFill>
                <a:srgbClr val="0000FF"/>
              </a:solidFill>
            </a:endParaRPr>
          </a:p>
          <a:p>
            <a:pPr indent="0" lvl="0" marL="0" rtl="0" algn="l">
              <a:lnSpc>
                <a:spcPct val="100000"/>
              </a:lnSpc>
              <a:spcBef>
                <a:spcPts val="0"/>
              </a:spcBef>
              <a:spcAft>
                <a:spcPts val="0"/>
              </a:spcAft>
              <a:buSzPts val="8000"/>
              <a:buNone/>
            </a:pPr>
            <a:r>
              <a:t/>
            </a:r>
            <a:endParaRPr sz="4400">
              <a:solidFill>
                <a:srgbClr val="0000FF"/>
              </a:solidFill>
            </a:endParaRPr>
          </a:p>
          <a:p>
            <a:pPr indent="0" lvl="0" marL="0" rtl="0" algn="l">
              <a:lnSpc>
                <a:spcPct val="100000"/>
              </a:lnSpc>
              <a:spcBef>
                <a:spcPts val="0"/>
              </a:spcBef>
              <a:spcAft>
                <a:spcPts val="0"/>
              </a:spcAft>
              <a:buSzPts val="8000"/>
              <a:buNone/>
            </a:pPr>
            <a:r>
              <a:rPr lang="en" sz="4400">
                <a:solidFill>
                  <a:srgbClr val="0000FF"/>
                </a:solidFill>
              </a:rPr>
              <a:t>Enjoy this video lesson!</a:t>
            </a:r>
            <a:endParaRPr sz="4400">
              <a:solidFill>
                <a:srgbClr val="0000FF"/>
              </a:solidFill>
            </a:endParaRPr>
          </a:p>
          <a:p>
            <a:pPr indent="0" lvl="0" marL="0" rtl="0" algn="l">
              <a:lnSpc>
                <a:spcPct val="100000"/>
              </a:lnSpc>
              <a:spcBef>
                <a:spcPts val="0"/>
              </a:spcBef>
              <a:spcAft>
                <a:spcPts val="0"/>
              </a:spcAft>
              <a:buSzPts val="8000"/>
              <a:buNone/>
            </a:pPr>
            <a:r>
              <a:t/>
            </a:r>
            <a:endParaRPr sz="4800">
              <a:solidFill>
                <a:srgbClr val="0000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g3c5b4549406_0_0"/>
          <p:cNvSpPr txBox="1"/>
          <p:nvPr>
            <p:ph type="title"/>
          </p:nvPr>
        </p:nvSpPr>
        <p:spPr>
          <a:xfrm>
            <a:off x="311700" y="290275"/>
            <a:ext cx="5334900" cy="891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2800"/>
              <a:t>How do you get paid?</a:t>
            </a:r>
            <a:endParaRPr sz="2800"/>
          </a:p>
        </p:txBody>
      </p:sp>
      <p:sp>
        <p:nvSpPr>
          <p:cNvPr id="92" name="Google Shape;92;g3c5b4549406_0_0"/>
          <p:cNvSpPr txBox="1"/>
          <p:nvPr/>
        </p:nvSpPr>
        <p:spPr>
          <a:xfrm>
            <a:off x="766300" y="1555825"/>
            <a:ext cx="6641400" cy="26124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Clr>
                <a:srgbClr val="FFFFFF"/>
              </a:buClr>
              <a:buSzPts val="2200"/>
              <a:buFont typeface="Roboto"/>
              <a:buChar char="●"/>
            </a:pPr>
            <a:r>
              <a:rPr lang="en" sz="2200">
                <a:solidFill>
                  <a:srgbClr val="FFFFFF"/>
                </a:solidFill>
                <a:latin typeface="Roboto"/>
                <a:ea typeface="Roboto"/>
                <a:cs typeface="Roboto"/>
                <a:sym typeface="Roboto"/>
              </a:rPr>
              <a:t>Hourly </a:t>
            </a:r>
            <a:endParaRPr sz="2200">
              <a:solidFill>
                <a:srgbClr val="FFFFFF"/>
              </a:solidFill>
              <a:latin typeface="Roboto"/>
              <a:ea typeface="Roboto"/>
              <a:cs typeface="Roboto"/>
              <a:sym typeface="Roboto"/>
            </a:endParaRPr>
          </a:p>
          <a:p>
            <a:pPr indent="-368300" lvl="0" marL="457200" rtl="0" algn="l">
              <a:spcBef>
                <a:spcPts val="0"/>
              </a:spcBef>
              <a:spcAft>
                <a:spcPts val="0"/>
              </a:spcAft>
              <a:buClr>
                <a:srgbClr val="FFFFFF"/>
              </a:buClr>
              <a:buSzPts val="2200"/>
              <a:buFont typeface="Roboto"/>
              <a:buChar char="●"/>
            </a:pPr>
            <a:r>
              <a:rPr lang="en" sz="2200">
                <a:solidFill>
                  <a:srgbClr val="FFFFFF"/>
                </a:solidFill>
                <a:latin typeface="Roboto"/>
                <a:ea typeface="Roboto"/>
                <a:cs typeface="Roboto"/>
                <a:sym typeface="Roboto"/>
              </a:rPr>
              <a:t>Salary </a:t>
            </a:r>
            <a:endParaRPr sz="2200">
              <a:solidFill>
                <a:srgbClr val="FFFFFF"/>
              </a:solidFill>
              <a:latin typeface="Roboto"/>
              <a:ea typeface="Roboto"/>
              <a:cs typeface="Roboto"/>
              <a:sym typeface="Roboto"/>
            </a:endParaRPr>
          </a:p>
          <a:p>
            <a:pPr indent="-368300" lvl="0" marL="457200" rtl="0" algn="l">
              <a:spcBef>
                <a:spcPts val="0"/>
              </a:spcBef>
              <a:spcAft>
                <a:spcPts val="0"/>
              </a:spcAft>
              <a:buClr>
                <a:srgbClr val="FFFFFF"/>
              </a:buClr>
              <a:buSzPts val="2200"/>
              <a:buFont typeface="Roboto"/>
              <a:buChar char="●"/>
            </a:pPr>
            <a:r>
              <a:rPr lang="en" sz="2200">
                <a:solidFill>
                  <a:srgbClr val="FFFFFF"/>
                </a:solidFill>
                <a:latin typeface="Roboto"/>
                <a:ea typeface="Roboto"/>
                <a:cs typeface="Roboto"/>
                <a:sym typeface="Roboto"/>
              </a:rPr>
              <a:t>Commission</a:t>
            </a:r>
            <a:endParaRPr sz="2200">
              <a:solidFill>
                <a:srgbClr val="FFFFFF"/>
              </a:solidFill>
              <a:latin typeface="Roboto"/>
              <a:ea typeface="Roboto"/>
              <a:cs typeface="Roboto"/>
              <a:sym typeface="Roboto"/>
            </a:endParaRPr>
          </a:p>
        </p:txBody>
      </p:sp>
      <p:pic>
        <p:nvPicPr>
          <p:cNvPr descr="Woman's hand giving stack of US $20 bills to man's hand (Provided by Getty Images)" id="93" name="Google Shape;93;g3c5b4549406_0_0"/>
          <p:cNvPicPr preferRelativeResize="0"/>
          <p:nvPr/>
        </p:nvPicPr>
        <p:blipFill rotWithShape="1">
          <a:blip r:embed="rId3">
            <a:alphaModFix/>
          </a:blip>
          <a:srcRect b="18092" l="0" r="0" t="24889"/>
          <a:stretch/>
        </p:blipFill>
        <p:spPr>
          <a:xfrm>
            <a:off x="5581426" y="240875"/>
            <a:ext cx="2769249" cy="1578998"/>
          </a:xfrm>
          <a:prstGeom prst="rect">
            <a:avLst/>
          </a:prstGeom>
          <a:noFill/>
          <a:ln>
            <a:noFill/>
          </a:ln>
        </p:spPr>
      </p:pic>
      <p:pic>
        <p:nvPicPr>
          <p:cNvPr descr="Salesman and woman at car dealership (Provided by Getty Images)" id="94" name="Google Shape;94;g3c5b4549406_0_0"/>
          <p:cNvPicPr preferRelativeResize="0"/>
          <p:nvPr/>
        </p:nvPicPr>
        <p:blipFill rotWithShape="1">
          <a:blip r:embed="rId4">
            <a:alphaModFix/>
          </a:blip>
          <a:srcRect b="0" l="0" r="0" t="37402"/>
          <a:stretch/>
        </p:blipFill>
        <p:spPr>
          <a:xfrm>
            <a:off x="3200113" y="1675250"/>
            <a:ext cx="2381324" cy="2234875"/>
          </a:xfrm>
          <a:prstGeom prst="rect">
            <a:avLst/>
          </a:prstGeom>
          <a:noFill/>
          <a:ln>
            <a:noFill/>
          </a:ln>
        </p:spPr>
      </p:pic>
      <p:pic>
        <p:nvPicPr>
          <p:cNvPr descr="Portrait of a real estate agent standing in the yard of one of the properties she is representing (Provided by Getty Images)" id="95" name="Google Shape;95;g3c5b4549406_0_0"/>
          <p:cNvPicPr preferRelativeResize="0"/>
          <p:nvPr/>
        </p:nvPicPr>
        <p:blipFill>
          <a:blip r:embed="rId5">
            <a:alphaModFix/>
          </a:blip>
          <a:stretch>
            <a:fillRect/>
          </a:stretch>
        </p:blipFill>
        <p:spPr>
          <a:xfrm>
            <a:off x="7311868" y="1675250"/>
            <a:ext cx="1742449" cy="2612398"/>
          </a:xfrm>
          <a:prstGeom prst="rect">
            <a:avLst/>
          </a:prstGeom>
          <a:noFill/>
          <a:ln>
            <a:noFill/>
          </a:ln>
        </p:spPr>
      </p:pic>
      <p:pic>
        <p:nvPicPr>
          <p:cNvPr descr="Businessman sitting in front of a laptop holding an airplane ticket (Provided by Getty Images)" id="96" name="Google Shape;96;g3c5b4549406_0_0"/>
          <p:cNvPicPr preferRelativeResize="0"/>
          <p:nvPr/>
        </p:nvPicPr>
        <p:blipFill>
          <a:blip r:embed="rId6">
            <a:alphaModFix/>
          </a:blip>
          <a:stretch>
            <a:fillRect/>
          </a:stretch>
        </p:blipFill>
        <p:spPr>
          <a:xfrm>
            <a:off x="5462355" y="2571750"/>
            <a:ext cx="1849524" cy="24952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g3c5b4549406_0_13"/>
          <p:cNvSpPr txBox="1"/>
          <p:nvPr>
            <p:ph type="title"/>
          </p:nvPr>
        </p:nvSpPr>
        <p:spPr>
          <a:xfrm>
            <a:off x="478350" y="182550"/>
            <a:ext cx="8187300" cy="624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2800"/>
              <a:t>Vocabulary </a:t>
            </a:r>
            <a:endParaRPr sz="2800"/>
          </a:p>
        </p:txBody>
      </p:sp>
      <p:sp>
        <p:nvSpPr>
          <p:cNvPr id="102" name="Google Shape;102;g3c5b4549406_0_13"/>
          <p:cNvSpPr txBox="1"/>
          <p:nvPr/>
        </p:nvSpPr>
        <p:spPr>
          <a:xfrm>
            <a:off x="195163" y="879300"/>
            <a:ext cx="2638800" cy="33849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Clr>
                <a:schemeClr val="lt1"/>
              </a:buClr>
              <a:buSzPts val="1600"/>
              <a:buChar char="●"/>
            </a:pPr>
            <a:r>
              <a:rPr lang="en" sz="1600">
                <a:solidFill>
                  <a:schemeClr val="lt1"/>
                </a:solidFill>
              </a:rPr>
              <a:t>Commission  -</a:t>
            </a:r>
            <a:endParaRPr sz="1600">
              <a:solidFill>
                <a:schemeClr val="lt1"/>
              </a:solidFill>
            </a:endParaRPr>
          </a:p>
          <a:p>
            <a:pPr indent="0" lvl="0" marL="457200" rtl="0" algn="l">
              <a:spcBef>
                <a:spcPts val="0"/>
              </a:spcBef>
              <a:spcAft>
                <a:spcPts val="0"/>
              </a:spcAft>
              <a:buNone/>
            </a:pPr>
            <a:r>
              <a:t/>
            </a:r>
            <a:endParaRPr sz="1600">
              <a:solidFill>
                <a:schemeClr val="lt1"/>
              </a:solidFill>
            </a:endParaRPr>
          </a:p>
          <a:p>
            <a:pPr indent="0" lvl="0" marL="457200" rtl="0" algn="l">
              <a:spcBef>
                <a:spcPts val="0"/>
              </a:spcBef>
              <a:spcAft>
                <a:spcPts val="0"/>
              </a:spcAft>
              <a:buNone/>
            </a:pPr>
            <a:r>
              <a:t/>
            </a:r>
            <a:endParaRPr sz="1600">
              <a:solidFill>
                <a:schemeClr val="lt1"/>
              </a:solidFill>
            </a:endParaRPr>
          </a:p>
          <a:p>
            <a:pPr indent="-330200" lvl="0" marL="457200" rtl="0" algn="l">
              <a:spcBef>
                <a:spcPts val="0"/>
              </a:spcBef>
              <a:spcAft>
                <a:spcPts val="0"/>
              </a:spcAft>
              <a:buClr>
                <a:schemeClr val="lt1"/>
              </a:buClr>
              <a:buSzPts val="1600"/>
              <a:buChar char="●"/>
            </a:pPr>
            <a:r>
              <a:rPr lang="en" sz="1600">
                <a:solidFill>
                  <a:schemeClr val="lt1"/>
                </a:solidFill>
              </a:rPr>
              <a:t>Percentage  -</a:t>
            </a:r>
            <a:endParaRPr sz="1600">
              <a:solidFill>
                <a:schemeClr val="lt1"/>
              </a:solidFill>
            </a:endParaRPr>
          </a:p>
          <a:p>
            <a:pPr indent="0" lvl="0" marL="0" rtl="0" algn="l">
              <a:spcBef>
                <a:spcPts val="0"/>
              </a:spcBef>
              <a:spcAft>
                <a:spcPts val="0"/>
              </a:spcAft>
              <a:buNone/>
            </a:pPr>
            <a:r>
              <a:t/>
            </a:r>
            <a:endParaRPr sz="1600">
              <a:solidFill>
                <a:schemeClr val="lt1"/>
              </a:solidFill>
            </a:endParaRPr>
          </a:p>
          <a:p>
            <a:pPr indent="-330200" lvl="0" marL="457200" rtl="0" algn="l">
              <a:spcBef>
                <a:spcPts val="0"/>
              </a:spcBef>
              <a:spcAft>
                <a:spcPts val="0"/>
              </a:spcAft>
              <a:buClr>
                <a:schemeClr val="lt1"/>
              </a:buClr>
              <a:buSzPts val="1600"/>
              <a:buChar char="●"/>
            </a:pPr>
            <a:r>
              <a:rPr lang="en" sz="1600">
                <a:solidFill>
                  <a:schemeClr val="lt1"/>
                </a:solidFill>
              </a:rPr>
              <a:t>Decimal      -</a:t>
            </a:r>
            <a:endParaRPr sz="1600">
              <a:solidFill>
                <a:schemeClr val="lt1"/>
              </a:solidFill>
            </a:endParaRPr>
          </a:p>
          <a:p>
            <a:pPr indent="0" lvl="0" marL="457200" rtl="0" algn="l">
              <a:spcBef>
                <a:spcPts val="0"/>
              </a:spcBef>
              <a:spcAft>
                <a:spcPts val="0"/>
              </a:spcAft>
              <a:buNone/>
            </a:pPr>
            <a:r>
              <a:t/>
            </a:r>
            <a:endParaRPr sz="1600">
              <a:solidFill>
                <a:schemeClr val="lt1"/>
              </a:solidFill>
            </a:endParaRPr>
          </a:p>
          <a:p>
            <a:pPr indent="0" lvl="0" marL="457200" rtl="0" algn="l">
              <a:spcBef>
                <a:spcPts val="0"/>
              </a:spcBef>
              <a:spcAft>
                <a:spcPts val="0"/>
              </a:spcAft>
              <a:buNone/>
            </a:pPr>
            <a:r>
              <a:t/>
            </a:r>
            <a:endParaRPr sz="1600">
              <a:solidFill>
                <a:schemeClr val="lt1"/>
              </a:solidFill>
            </a:endParaRPr>
          </a:p>
          <a:p>
            <a:pPr indent="0" lvl="0" marL="457200" rtl="0" algn="l">
              <a:spcBef>
                <a:spcPts val="0"/>
              </a:spcBef>
              <a:spcAft>
                <a:spcPts val="0"/>
              </a:spcAft>
              <a:buNone/>
            </a:pPr>
            <a:r>
              <a:t/>
            </a:r>
            <a:endParaRPr sz="1600">
              <a:solidFill>
                <a:schemeClr val="lt1"/>
              </a:solidFill>
            </a:endParaRPr>
          </a:p>
          <a:p>
            <a:pPr indent="-330200" lvl="0" marL="457200" rtl="0" algn="l">
              <a:spcBef>
                <a:spcPts val="0"/>
              </a:spcBef>
              <a:spcAft>
                <a:spcPts val="0"/>
              </a:spcAft>
              <a:buClr>
                <a:schemeClr val="lt1"/>
              </a:buClr>
              <a:buSzPts val="1600"/>
              <a:buChar char="●"/>
            </a:pPr>
            <a:r>
              <a:rPr lang="en" sz="1600">
                <a:solidFill>
                  <a:schemeClr val="lt1"/>
                </a:solidFill>
              </a:rPr>
              <a:t>Real Estate   -</a:t>
            </a:r>
            <a:endParaRPr sz="1600">
              <a:solidFill>
                <a:schemeClr val="lt1"/>
              </a:solidFill>
            </a:endParaRPr>
          </a:p>
          <a:p>
            <a:pPr indent="0" lvl="0" marL="457200" rtl="0" algn="l">
              <a:spcBef>
                <a:spcPts val="0"/>
              </a:spcBef>
              <a:spcAft>
                <a:spcPts val="0"/>
              </a:spcAft>
              <a:buNone/>
            </a:pPr>
            <a:r>
              <a:t/>
            </a:r>
            <a:endParaRPr sz="1600">
              <a:solidFill>
                <a:schemeClr val="lt1"/>
              </a:solidFill>
            </a:endParaRPr>
          </a:p>
          <a:p>
            <a:pPr indent="-330200" lvl="0" marL="457200" rtl="0" algn="l">
              <a:spcBef>
                <a:spcPts val="0"/>
              </a:spcBef>
              <a:spcAft>
                <a:spcPts val="0"/>
              </a:spcAft>
              <a:buClr>
                <a:schemeClr val="lt1"/>
              </a:buClr>
              <a:buSzPts val="1600"/>
              <a:buChar char="●"/>
            </a:pPr>
            <a:r>
              <a:rPr lang="en" sz="1600">
                <a:solidFill>
                  <a:schemeClr val="lt1"/>
                </a:solidFill>
              </a:rPr>
              <a:t>Mortgage Broker -</a:t>
            </a:r>
            <a:endParaRPr sz="1600">
              <a:solidFill>
                <a:schemeClr val="lt1"/>
              </a:solidFill>
            </a:endParaRPr>
          </a:p>
          <a:p>
            <a:pPr indent="0" lvl="0" marL="0" rtl="0" algn="l">
              <a:spcBef>
                <a:spcPts val="0"/>
              </a:spcBef>
              <a:spcAft>
                <a:spcPts val="0"/>
              </a:spcAft>
              <a:buNone/>
            </a:pPr>
            <a:r>
              <a:t/>
            </a:r>
            <a:endParaRPr sz="1600">
              <a:solidFill>
                <a:schemeClr val="lt1"/>
              </a:solidFill>
            </a:endParaRPr>
          </a:p>
          <a:p>
            <a:pPr indent="0" lvl="0" marL="0" rtl="0" algn="l">
              <a:spcBef>
                <a:spcPts val="0"/>
              </a:spcBef>
              <a:spcAft>
                <a:spcPts val="0"/>
              </a:spcAft>
              <a:buNone/>
            </a:pPr>
            <a:r>
              <a:t/>
            </a:r>
            <a:endParaRPr sz="1600">
              <a:solidFill>
                <a:schemeClr val="lt1"/>
              </a:solidFill>
            </a:endParaRPr>
          </a:p>
          <a:p>
            <a:pPr indent="-330200" lvl="0" marL="457200" rtl="0" algn="l">
              <a:spcBef>
                <a:spcPts val="0"/>
              </a:spcBef>
              <a:spcAft>
                <a:spcPts val="0"/>
              </a:spcAft>
              <a:buClr>
                <a:schemeClr val="lt1"/>
              </a:buClr>
              <a:buSzPts val="1600"/>
              <a:buChar char="●"/>
            </a:pPr>
            <a:r>
              <a:rPr lang="en" sz="1600">
                <a:solidFill>
                  <a:schemeClr val="lt1"/>
                </a:solidFill>
              </a:rPr>
              <a:t>Profit        -</a:t>
            </a:r>
            <a:endParaRPr sz="1600">
              <a:solidFill>
                <a:schemeClr val="lt1"/>
              </a:solidFill>
            </a:endParaRPr>
          </a:p>
        </p:txBody>
      </p:sp>
      <p:sp>
        <p:nvSpPr>
          <p:cNvPr id="103" name="Google Shape;103;g3c5b4549406_0_13"/>
          <p:cNvSpPr txBox="1"/>
          <p:nvPr/>
        </p:nvSpPr>
        <p:spPr>
          <a:xfrm>
            <a:off x="2629363" y="879300"/>
            <a:ext cx="5755500" cy="352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lt1"/>
                </a:solidFill>
              </a:rPr>
              <a:t>Money paid to a salesperson or agent (usually a percentage of the product sold)</a:t>
            </a:r>
            <a:endParaRPr sz="1600">
              <a:solidFill>
                <a:schemeClr val="lt1"/>
              </a:solidFill>
            </a:endParaRPr>
          </a:p>
          <a:p>
            <a:pPr indent="0" lvl="0" marL="0" rtl="0" algn="l">
              <a:spcBef>
                <a:spcPts val="0"/>
              </a:spcBef>
              <a:spcAft>
                <a:spcPts val="0"/>
              </a:spcAft>
              <a:buNone/>
            </a:pPr>
            <a:r>
              <a:t/>
            </a:r>
            <a:endParaRPr sz="1600">
              <a:solidFill>
                <a:schemeClr val="lt1"/>
              </a:solidFill>
            </a:endParaRPr>
          </a:p>
          <a:p>
            <a:pPr indent="0" lvl="0" marL="0" rtl="0" algn="l">
              <a:spcBef>
                <a:spcPts val="0"/>
              </a:spcBef>
              <a:spcAft>
                <a:spcPts val="0"/>
              </a:spcAft>
              <a:buNone/>
            </a:pPr>
            <a:r>
              <a:rPr lang="en" sz="1600">
                <a:solidFill>
                  <a:schemeClr val="lt1"/>
                </a:solidFill>
              </a:rPr>
              <a:t>Part of a whole expressed in how much out of 100</a:t>
            </a:r>
            <a:endParaRPr sz="1600">
              <a:solidFill>
                <a:schemeClr val="lt1"/>
              </a:solidFill>
            </a:endParaRPr>
          </a:p>
          <a:p>
            <a:pPr indent="0" lvl="0" marL="0" rtl="0" algn="l">
              <a:spcBef>
                <a:spcPts val="0"/>
              </a:spcBef>
              <a:spcAft>
                <a:spcPts val="0"/>
              </a:spcAft>
              <a:buNone/>
            </a:pPr>
            <a:r>
              <a:t/>
            </a:r>
            <a:endParaRPr sz="1600">
              <a:solidFill>
                <a:schemeClr val="lt1"/>
              </a:solidFill>
            </a:endParaRPr>
          </a:p>
          <a:p>
            <a:pPr indent="0" lvl="0" marL="0" marR="0" rtl="0" algn="l">
              <a:lnSpc>
                <a:spcPct val="100000"/>
              </a:lnSpc>
              <a:spcBef>
                <a:spcPts val="0"/>
              </a:spcBef>
              <a:spcAft>
                <a:spcPts val="0"/>
              </a:spcAft>
              <a:buNone/>
            </a:pPr>
            <a:r>
              <a:rPr lang="en" sz="1600">
                <a:solidFill>
                  <a:schemeClr val="lt1"/>
                </a:solidFill>
              </a:rPr>
              <a:t>A number using a decimal point to show whole numbers and parts of a whole number</a:t>
            </a:r>
            <a:endParaRPr sz="1600">
              <a:solidFill>
                <a:schemeClr val="lt1"/>
              </a:solidFill>
            </a:endParaRPr>
          </a:p>
          <a:p>
            <a:pPr indent="0" lvl="0" marL="0" marR="0" rtl="0" algn="l">
              <a:lnSpc>
                <a:spcPct val="100000"/>
              </a:lnSpc>
              <a:spcBef>
                <a:spcPts val="0"/>
              </a:spcBef>
              <a:spcAft>
                <a:spcPts val="0"/>
              </a:spcAft>
              <a:buNone/>
            </a:pPr>
            <a:r>
              <a:t/>
            </a:r>
            <a:endParaRPr sz="1600">
              <a:solidFill>
                <a:schemeClr val="lt1"/>
              </a:solidFill>
            </a:endParaRPr>
          </a:p>
          <a:p>
            <a:pPr indent="0" lvl="0" marL="0" marR="0" rtl="0" algn="l">
              <a:lnSpc>
                <a:spcPct val="100000"/>
              </a:lnSpc>
              <a:spcBef>
                <a:spcPts val="0"/>
              </a:spcBef>
              <a:spcAft>
                <a:spcPts val="0"/>
              </a:spcAft>
              <a:buNone/>
            </a:pPr>
            <a:r>
              <a:t/>
            </a:r>
            <a:endParaRPr sz="1600">
              <a:solidFill>
                <a:schemeClr val="lt1"/>
              </a:solidFill>
            </a:endParaRPr>
          </a:p>
          <a:p>
            <a:pPr indent="0" lvl="0" marL="0" marR="0" rtl="0" algn="l">
              <a:lnSpc>
                <a:spcPct val="100000"/>
              </a:lnSpc>
              <a:spcBef>
                <a:spcPts val="0"/>
              </a:spcBef>
              <a:spcAft>
                <a:spcPts val="0"/>
              </a:spcAft>
              <a:buNone/>
            </a:pPr>
            <a:r>
              <a:rPr lang="en" sz="1600">
                <a:solidFill>
                  <a:schemeClr val="lt1"/>
                </a:solidFill>
              </a:rPr>
              <a:t>The industry of buying and selling homes</a:t>
            </a:r>
            <a:endParaRPr sz="1600">
              <a:solidFill>
                <a:schemeClr val="lt1"/>
              </a:solidFill>
            </a:endParaRPr>
          </a:p>
          <a:p>
            <a:pPr indent="0" lvl="0" marL="0" marR="0" rtl="0" algn="l">
              <a:lnSpc>
                <a:spcPct val="100000"/>
              </a:lnSpc>
              <a:spcBef>
                <a:spcPts val="0"/>
              </a:spcBef>
              <a:spcAft>
                <a:spcPts val="0"/>
              </a:spcAft>
              <a:buNone/>
            </a:pPr>
            <a:r>
              <a:t/>
            </a:r>
            <a:endParaRPr sz="1600">
              <a:solidFill>
                <a:schemeClr val="lt1"/>
              </a:solidFill>
            </a:endParaRPr>
          </a:p>
          <a:p>
            <a:pPr indent="0" lvl="0" marL="0" marR="0" rtl="0" algn="l">
              <a:lnSpc>
                <a:spcPct val="100000"/>
              </a:lnSpc>
              <a:spcBef>
                <a:spcPts val="0"/>
              </a:spcBef>
              <a:spcAft>
                <a:spcPts val="0"/>
              </a:spcAft>
              <a:buNone/>
            </a:pPr>
            <a:r>
              <a:rPr lang="en" sz="1600">
                <a:solidFill>
                  <a:schemeClr val="lt1"/>
                </a:solidFill>
              </a:rPr>
              <a:t>A person who helps secure a loan for someone interested in buying a home</a:t>
            </a:r>
            <a:endParaRPr sz="1600">
              <a:solidFill>
                <a:schemeClr val="lt1"/>
              </a:solidFill>
            </a:endParaRPr>
          </a:p>
          <a:p>
            <a:pPr indent="0" lvl="0" marL="0" marR="0" rtl="0" algn="l">
              <a:lnSpc>
                <a:spcPct val="100000"/>
              </a:lnSpc>
              <a:spcBef>
                <a:spcPts val="0"/>
              </a:spcBef>
              <a:spcAft>
                <a:spcPts val="0"/>
              </a:spcAft>
              <a:buNone/>
            </a:pPr>
            <a:r>
              <a:t/>
            </a:r>
            <a:endParaRPr sz="1600">
              <a:solidFill>
                <a:schemeClr val="lt1"/>
              </a:solidFill>
            </a:endParaRPr>
          </a:p>
          <a:p>
            <a:pPr indent="0" lvl="0" marL="0" marR="0" rtl="0" algn="l">
              <a:lnSpc>
                <a:spcPct val="100000"/>
              </a:lnSpc>
              <a:spcBef>
                <a:spcPts val="0"/>
              </a:spcBef>
              <a:spcAft>
                <a:spcPts val="0"/>
              </a:spcAft>
              <a:buNone/>
            </a:pPr>
            <a:r>
              <a:rPr lang="en" sz="1600">
                <a:solidFill>
                  <a:schemeClr val="lt1"/>
                </a:solidFill>
              </a:rPr>
              <a:t>The amount of money made after a sale </a:t>
            </a:r>
            <a:endParaRPr sz="1300">
              <a:highlight>
                <a:srgbClr val="FFFFFF"/>
              </a:high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
                                            <p:txEl>
                                              <p:pRg end="14" st="1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xEl>
                                              <p:pRg end="11" st="1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g3e002c3d933_0_1"/>
          <p:cNvSpPr txBox="1"/>
          <p:nvPr>
            <p:ph type="title"/>
          </p:nvPr>
        </p:nvSpPr>
        <p:spPr>
          <a:xfrm>
            <a:off x="311750" y="831175"/>
            <a:ext cx="5334900" cy="124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en" sz="6800"/>
              <a:t>Practice</a:t>
            </a:r>
            <a:endParaRPr sz="6800"/>
          </a:p>
        </p:txBody>
      </p:sp>
      <p:pic>
        <p:nvPicPr>
          <p:cNvPr id="109" name="Google Shape;109;g3e002c3d933_0_1" title="Screenshot 2026-04-21 at 7.29.59 PM.png"/>
          <p:cNvPicPr preferRelativeResize="0"/>
          <p:nvPr/>
        </p:nvPicPr>
        <p:blipFill>
          <a:blip r:embed="rId3">
            <a:alphaModFix/>
          </a:blip>
          <a:stretch>
            <a:fillRect/>
          </a:stretch>
        </p:blipFill>
        <p:spPr>
          <a:xfrm>
            <a:off x="4571997" y="1519225"/>
            <a:ext cx="2899885" cy="2880250"/>
          </a:xfrm>
          <a:prstGeom prst="rect">
            <a:avLst/>
          </a:prstGeom>
          <a:noFill/>
          <a:ln>
            <a:noFill/>
          </a:ln>
        </p:spPr>
      </p:pic>
      <p:sp>
        <p:nvSpPr>
          <p:cNvPr id="110" name="Google Shape;110;g3e002c3d933_0_1"/>
          <p:cNvSpPr/>
          <p:nvPr/>
        </p:nvSpPr>
        <p:spPr>
          <a:xfrm rot="-2358440">
            <a:off x="2383508" y="2635847"/>
            <a:ext cx="1484183" cy="997265"/>
          </a:xfrm>
          <a:prstGeom prst="curvedRightArrow">
            <a:avLst>
              <a:gd fmla="val 25000" name="adj1"/>
              <a:gd fmla="val 50000" name="adj2"/>
              <a:gd fmla="val 25000" name="adj3"/>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10"/>
                                        </p:tgtEl>
                                        <p:attrNameLst>
                                          <p:attrName>style.visibility</p:attrName>
                                        </p:attrNameLst>
                                      </p:cBhvr>
                                      <p:to>
                                        <p:strVal val="visible"/>
                                      </p:to>
                                    </p:set>
                                    <p:anim calcmode="lin" valueType="num">
                                      <p:cBhvr additive="base">
                                        <p:cTn dur="1000"/>
                                        <p:tgtEl>
                                          <p:spTgt spid="11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g3ca10d4dbf5_0_144"/>
          <p:cNvSpPr txBox="1"/>
          <p:nvPr>
            <p:ph type="title"/>
          </p:nvPr>
        </p:nvSpPr>
        <p:spPr>
          <a:xfrm>
            <a:off x="311700" y="301775"/>
            <a:ext cx="8288400" cy="94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800">
                <a:latin typeface="Merriweather SemiBold"/>
                <a:ea typeface="Merriweather SemiBold"/>
                <a:cs typeface="Merriweather SemiBold"/>
                <a:sym typeface="Merriweather SemiBold"/>
              </a:rPr>
              <a:t>Calculating a Commission</a:t>
            </a:r>
            <a:endParaRPr sz="2800">
              <a:latin typeface="Merriweather SemiBold"/>
              <a:ea typeface="Merriweather SemiBold"/>
              <a:cs typeface="Merriweather SemiBold"/>
              <a:sym typeface="Merriweather SemiBold"/>
            </a:endParaRPr>
          </a:p>
        </p:txBody>
      </p:sp>
      <p:sp>
        <p:nvSpPr>
          <p:cNvPr id="116" name="Google Shape;116;g3ca10d4dbf5_0_144"/>
          <p:cNvSpPr txBox="1"/>
          <p:nvPr>
            <p:ph idx="1" type="body"/>
          </p:nvPr>
        </p:nvSpPr>
        <p:spPr>
          <a:xfrm>
            <a:off x="311700" y="1869325"/>
            <a:ext cx="8407200" cy="129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chemeClr val="lt1"/>
                </a:solidFill>
                <a:latin typeface="Arial"/>
                <a:ea typeface="Arial"/>
                <a:cs typeface="Arial"/>
                <a:sym typeface="Arial"/>
              </a:rPr>
              <a:t>Calculating a commission involves using percentages and mathematics. Usually, you will hear about a percent that a person will make for a commission. Then you take the sale price or the total sales and use the percentage to calculate the commission.</a:t>
            </a:r>
            <a:endParaRPr sz="2200">
              <a:solidFill>
                <a:schemeClr val="lt1"/>
              </a:solidFill>
              <a:latin typeface="Arial"/>
              <a:ea typeface="Arial"/>
              <a:cs typeface="Arial"/>
              <a:sym typeface="Arial"/>
            </a:endParaRPr>
          </a:p>
          <a:p>
            <a:pPr indent="0" lvl="0" marL="0" rtl="0" algn="l">
              <a:spcBef>
                <a:spcPts val="0"/>
              </a:spcBef>
              <a:spcAft>
                <a:spcPts val="1200"/>
              </a:spcAft>
              <a:buNone/>
            </a:pPr>
            <a:r>
              <a:t/>
            </a:r>
            <a:endParaRPr sz="1400">
              <a:solidFill>
                <a:schemeClr val="lt1"/>
              </a:solidFill>
              <a:latin typeface="Merriweather Light"/>
              <a:ea typeface="Merriweather Light"/>
              <a:cs typeface="Merriweather Light"/>
              <a:sym typeface="Merriweather Light"/>
            </a:endParaRPr>
          </a:p>
        </p:txBody>
      </p:sp>
      <p:sp>
        <p:nvSpPr>
          <p:cNvPr id="117" name="Google Shape;117;g3ca10d4dbf5_0_144"/>
          <p:cNvSpPr txBox="1"/>
          <p:nvPr/>
        </p:nvSpPr>
        <p:spPr>
          <a:xfrm>
            <a:off x="425100" y="4474300"/>
            <a:ext cx="87189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lt1"/>
                </a:solidFill>
              </a:rPr>
              <a:t>Taken from: </a:t>
            </a:r>
            <a:r>
              <a:rPr lang="en" sz="1100" u="sng">
                <a:solidFill>
                  <a:schemeClr val="hlink"/>
                </a:solidFill>
                <a:hlinkClick r:id="rId3"/>
              </a:rPr>
              <a:t>https://www.moneyinstructor.com/lesson/calculatecommission.asp</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g3c5b4549406_0_23"/>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Example #1</a:t>
            </a:r>
            <a:r>
              <a:rPr lang="en"/>
              <a:t> </a:t>
            </a:r>
            <a:endParaRPr/>
          </a:p>
        </p:txBody>
      </p:sp>
      <p:sp>
        <p:nvSpPr>
          <p:cNvPr id="123" name="Google Shape;123;g3c5b4549406_0_23"/>
          <p:cNvSpPr txBox="1"/>
          <p:nvPr/>
        </p:nvSpPr>
        <p:spPr>
          <a:xfrm>
            <a:off x="580525" y="1590650"/>
            <a:ext cx="7930200" cy="2824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200">
                <a:solidFill>
                  <a:srgbClr val="B45F06"/>
                </a:solidFill>
              </a:rPr>
              <a:t>Jeff works as a real estate agent. He has just sold a house that was $230,000. If Jeff makes a 3% commission, how much money did he make when he sold the home?</a:t>
            </a:r>
            <a:endParaRPr sz="2200">
              <a:solidFill>
                <a:srgbClr val="B45F06"/>
              </a:solidFill>
            </a:endParaRPr>
          </a:p>
          <a:p>
            <a:pPr indent="0" lvl="0" marL="0" rtl="0" algn="l">
              <a:lnSpc>
                <a:spcPct val="115000"/>
              </a:lnSpc>
              <a:spcBef>
                <a:spcPts val="0"/>
              </a:spcBef>
              <a:spcAft>
                <a:spcPts val="0"/>
              </a:spcAft>
              <a:buNone/>
            </a:pPr>
            <a:r>
              <a:t/>
            </a:r>
            <a:endParaRPr sz="1050"/>
          </a:p>
          <a:p>
            <a:pPr indent="0" lvl="0" marL="0" rtl="0" algn="l">
              <a:lnSpc>
                <a:spcPct val="115000"/>
              </a:lnSpc>
              <a:spcBef>
                <a:spcPts val="0"/>
              </a:spcBef>
              <a:spcAft>
                <a:spcPts val="0"/>
              </a:spcAft>
              <a:buNone/>
            </a:pPr>
            <a:r>
              <a:t/>
            </a:r>
            <a:endParaRPr sz="1050"/>
          </a:p>
          <a:p>
            <a:pPr indent="0" lvl="0" marL="0" rtl="0" algn="l">
              <a:lnSpc>
                <a:spcPct val="115000"/>
              </a:lnSpc>
              <a:spcBef>
                <a:spcPts val="0"/>
              </a:spcBef>
              <a:spcAft>
                <a:spcPts val="0"/>
              </a:spcAft>
              <a:buNone/>
            </a:pPr>
            <a:r>
              <a:t/>
            </a:r>
            <a:endParaRPr sz="1050"/>
          </a:p>
          <a:p>
            <a:pPr indent="0" lvl="0" marL="0" rtl="0" algn="l">
              <a:lnSpc>
                <a:spcPct val="115000"/>
              </a:lnSpc>
              <a:spcBef>
                <a:spcPts val="0"/>
              </a:spcBef>
              <a:spcAft>
                <a:spcPts val="0"/>
              </a:spcAft>
              <a:buNone/>
            </a:pPr>
            <a:r>
              <a:rPr b="1" lang="en" sz="1800"/>
              <a:t>We need to find what 3% of $230,000 is to figure out how much money Jeff will make. </a:t>
            </a:r>
            <a:endParaRPr b="1" sz="1800"/>
          </a:p>
          <a:p>
            <a:pPr indent="0" lvl="0" marL="0" rtl="0" algn="l">
              <a:lnSpc>
                <a:spcPct val="115000"/>
              </a:lnSpc>
              <a:spcBef>
                <a:spcPts val="0"/>
              </a:spcBef>
              <a:spcAft>
                <a:spcPts val="0"/>
              </a:spcAft>
              <a:buNone/>
            </a:pPr>
            <a:r>
              <a:t/>
            </a:r>
            <a:endParaRPr sz="1800"/>
          </a:p>
        </p:txBody>
      </p:sp>
      <p:sp>
        <p:nvSpPr>
          <p:cNvPr id="124" name="Google Shape;124;g3c5b4549406_0_23"/>
          <p:cNvSpPr txBox="1"/>
          <p:nvPr/>
        </p:nvSpPr>
        <p:spPr>
          <a:xfrm>
            <a:off x="425100" y="4474300"/>
            <a:ext cx="87189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accent1"/>
                </a:solidFill>
              </a:rPr>
              <a:t>Taken from</a:t>
            </a:r>
            <a:r>
              <a:rPr lang="en" sz="1200">
                <a:solidFill>
                  <a:schemeClr val="accent1"/>
                </a:solidFill>
              </a:rPr>
              <a:t>:</a:t>
            </a:r>
            <a:r>
              <a:rPr lang="en" sz="1200">
                <a:solidFill>
                  <a:schemeClr val="lt1"/>
                </a:solidFill>
              </a:rPr>
              <a:t> </a:t>
            </a:r>
            <a:r>
              <a:rPr lang="en" sz="1100" u="sng">
                <a:solidFill>
                  <a:schemeClr val="hlink"/>
                </a:solidFill>
                <a:hlinkClick r:id="rId3"/>
              </a:rPr>
              <a:t>https://www.moneyinstructor.com/lesson/calculatecommission.asp</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g3c5b4549406_0_51"/>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Step 1</a:t>
            </a:r>
            <a:endParaRPr/>
          </a:p>
        </p:txBody>
      </p:sp>
      <p:sp>
        <p:nvSpPr>
          <p:cNvPr id="130" name="Google Shape;130;g3c5b4549406_0_51"/>
          <p:cNvSpPr txBox="1"/>
          <p:nvPr/>
        </p:nvSpPr>
        <p:spPr>
          <a:xfrm>
            <a:off x="255425" y="1404875"/>
            <a:ext cx="8696400" cy="3984000"/>
          </a:xfrm>
          <a:prstGeom prst="rect">
            <a:avLst/>
          </a:prstGeom>
          <a:noFill/>
          <a:ln>
            <a:noFill/>
          </a:ln>
        </p:spPr>
        <p:txBody>
          <a:bodyPr anchorCtr="0" anchor="t" bIns="91425" lIns="91425" spcFirstLastPara="1" rIns="91425" wrap="square" tIns="91425">
            <a:spAutoFit/>
          </a:bodyPr>
          <a:lstStyle/>
          <a:p>
            <a:pPr indent="-368300" lvl="0" marL="457200" rtl="0" algn="l">
              <a:lnSpc>
                <a:spcPct val="115000"/>
              </a:lnSpc>
              <a:spcBef>
                <a:spcPts val="0"/>
              </a:spcBef>
              <a:spcAft>
                <a:spcPts val="0"/>
              </a:spcAft>
              <a:buClr>
                <a:srgbClr val="B45F06"/>
              </a:buClr>
              <a:buSzPts val="2200"/>
              <a:buAutoNum type="arabicPeriod"/>
            </a:pPr>
            <a:r>
              <a:rPr lang="en" sz="2200">
                <a:solidFill>
                  <a:srgbClr val="B45F06"/>
                </a:solidFill>
              </a:rPr>
              <a:t>Change the percentage to a decimal</a:t>
            </a:r>
            <a:endParaRPr sz="2200">
              <a:solidFill>
                <a:srgbClr val="B45F06"/>
              </a:solidFill>
            </a:endParaRPr>
          </a:p>
          <a:p>
            <a:pPr indent="0" lvl="0" marL="0" rtl="0" algn="l">
              <a:lnSpc>
                <a:spcPct val="115000"/>
              </a:lnSpc>
              <a:spcBef>
                <a:spcPts val="0"/>
              </a:spcBef>
              <a:spcAft>
                <a:spcPts val="0"/>
              </a:spcAft>
              <a:buNone/>
            </a:pPr>
            <a:r>
              <a:t/>
            </a:r>
            <a:endParaRPr sz="2200"/>
          </a:p>
          <a:p>
            <a:pPr indent="0" lvl="0" marL="0" rtl="0" algn="l">
              <a:lnSpc>
                <a:spcPct val="115000"/>
              </a:lnSpc>
              <a:spcBef>
                <a:spcPts val="0"/>
              </a:spcBef>
              <a:spcAft>
                <a:spcPts val="0"/>
              </a:spcAft>
              <a:buNone/>
            </a:pPr>
            <a:r>
              <a:rPr lang="en" sz="1800"/>
              <a:t>A percentage is “out of 100.” When we have a percentage, we can write it as a decimal. </a:t>
            </a:r>
            <a:r>
              <a:rPr lang="en" sz="1800"/>
              <a:t>We can drop the percent sign and move the decimal point two places to the left. This move represents the hundredths place because it moves the decimal point two places and the second place is the hundredths place. </a:t>
            </a:r>
            <a:endParaRPr sz="1800"/>
          </a:p>
          <a:p>
            <a:pPr indent="0" lvl="0" marL="0" rtl="0" algn="l">
              <a:lnSpc>
                <a:spcPct val="115000"/>
              </a:lnSpc>
              <a:spcBef>
                <a:spcPts val="0"/>
              </a:spcBef>
              <a:spcAft>
                <a:spcPts val="0"/>
              </a:spcAft>
              <a:buNone/>
            </a:pPr>
            <a:r>
              <a:t/>
            </a:r>
            <a:endParaRPr sz="2200"/>
          </a:p>
          <a:p>
            <a:pPr indent="0" lvl="0" marL="0" rtl="0" algn="l">
              <a:lnSpc>
                <a:spcPct val="115000"/>
              </a:lnSpc>
              <a:spcBef>
                <a:spcPts val="0"/>
              </a:spcBef>
              <a:spcAft>
                <a:spcPts val="0"/>
              </a:spcAft>
              <a:buNone/>
            </a:pPr>
            <a:r>
              <a:t/>
            </a:r>
            <a:endParaRPr sz="2200"/>
          </a:p>
          <a:p>
            <a:pPr indent="0" lvl="0" marL="0" rtl="0" algn="l">
              <a:lnSpc>
                <a:spcPct val="115000"/>
              </a:lnSpc>
              <a:spcBef>
                <a:spcPts val="0"/>
              </a:spcBef>
              <a:spcAft>
                <a:spcPts val="0"/>
              </a:spcAft>
              <a:buNone/>
            </a:pPr>
            <a:r>
              <a:t/>
            </a:r>
            <a:endParaRPr sz="1050"/>
          </a:p>
          <a:p>
            <a:pPr indent="0" lvl="0" marL="0" rtl="0" algn="l">
              <a:lnSpc>
                <a:spcPct val="115000"/>
              </a:lnSpc>
              <a:spcBef>
                <a:spcPts val="0"/>
              </a:spcBef>
              <a:spcAft>
                <a:spcPts val="0"/>
              </a:spcAft>
              <a:buNone/>
            </a:pPr>
            <a:r>
              <a:rPr lang="en" sz="2000"/>
              <a:t>3%= 3.0 out of 100 </a:t>
            </a:r>
            <a:r>
              <a:rPr lang="en" sz="2200"/>
              <a:t>                                      </a:t>
            </a:r>
            <a:endParaRPr sz="2200"/>
          </a:p>
          <a:p>
            <a:pPr indent="0" lvl="0" marL="0" rtl="0" algn="l">
              <a:lnSpc>
                <a:spcPct val="115000"/>
              </a:lnSpc>
              <a:spcBef>
                <a:spcPts val="0"/>
              </a:spcBef>
              <a:spcAft>
                <a:spcPts val="0"/>
              </a:spcAft>
              <a:buNone/>
            </a:pPr>
            <a:r>
              <a:t/>
            </a:r>
            <a:endParaRPr sz="5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650"/>
              <a:t> </a:t>
            </a:r>
            <a:r>
              <a:rPr lang="en" sz="800">
                <a:solidFill>
                  <a:schemeClr val="accent1"/>
                </a:solidFill>
              </a:rPr>
              <a:t>Adapted from:</a:t>
            </a:r>
            <a:r>
              <a:rPr lang="en" sz="800">
                <a:solidFill>
                  <a:schemeClr val="lt1"/>
                </a:solidFill>
              </a:rPr>
              <a:t> </a:t>
            </a:r>
            <a:r>
              <a:rPr lang="en" sz="700" u="sng">
                <a:solidFill>
                  <a:schemeClr val="hlink"/>
                </a:solidFill>
                <a:hlinkClick r:id="rId3"/>
              </a:rPr>
              <a:t>https://www.moneyinstructor.com/lesson/calculatecommission.asp</a:t>
            </a:r>
            <a:endParaRPr sz="1000"/>
          </a:p>
          <a:p>
            <a:pPr indent="0" lvl="0" marL="0" rtl="0" algn="l">
              <a:lnSpc>
                <a:spcPct val="115000"/>
              </a:lnSpc>
              <a:spcBef>
                <a:spcPts val="0"/>
              </a:spcBef>
              <a:spcAft>
                <a:spcPts val="0"/>
              </a:spcAft>
              <a:buNone/>
            </a:pPr>
            <a:r>
              <a:t/>
            </a:r>
            <a:endParaRPr sz="1050"/>
          </a:p>
        </p:txBody>
      </p:sp>
      <p:graphicFrame>
        <p:nvGraphicFramePr>
          <p:cNvPr id="131" name="Google Shape;131;g3c5b4549406_0_51"/>
          <p:cNvGraphicFramePr/>
          <p:nvPr/>
        </p:nvGraphicFramePr>
        <p:xfrm>
          <a:off x="2623925" y="3797725"/>
          <a:ext cx="3000000" cy="3000000"/>
        </p:xfrm>
        <a:graphic>
          <a:graphicData uri="http://schemas.openxmlformats.org/drawingml/2006/table">
            <a:tbl>
              <a:tblPr>
                <a:noFill/>
                <a:tableStyleId>{7ADF991C-EED7-4D67-9241-06EA35FB94E7}</a:tableStyleId>
              </a:tblPr>
              <a:tblGrid>
                <a:gridCol w="1206500"/>
                <a:gridCol w="1206500"/>
                <a:gridCol w="1206500"/>
                <a:gridCol w="1206500"/>
              </a:tblGrid>
              <a:tr h="632800">
                <a:tc>
                  <a:txBody>
                    <a:bodyPr/>
                    <a:lstStyle/>
                    <a:p>
                      <a:pPr indent="0" lvl="0" marL="0" rtl="0" algn="ctr">
                        <a:spcBef>
                          <a:spcPts val="0"/>
                        </a:spcBef>
                        <a:spcAft>
                          <a:spcPts val="0"/>
                        </a:spcAft>
                        <a:buNone/>
                      </a:pPr>
                      <a:r>
                        <a:rPr lang="en"/>
                        <a:t>ones</a:t>
                      </a:r>
                      <a:endParaRPr/>
                    </a:p>
                  </a:txBody>
                  <a:tcPr marT="182875" marB="91425" marR="91425" marL="91425"/>
                </a:tc>
                <a:tc>
                  <a:txBody>
                    <a:bodyPr/>
                    <a:lstStyle/>
                    <a:p>
                      <a:pPr indent="0" lvl="0" marL="0" rtl="0" algn="ctr">
                        <a:spcBef>
                          <a:spcPts val="0"/>
                        </a:spcBef>
                        <a:spcAft>
                          <a:spcPts val="0"/>
                        </a:spcAft>
                        <a:buNone/>
                      </a:pPr>
                      <a:r>
                        <a:rPr b="1" lang="en" sz="2200"/>
                        <a:t>      .</a:t>
                      </a:r>
                      <a:endParaRPr b="1" sz="2200"/>
                    </a:p>
                  </a:txBody>
                  <a:tcPr marT="182875" marB="91425" marR="91425" marL="91425"/>
                </a:tc>
                <a:tc>
                  <a:txBody>
                    <a:bodyPr/>
                    <a:lstStyle/>
                    <a:p>
                      <a:pPr indent="0" lvl="0" marL="0" rtl="0" algn="ctr">
                        <a:spcBef>
                          <a:spcPts val="0"/>
                        </a:spcBef>
                        <a:spcAft>
                          <a:spcPts val="0"/>
                        </a:spcAft>
                        <a:buNone/>
                      </a:pPr>
                      <a:r>
                        <a:rPr lang="en"/>
                        <a:t>tenths</a:t>
                      </a:r>
                      <a:endParaRPr/>
                    </a:p>
                  </a:txBody>
                  <a:tcPr marT="182875" marB="91425" marR="91425" marL="91425"/>
                </a:tc>
                <a:tc>
                  <a:txBody>
                    <a:bodyPr/>
                    <a:lstStyle/>
                    <a:p>
                      <a:pPr indent="0" lvl="0" marL="0" rtl="0" algn="ctr">
                        <a:spcBef>
                          <a:spcPts val="0"/>
                        </a:spcBef>
                        <a:spcAft>
                          <a:spcPts val="0"/>
                        </a:spcAft>
                        <a:buNone/>
                      </a:pPr>
                      <a:r>
                        <a:rPr lang="en"/>
                        <a:t>hundredths</a:t>
                      </a:r>
                      <a:endParaRPr/>
                    </a:p>
                  </a:txBody>
                  <a:tcPr marT="182875" marB="91425" marR="91425" marL="91425"/>
                </a:tc>
              </a:tr>
              <a:tr h="381000">
                <a:tc>
                  <a:txBody>
                    <a:bodyPr/>
                    <a:lstStyle/>
                    <a:p>
                      <a:pPr indent="0" lvl="0" marL="0" rtl="0" algn="ctr">
                        <a:spcBef>
                          <a:spcPts val="0"/>
                        </a:spcBef>
                        <a:spcAft>
                          <a:spcPts val="0"/>
                        </a:spcAft>
                        <a:buNone/>
                      </a:pPr>
                      <a:r>
                        <a:rPr lang="en"/>
                        <a:t>0</a:t>
                      </a:r>
                      <a:endParaRPr/>
                    </a:p>
                  </a:txBody>
                  <a:tcPr marT="182875" marB="91425" marR="91425" marL="91425"/>
                </a:tc>
                <a:tc>
                  <a:txBody>
                    <a:bodyPr/>
                    <a:lstStyle/>
                    <a:p>
                      <a:pPr indent="0" lvl="0" marL="0" rtl="0" algn="ctr">
                        <a:spcBef>
                          <a:spcPts val="0"/>
                        </a:spcBef>
                        <a:spcAft>
                          <a:spcPts val="0"/>
                        </a:spcAft>
                        <a:buNone/>
                      </a:pPr>
                      <a:r>
                        <a:rPr lang="en"/>
                        <a:t>.</a:t>
                      </a:r>
                      <a:endParaRPr/>
                    </a:p>
                  </a:txBody>
                  <a:tcPr marT="182875" marB="91425" marR="91425" marL="91425"/>
                </a:tc>
                <a:tc>
                  <a:txBody>
                    <a:bodyPr/>
                    <a:lstStyle/>
                    <a:p>
                      <a:pPr indent="0" lvl="0" marL="0" rtl="0" algn="ctr">
                        <a:spcBef>
                          <a:spcPts val="0"/>
                        </a:spcBef>
                        <a:spcAft>
                          <a:spcPts val="0"/>
                        </a:spcAft>
                        <a:buNone/>
                      </a:pPr>
                      <a:r>
                        <a:rPr lang="en"/>
                        <a:t>0</a:t>
                      </a:r>
                      <a:endParaRPr/>
                    </a:p>
                  </a:txBody>
                  <a:tcPr marT="182875" marB="91425" marR="91425" marL="91425"/>
                </a:tc>
                <a:tc>
                  <a:txBody>
                    <a:bodyPr/>
                    <a:lstStyle/>
                    <a:p>
                      <a:pPr indent="0" lvl="0" marL="0" rtl="0" algn="ctr">
                        <a:spcBef>
                          <a:spcPts val="0"/>
                        </a:spcBef>
                        <a:spcAft>
                          <a:spcPts val="0"/>
                        </a:spcAft>
                        <a:buNone/>
                      </a:pPr>
                      <a:r>
                        <a:rPr lang="en"/>
                        <a:t>3</a:t>
                      </a:r>
                      <a:endParaRPr/>
                    </a:p>
                  </a:txBody>
                  <a:tcPr marT="182875" marB="91425" marR="91425" marL="91425"/>
                </a:tc>
              </a:tr>
            </a:tbl>
          </a:graphicData>
        </a:graphic>
      </p:graphicFrame>
      <p:sp>
        <p:nvSpPr>
          <p:cNvPr id="132" name="Google Shape;132;g3c5b4549406_0_51"/>
          <p:cNvSpPr txBox="1"/>
          <p:nvPr/>
        </p:nvSpPr>
        <p:spPr>
          <a:xfrm>
            <a:off x="7744275" y="4179825"/>
            <a:ext cx="777900" cy="6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latin typeface="Roboto"/>
                <a:ea typeface="Roboto"/>
                <a:cs typeface="Roboto"/>
                <a:sym typeface="Roboto"/>
              </a:rPr>
              <a:t>0.03</a:t>
            </a:r>
            <a:endParaRPr sz="2200">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0">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0">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0">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0">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0">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g3c5b4549406_0_57"/>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Step 2</a:t>
            </a:r>
            <a:endParaRPr/>
          </a:p>
        </p:txBody>
      </p:sp>
      <p:sp>
        <p:nvSpPr>
          <p:cNvPr id="138" name="Google Shape;138;g3c5b4549406_0_57"/>
          <p:cNvSpPr txBox="1"/>
          <p:nvPr/>
        </p:nvSpPr>
        <p:spPr>
          <a:xfrm>
            <a:off x="255425" y="1404875"/>
            <a:ext cx="8696400" cy="5046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200">
                <a:solidFill>
                  <a:srgbClr val="B45F06"/>
                </a:solidFill>
              </a:rPr>
              <a:t>2.  Multiply</a:t>
            </a:r>
            <a:endParaRPr sz="2200"/>
          </a:p>
          <a:p>
            <a:pPr indent="0" lvl="0" marL="0" rtl="0" algn="l">
              <a:lnSpc>
                <a:spcPct val="115000"/>
              </a:lnSpc>
              <a:spcBef>
                <a:spcPts val="0"/>
              </a:spcBef>
              <a:spcAft>
                <a:spcPts val="0"/>
              </a:spcAft>
              <a:buNone/>
            </a:pPr>
            <a:r>
              <a:t/>
            </a:r>
            <a:endParaRPr sz="1800"/>
          </a:p>
          <a:p>
            <a:pPr indent="0" lvl="0" marL="0" rtl="0" algn="l">
              <a:lnSpc>
                <a:spcPct val="115000"/>
              </a:lnSpc>
              <a:spcBef>
                <a:spcPts val="0"/>
              </a:spcBef>
              <a:spcAft>
                <a:spcPts val="0"/>
              </a:spcAft>
              <a:buNone/>
            </a:pPr>
            <a:r>
              <a:rPr lang="en" sz="2200"/>
              <a:t>Multiply the total sale by the </a:t>
            </a:r>
            <a:r>
              <a:rPr lang="en" sz="2200"/>
              <a:t>commission</a:t>
            </a:r>
            <a:r>
              <a:rPr lang="en" sz="2200"/>
              <a:t> percentage in decimal form. </a:t>
            </a:r>
            <a:endParaRPr sz="2200"/>
          </a:p>
          <a:p>
            <a:pPr indent="0" lvl="0" marL="0" rtl="0" algn="l">
              <a:lnSpc>
                <a:spcPct val="115000"/>
              </a:lnSpc>
              <a:spcBef>
                <a:spcPts val="0"/>
              </a:spcBef>
              <a:spcAft>
                <a:spcPts val="0"/>
              </a:spcAft>
              <a:buNone/>
            </a:pPr>
            <a:r>
              <a:t/>
            </a:r>
            <a:endParaRPr sz="2200"/>
          </a:p>
          <a:p>
            <a:pPr indent="0" lvl="0" marL="0" rtl="0" algn="l">
              <a:lnSpc>
                <a:spcPct val="115000"/>
              </a:lnSpc>
              <a:spcBef>
                <a:spcPts val="0"/>
              </a:spcBef>
              <a:spcAft>
                <a:spcPts val="0"/>
              </a:spcAft>
              <a:buNone/>
            </a:pPr>
            <a:r>
              <a:rPr lang="en" sz="2200"/>
              <a:t>The house was $230,000 and Jeff’s commission was 3% or 0.03</a:t>
            </a:r>
            <a:endParaRPr sz="2200"/>
          </a:p>
          <a:p>
            <a:pPr indent="0" lvl="0" marL="0" rtl="0" algn="l">
              <a:lnSpc>
                <a:spcPct val="115000"/>
              </a:lnSpc>
              <a:spcBef>
                <a:spcPts val="0"/>
              </a:spcBef>
              <a:spcAft>
                <a:spcPts val="0"/>
              </a:spcAft>
              <a:buNone/>
            </a:pPr>
            <a:r>
              <a:t/>
            </a:r>
            <a:endParaRPr sz="2200"/>
          </a:p>
          <a:p>
            <a:pPr indent="0" lvl="0" marL="0" rtl="0" algn="ctr">
              <a:lnSpc>
                <a:spcPct val="115000"/>
              </a:lnSpc>
              <a:spcBef>
                <a:spcPts val="0"/>
              </a:spcBef>
              <a:spcAft>
                <a:spcPts val="0"/>
              </a:spcAft>
              <a:buNone/>
            </a:pPr>
            <a:r>
              <a:rPr lang="en" sz="2200"/>
              <a:t>230,000 x 0.03= </a:t>
            </a:r>
            <a:r>
              <a:rPr lang="en" sz="2200">
                <a:solidFill>
                  <a:srgbClr val="FF0000"/>
                </a:solidFill>
              </a:rPr>
              <a:t>6,900.00</a:t>
            </a:r>
            <a:endParaRPr sz="2200">
              <a:solidFill>
                <a:srgbClr val="FF0000"/>
              </a:solidFill>
            </a:endParaRPr>
          </a:p>
          <a:p>
            <a:pPr indent="0" lvl="0" marL="0" rtl="0" algn="ctr">
              <a:lnSpc>
                <a:spcPct val="115000"/>
              </a:lnSpc>
              <a:spcBef>
                <a:spcPts val="0"/>
              </a:spcBef>
              <a:spcAft>
                <a:spcPts val="0"/>
              </a:spcAft>
              <a:buNone/>
            </a:pPr>
            <a:r>
              <a:rPr lang="en" sz="2200"/>
              <a:t>Jeff will make </a:t>
            </a:r>
            <a:r>
              <a:rPr lang="en" sz="2200">
                <a:solidFill>
                  <a:srgbClr val="FF0000"/>
                </a:solidFill>
              </a:rPr>
              <a:t>$6,900.00</a:t>
            </a:r>
            <a:r>
              <a:rPr lang="en" sz="2200"/>
              <a:t> when he sells this house</a:t>
            </a:r>
            <a:endParaRPr sz="2200"/>
          </a:p>
          <a:p>
            <a:pPr indent="0" lvl="0" marL="0" rtl="0" algn="l">
              <a:lnSpc>
                <a:spcPct val="115000"/>
              </a:lnSpc>
              <a:spcBef>
                <a:spcPts val="0"/>
              </a:spcBef>
              <a:spcAft>
                <a:spcPts val="0"/>
              </a:spcAft>
              <a:buNone/>
            </a:pPr>
            <a:r>
              <a:rPr lang="en" sz="800">
                <a:solidFill>
                  <a:schemeClr val="accent1"/>
                </a:solidFill>
              </a:rPr>
              <a:t>Adapted from:</a:t>
            </a:r>
            <a:r>
              <a:rPr lang="en" sz="800">
                <a:solidFill>
                  <a:schemeClr val="lt1"/>
                </a:solidFill>
              </a:rPr>
              <a:t> </a:t>
            </a:r>
            <a:r>
              <a:rPr lang="en" sz="700" u="sng">
                <a:solidFill>
                  <a:schemeClr val="accent5"/>
                </a:solidFill>
                <a:hlinkClick r:id="rId3">
                  <a:extLst>
                    <a:ext uri="{A12FA001-AC4F-418D-AE19-62706E023703}">
                      <ahyp:hlinkClr val="tx"/>
                    </a:ext>
                  </a:extLst>
                </a:hlinkClick>
              </a:rPr>
              <a:t>https://www.moneyinstructor.com/lesson/calculatecommission.asp</a:t>
            </a:r>
            <a:endParaRPr sz="1000"/>
          </a:p>
          <a:p>
            <a:pPr indent="0" lvl="0" marL="0" rtl="0" algn="l">
              <a:lnSpc>
                <a:spcPct val="115000"/>
              </a:lnSpc>
              <a:spcBef>
                <a:spcPts val="0"/>
              </a:spcBef>
              <a:spcAft>
                <a:spcPts val="0"/>
              </a:spcAft>
              <a:buNone/>
            </a:pPr>
            <a:r>
              <a:t/>
            </a:r>
            <a:endParaRPr sz="1050"/>
          </a:p>
          <a:p>
            <a:pPr indent="0" lvl="0" marL="0" rtl="0" algn="l">
              <a:lnSpc>
                <a:spcPct val="115000"/>
              </a:lnSpc>
              <a:spcBef>
                <a:spcPts val="0"/>
              </a:spcBef>
              <a:spcAft>
                <a:spcPts val="0"/>
              </a:spcAft>
              <a:buNone/>
            </a:pPr>
            <a:r>
              <a:t/>
            </a:r>
            <a:endParaRPr sz="2200"/>
          </a:p>
          <a:p>
            <a:pPr indent="0" lvl="0" marL="0" rtl="0" algn="l">
              <a:lnSpc>
                <a:spcPct val="115000"/>
              </a:lnSpc>
              <a:spcBef>
                <a:spcPts val="0"/>
              </a:spcBef>
              <a:spcAft>
                <a:spcPts val="0"/>
              </a:spcAft>
              <a:buNone/>
            </a:pPr>
            <a:r>
              <a:t/>
            </a:r>
            <a:endParaRPr sz="2200"/>
          </a:p>
          <a:p>
            <a:pPr indent="0" lvl="0" marL="0" rtl="0" algn="l">
              <a:lnSpc>
                <a:spcPct val="115000"/>
              </a:lnSpc>
              <a:spcBef>
                <a:spcPts val="0"/>
              </a:spcBef>
              <a:spcAft>
                <a:spcPts val="0"/>
              </a:spcAft>
              <a:buNone/>
            </a:pPr>
            <a:r>
              <a:t/>
            </a:r>
            <a:endParaRPr sz="9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050"/>
              <a:t> .</a:t>
            </a:r>
            <a:endParaRPr sz="105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
                                            <p:txEl>
                                              <p:pRg end="13" st="1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