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55" r:id="rId4"/>
    <p:sldMasterId id="2147483756" r:id="rId5"/>
    <p:sldMasterId id="214748375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y="5143500" cx="9144000"/>
  <p:notesSz cx="6858000" cy="9144000"/>
  <p:embeddedFontLst>
    <p:embeddedFont>
      <p:font typeface="Lexend SemiBold"/>
      <p:regular r:id="rId26"/>
      <p:bold r:id="rId27"/>
    </p:embeddedFont>
    <p:embeddedFont>
      <p:font typeface="Lexend Light"/>
      <p:regular r:id="rId28"/>
      <p:bold r:id="rId29"/>
    </p:embeddedFont>
    <p:embeddedFont>
      <p:font typeface="Poppins"/>
      <p:regular r:id="rId30"/>
      <p:bold r:id="rId31"/>
      <p:italic r:id="rId32"/>
      <p:boldItalic r:id="rId33"/>
    </p:embeddedFont>
    <p:embeddedFont>
      <p:font typeface="Poppins Medium"/>
      <p:regular r:id="rId34"/>
      <p:bold r:id="rId35"/>
      <p:italic r:id="rId36"/>
      <p:boldItalic r:id="rId37"/>
    </p:embeddedFont>
    <p:embeddedFont>
      <p:font typeface="Nunito Sans SemiBold"/>
      <p:regular r:id="rId38"/>
      <p:bold r:id="rId39"/>
      <p:italic r:id="rId40"/>
      <p:boldItalic r:id="rId41"/>
    </p:embeddedFont>
    <p:embeddedFont>
      <p:font typeface="Lexend"/>
      <p:regular r:id="rId42"/>
      <p:bold r:id="rId43"/>
    </p:embeddedFont>
    <p:embeddedFont>
      <p:font typeface="Lexend ExtraLight"/>
      <p:regular r:id="rId44"/>
      <p:bold r:id="rId45"/>
    </p:embeddedFont>
    <p:embeddedFont>
      <p:font typeface="Poppins SemiBold"/>
      <p:regular r:id="rId46"/>
      <p:bold r:id="rId47"/>
      <p:italic r:id="rId48"/>
      <p:boldItalic r:id="rId49"/>
    </p:embeddedFont>
    <p:embeddedFont>
      <p:font typeface="Nunito Sans"/>
      <p:regular r:id="rId50"/>
      <p:bold r:id="rId51"/>
      <p:italic r:id="rId52"/>
      <p:boldItalic r:id="rId53"/>
    </p:embeddedFont>
    <p:embeddedFont>
      <p:font typeface="Century Gothic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726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726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SansSemiBold-italic.fntdata"/><Relationship Id="rId42" Type="http://schemas.openxmlformats.org/officeDocument/2006/relationships/font" Target="fonts/Lexend-regular.fntdata"/><Relationship Id="rId41" Type="http://schemas.openxmlformats.org/officeDocument/2006/relationships/font" Target="fonts/NunitoSansSemiBold-boldItalic.fntdata"/><Relationship Id="rId44" Type="http://schemas.openxmlformats.org/officeDocument/2006/relationships/font" Target="fonts/LexendExtraLight-regular.fntdata"/><Relationship Id="rId43" Type="http://schemas.openxmlformats.org/officeDocument/2006/relationships/font" Target="fonts/Lexend-bold.fntdata"/><Relationship Id="rId46" Type="http://schemas.openxmlformats.org/officeDocument/2006/relationships/font" Target="fonts/PoppinsSemiBold-regular.fntdata"/><Relationship Id="rId45" Type="http://schemas.openxmlformats.org/officeDocument/2006/relationships/font" Target="fonts/LexendExtraLight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PoppinsSemiBold-italic.fntdata"/><Relationship Id="rId47" Type="http://schemas.openxmlformats.org/officeDocument/2006/relationships/font" Target="fonts/PoppinsSemiBold-bold.fntdata"/><Relationship Id="rId49" Type="http://schemas.openxmlformats.org/officeDocument/2006/relationships/font" Target="fonts/PoppinsSemiBold-bold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Poppins-bold.fntdata"/><Relationship Id="rId30" Type="http://schemas.openxmlformats.org/officeDocument/2006/relationships/font" Target="fonts/Poppins-regular.fntdata"/><Relationship Id="rId33" Type="http://schemas.openxmlformats.org/officeDocument/2006/relationships/font" Target="fonts/Poppins-boldItalic.fntdata"/><Relationship Id="rId32" Type="http://schemas.openxmlformats.org/officeDocument/2006/relationships/font" Target="fonts/Poppins-italic.fntdata"/><Relationship Id="rId35" Type="http://schemas.openxmlformats.org/officeDocument/2006/relationships/font" Target="fonts/PoppinsMedium-bold.fntdata"/><Relationship Id="rId34" Type="http://schemas.openxmlformats.org/officeDocument/2006/relationships/font" Target="fonts/PoppinsMedium-regular.fntdata"/><Relationship Id="rId37" Type="http://schemas.openxmlformats.org/officeDocument/2006/relationships/font" Target="fonts/PoppinsMedium-boldItalic.fntdata"/><Relationship Id="rId36" Type="http://schemas.openxmlformats.org/officeDocument/2006/relationships/font" Target="fonts/PoppinsMedium-italic.fntdata"/><Relationship Id="rId39" Type="http://schemas.openxmlformats.org/officeDocument/2006/relationships/font" Target="fonts/NunitoSansSemiBold-bold.fntdata"/><Relationship Id="rId38" Type="http://schemas.openxmlformats.org/officeDocument/2006/relationships/font" Target="fonts/NunitoSansSemiBold-regular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font" Target="fonts/LexendSemiBold-regular.fntdata"/><Relationship Id="rId25" Type="http://schemas.openxmlformats.org/officeDocument/2006/relationships/slide" Target="slides/slide18.xml"/><Relationship Id="rId28" Type="http://schemas.openxmlformats.org/officeDocument/2006/relationships/font" Target="fonts/LexendLight-regular.fntdata"/><Relationship Id="rId27" Type="http://schemas.openxmlformats.org/officeDocument/2006/relationships/font" Target="fonts/LexendSemiBold-bold.fntdata"/><Relationship Id="rId29" Type="http://schemas.openxmlformats.org/officeDocument/2006/relationships/font" Target="fonts/LexendLight-bold.fntdata"/><Relationship Id="rId51" Type="http://schemas.openxmlformats.org/officeDocument/2006/relationships/font" Target="fonts/NunitoSans-bold.fntdata"/><Relationship Id="rId50" Type="http://schemas.openxmlformats.org/officeDocument/2006/relationships/font" Target="fonts/NunitoSans-regular.fntdata"/><Relationship Id="rId53" Type="http://schemas.openxmlformats.org/officeDocument/2006/relationships/font" Target="fonts/NunitoSans-boldItalic.fntdata"/><Relationship Id="rId52" Type="http://schemas.openxmlformats.org/officeDocument/2006/relationships/font" Target="fonts/NunitoSans-italic.fntdata"/><Relationship Id="rId11" Type="http://schemas.openxmlformats.org/officeDocument/2006/relationships/slide" Target="slides/slide4.xml"/><Relationship Id="rId55" Type="http://schemas.openxmlformats.org/officeDocument/2006/relationships/font" Target="fonts/CenturyGothic-bold.fntdata"/><Relationship Id="rId10" Type="http://schemas.openxmlformats.org/officeDocument/2006/relationships/slide" Target="slides/slide3.xml"/><Relationship Id="rId54" Type="http://schemas.openxmlformats.org/officeDocument/2006/relationships/font" Target="fonts/CenturyGothic-regular.fntdata"/><Relationship Id="rId13" Type="http://schemas.openxmlformats.org/officeDocument/2006/relationships/slide" Target="slides/slide6.xml"/><Relationship Id="rId57" Type="http://schemas.openxmlformats.org/officeDocument/2006/relationships/font" Target="fonts/CenturyGothic-boldItalic.fntdata"/><Relationship Id="rId12" Type="http://schemas.openxmlformats.org/officeDocument/2006/relationships/slide" Target="slides/slide5.xml"/><Relationship Id="rId56" Type="http://schemas.openxmlformats.org/officeDocument/2006/relationships/font" Target="fonts/CenturyGothic-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3b7829cbc8b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4" name="Google Shape;814;g3b7829cbc8b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3bdb3bbaee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3bdb3bbaee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bdb3bbaee3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bdb3bbaee3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3bdb3bbaee3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3bdb3bbaee3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3c45ee76432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3c45ee76432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bdd3165a1e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bdd3165a1e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3bdd3165a1e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3bdd3165a1e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3bdb3bbaee3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3bdb3bbaee3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3c827fd6ed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3c827fd6ed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3c45ee76432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0" name="Google Shape;1000;g3c45ee76432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b7829cbc8b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3" name="Google Shape;823;g3b7829cbc8b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b7829cbc8b_0_7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3b7829cbc8b_0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c827fd6ed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3c827fd6ed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3b7829cbc8b_0_1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3b7829cbc8b_0_1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bdd86468c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bdd86468c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3bdb3bbaee3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3bdb3bbaee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3bdd86468c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3bdd86468c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c45ee7643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3c45ee7643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9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03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/>
        </p:txBody>
      </p:sp>
      <p:sp>
        <p:nvSpPr>
          <p:cNvPr id="755" name="Google Shape;755;p103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56" name="Google Shape;756;p103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57" name="Google Shape;757;p103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58" name="Google Shape;758;p103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04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61" name="Google Shape;761;p104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62" name="Google Shape;762;p104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/>
        </p:txBody>
      </p:sp>
      <p:sp>
        <p:nvSpPr>
          <p:cNvPr id="763" name="Google Shape;763;p104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64" name="Google Shape;764;p104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65" name="Google Shape;765;p104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66" name="Google Shape;766;p104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105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69" name="Google Shape;769;p105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70" name="Google Shape;770;p105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71" name="Google Shape;771;p105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72" name="Google Shape;772;p105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/>
        </p:txBody>
      </p:sp>
      <p:sp>
        <p:nvSpPr>
          <p:cNvPr id="773" name="Google Shape;773;p105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74" name="Google Shape;774;p105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75" name="Google Shape;775;p105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76" name="Google Shape;776;p105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10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9" name="Google Shape;779;p106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07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82" name="Google Shape;782;p107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783" name="Google Shape;783;p107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784" name="Google Shape;784;p107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85" name="Google Shape;785;p1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86" name="Google Shape;786;p107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7" name="Google Shape;787;p107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08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90" name="Google Shape;790;p108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791" name="Google Shape;791;p108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792" name="Google Shape;792;p108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93" name="Google Shape;793;p108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794" name="Google Shape;794;p108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95" name="Google Shape;795;p1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6" name="Google Shape;796;p108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97" name="Google Shape;797;p108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98" name="Google Shape;798;p108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09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10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803" name="Google Shape;803;p110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804" name="Google Shape;804;p110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805" name="Google Shape;805;p110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806" name="Google Shape;806;p110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807" name="Google Shape;807;p110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808" name="Google Shape;808;p110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09" name="Google Shape;809;p110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810" name="Google Shape;810;p110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811" name="Google Shape;811;p110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duct Roadmap" type="title">
  <p:cSld name="TITLE">
    <p:bg>
      <p:bgPr>
        <a:solidFill>
          <a:schemeClr val="accent3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8359800" y="4851000"/>
            <a:ext cx="261300" cy="29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14"/>
          <p:cNvSpPr txBox="1"/>
          <p:nvPr>
            <p:ph type="title"/>
          </p:nvPr>
        </p:nvSpPr>
        <p:spPr>
          <a:xfrm>
            <a:off x="303700" y="355500"/>
            <a:ext cx="8421600" cy="11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2pPr>
            <a:lvl3pPr lvl="2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3pPr>
            <a:lvl4pPr lvl="3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4pPr>
            <a:lvl5pPr lvl="4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5pPr>
            <a:lvl6pPr lvl="5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6pPr>
            <a:lvl7pPr lvl="6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7pPr>
            <a:lvl8pPr lvl="7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8pPr>
            <a:lvl9pPr lvl="8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333400" y="2378453"/>
            <a:ext cx="3359100" cy="9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2" type="body"/>
          </p:nvPr>
        </p:nvSpPr>
        <p:spPr>
          <a:xfrm>
            <a:off x="341375" y="4655800"/>
            <a:ext cx="20883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●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2794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○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2794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■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2794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●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2794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○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2794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■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2794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●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2794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○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■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3" type="sldNum"/>
          </p:nvPr>
        </p:nvSpPr>
        <p:spPr>
          <a:xfrm>
            <a:off x="8359800" y="4851000"/>
            <a:ext cx="2613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3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3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3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3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3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3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3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3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3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4"/>
          <p:cNvSpPr txBox="1"/>
          <p:nvPr>
            <p:ph idx="4" type="body"/>
          </p:nvPr>
        </p:nvSpPr>
        <p:spPr>
          <a:xfrm>
            <a:off x="2652248" y="4655800"/>
            <a:ext cx="19407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●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2794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○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2794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■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2794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●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2794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○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2794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■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2794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●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2794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○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Lexend Light"/>
              <a:buChar char="■"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cxnSp>
        <p:nvCxnSpPr>
          <p:cNvPr id="61" name="Google Shape;61;p14"/>
          <p:cNvCxnSpPr/>
          <p:nvPr/>
        </p:nvCxnSpPr>
        <p:spPr>
          <a:xfrm>
            <a:off x="-3150" y="4448151"/>
            <a:ext cx="52323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62" name="Google Shape;62;p14"/>
          <p:cNvSpPr/>
          <p:nvPr>
            <p:ph idx="5" type="pic"/>
          </p:nvPr>
        </p:nvSpPr>
        <p:spPr>
          <a:xfrm>
            <a:off x="5229150" y="2509975"/>
            <a:ext cx="3914400" cy="263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837">
          <p15:clr>
            <a:srgbClr val="E46962"/>
          </p15:clr>
        </p15:guide>
        <p15:guide id="2" orient="horz" pos="1369">
          <p15:clr>
            <a:srgbClr val="E46962"/>
          </p15:clr>
        </p15:guide>
        <p15:guide id="3" orient="horz" pos="1581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CUSTOM_18">
    <p:bg>
      <p:bgPr>
        <a:solidFill>
          <a:schemeClr val="accent3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>
            <p:ph idx="2" type="pic"/>
          </p:nvPr>
        </p:nvSpPr>
        <p:spPr>
          <a:xfrm>
            <a:off x="4700175" y="0"/>
            <a:ext cx="4443900" cy="29910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5"/>
          <p:cNvSpPr txBox="1"/>
          <p:nvPr>
            <p:ph type="title"/>
          </p:nvPr>
        </p:nvSpPr>
        <p:spPr>
          <a:xfrm>
            <a:off x="407350" y="3366041"/>
            <a:ext cx="8270100" cy="14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cxnSp>
        <p:nvCxnSpPr>
          <p:cNvPr id="66" name="Google Shape;66;p15"/>
          <p:cNvCxnSpPr/>
          <p:nvPr/>
        </p:nvCxnSpPr>
        <p:spPr>
          <a:xfrm>
            <a:off x="-3150" y="677850"/>
            <a:ext cx="5232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dot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_4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9" name="Google Shape;69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0" name="Google Shape;7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857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_AND_TWO_COLUMNS_1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2" name="Google Shape;82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ONLY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" name="Google Shape;88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2" name="Google Shape;9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6" name="Google Shape;96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7" name="Google Shape;97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857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98" name="Google Shape;9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857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101" name="Google Shape;10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04" name="Google Shape;104;p2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8575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794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105" name="Google Shape;10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_1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7_1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7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2" name="Google Shape;112;p27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3" name="Google Shape;113;p27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4" name="Google Shape;114;p27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5" name="Google Shape;115;p27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16" name="Google Shape;116;p27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CUSTOM_8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8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857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120" name="Google Shape;120;p28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CUSTOM_1_2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" name="Google Shape;124;p29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5" name="Google Shape;125;p29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857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126" name="Google Shape;126;p29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857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127" name="Google Shape;127;p29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28" name="Google Shape;128;p29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2_2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" name="Google Shape;131;p30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857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132" name="Google Shape;132;p30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857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133" name="Google Shape;133;p30"/>
          <p:cNvSpPr txBox="1"/>
          <p:nvPr>
            <p:ph idx="3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857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134" name="Google Shape;134;p30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35" name="Google Shape;135;p30"/>
          <p:cNvSpPr txBox="1"/>
          <p:nvPr>
            <p:ph idx="4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6" name="Google Shape;136;p30"/>
          <p:cNvSpPr txBox="1"/>
          <p:nvPr>
            <p:ph idx="5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37" name="Google Shape;137;p30"/>
          <p:cNvSpPr txBox="1"/>
          <p:nvPr>
            <p:ph idx="6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3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0" name="Google Shape;140;p31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857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141" name="Google Shape;141;p31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857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142" name="Google Shape;142;p31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857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143" name="Google Shape;143;p31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238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11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857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/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/>
            </a:lvl9pPr>
          </a:lstStyle>
          <a:p/>
        </p:txBody>
      </p:sp>
      <p:sp>
        <p:nvSpPr>
          <p:cNvPr id="144" name="Google Shape;144;p31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5" name="Google Shape;145;p31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46" name="Google Shape;146;p31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47" name="Google Shape;147;p31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48" name="Google Shape;148;p31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ONLY_1_1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32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3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5" name="Google Shape;155;p33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33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57" name="Google Shape;157;p33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8" name="Google Shape;15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9" name="Google Shape;15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3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61" name="Google Shape;161;p33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4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4" name="Google Shape;164;p34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34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34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7" name="Google Shape;167;p34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34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9" name="Google Shape;16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34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2" name="Google Shape;172;p34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3" name="Google Shape;173;p34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CUSTOM_5_1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5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176" name="Google Shape;176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CUSTOM_6_1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9" name="Google Shape;179;p36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36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81" name="Google Shape;181;p36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82" name="Google Shape;182;p36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36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36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36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36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36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36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/ Content" type="blank">
  <p:cSld name="BLANK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7"/>
          <p:cNvSpPr txBox="1"/>
          <p:nvPr>
            <p:ph type="title"/>
          </p:nvPr>
        </p:nvSpPr>
        <p:spPr>
          <a:xfrm>
            <a:off x="674916" y="289225"/>
            <a:ext cx="6598800" cy="10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 Light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 Light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 Light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 Light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 Light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 Light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 Light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 Light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26">
    <p:bg>
      <p:bgPr>
        <a:solidFill>
          <a:schemeClr val="lt2"/>
        </a:solidFill>
      </p:bgPr>
    </p:bg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8"/>
          <p:cNvSpPr txBox="1"/>
          <p:nvPr>
            <p:ph type="title"/>
          </p:nvPr>
        </p:nvSpPr>
        <p:spPr>
          <a:xfrm>
            <a:off x="104400" y="3069000"/>
            <a:ext cx="7865400" cy="207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exend"/>
              <a:buNone/>
              <a:defRPr sz="80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None/>
              <a:defRPr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None/>
              <a:defRPr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None/>
              <a:defRPr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None/>
              <a:defRPr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None/>
              <a:defRPr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None/>
              <a:defRPr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None/>
              <a:defRPr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exend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3" name="Google Shape;193;p38"/>
          <p:cNvSpPr/>
          <p:nvPr>
            <p:ph idx="2" type="pic"/>
          </p:nvPr>
        </p:nvSpPr>
        <p:spPr>
          <a:xfrm>
            <a:off x="248250" y="256400"/>
            <a:ext cx="8647500" cy="2463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3115">
          <p15:clr>
            <a:srgbClr val="E46962"/>
          </p15:clr>
        </p15:guide>
        <p15:guide id="2" orient="horz" pos="3077">
          <p15:clr>
            <a:srgbClr val="E46962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25_1">
    <p:bg>
      <p:bgPr>
        <a:solidFill>
          <a:schemeClr val="accent4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 txBox="1"/>
          <p:nvPr>
            <p:ph type="title"/>
          </p:nvPr>
        </p:nvSpPr>
        <p:spPr>
          <a:xfrm>
            <a:off x="104400" y="150125"/>
            <a:ext cx="7883400" cy="20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Lexend"/>
              <a:buNone/>
              <a:defRPr sz="8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6" name="Google Shape;196;p39"/>
          <p:cNvSpPr/>
          <p:nvPr>
            <p:ph idx="2" type="pic"/>
          </p:nvPr>
        </p:nvSpPr>
        <p:spPr>
          <a:xfrm>
            <a:off x="248250" y="2425338"/>
            <a:ext cx="8647500" cy="2463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+ Phone mockup">
  <p:cSld name="CUSTOM_26_1">
    <p:bg>
      <p:bgPr>
        <a:solidFill>
          <a:schemeClr val="accent4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0"/>
          <p:cNvSpPr/>
          <p:nvPr/>
        </p:nvSpPr>
        <p:spPr>
          <a:xfrm rot="-5400000">
            <a:off x="5014800" y="1016575"/>
            <a:ext cx="5145600" cy="3112800"/>
          </a:xfrm>
          <a:prstGeom prst="round2SameRect">
            <a:avLst>
              <a:gd fmla="val 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0"/>
          <p:cNvSpPr/>
          <p:nvPr>
            <p:ph idx="2" type="pic"/>
          </p:nvPr>
        </p:nvSpPr>
        <p:spPr>
          <a:xfrm>
            <a:off x="6819050" y="857921"/>
            <a:ext cx="1598400" cy="3413100"/>
          </a:xfrm>
          <a:prstGeom prst="roundRect">
            <a:avLst>
              <a:gd fmla="val 11038" name="adj"/>
            </a:avLst>
          </a:prstGeom>
          <a:noFill/>
          <a:ln>
            <a:noFill/>
          </a:ln>
        </p:spPr>
      </p:sp>
      <p:sp>
        <p:nvSpPr>
          <p:cNvPr id="200" name="Google Shape;200;p40"/>
          <p:cNvSpPr txBox="1"/>
          <p:nvPr>
            <p:ph idx="1" type="body"/>
          </p:nvPr>
        </p:nvSpPr>
        <p:spPr>
          <a:xfrm>
            <a:off x="687900" y="292725"/>
            <a:ext cx="42150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01" name="Google Shape;201;p40"/>
          <p:cNvSpPr txBox="1"/>
          <p:nvPr>
            <p:ph type="title"/>
          </p:nvPr>
        </p:nvSpPr>
        <p:spPr>
          <a:xfrm>
            <a:off x="661575" y="424275"/>
            <a:ext cx="42414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2" name="Google Shape;202;p40"/>
          <p:cNvSpPr txBox="1"/>
          <p:nvPr>
            <p:ph idx="3" type="body"/>
          </p:nvPr>
        </p:nvSpPr>
        <p:spPr>
          <a:xfrm>
            <a:off x="661575" y="2514875"/>
            <a:ext cx="4300200" cy="21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●"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○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■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●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○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■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●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○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■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+ Phone mockup 1">
  <p:cSld name="CUSTOM_28">
    <p:bg>
      <p:bgPr>
        <a:solidFill>
          <a:schemeClr val="accent3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1"/>
          <p:cNvSpPr/>
          <p:nvPr/>
        </p:nvSpPr>
        <p:spPr>
          <a:xfrm rot="-5400000">
            <a:off x="5014800" y="1016575"/>
            <a:ext cx="5145600" cy="3112800"/>
          </a:xfrm>
          <a:prstGeom prst="round2SameRect">
            <a:avLst>
              <a:gd fmla="val 0" name="adj1"/>
              <a:gd fmla="val 0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1"/>
          <p:cNvSpPr txBox="1"/>
          <p:nvPr>
            <p:ph idx="1" type="body"/>
          </p:nvPr>
        </p:nvSpPr>
        <p:spPr>
          <a:xfrm>
            <a:off x="661575" y="2514875"/>
            <a:ext cx="4300200" cy="21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●"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○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■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●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○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■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●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○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Light"/>
              <a:buChar char="■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206" name="Google Shape;206;p41"/>
          <p:cNvSpPr txBox="1"/>
          <p:nvPr>
            <p:ph idx="2" type="body"/>
          </p:nvPr>
        </p:nvSpPr>
        <p:spPr>
          <a:xfrm>
            <a:off x="687900" y="292725"/>
            <a:ext cx="42150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07" name="Google Shape;207;p41"/>
          <p:cNvSpPr txBox="1"/>
          <p:nvPr>
            <p:ph type="title"/>
          </p:nvPr>
        </p:nvSpPr>
        <p:spPr>
          <a:xfrm>
            <a:off x="661575" y="424275"/>
            <a:ext cx="42414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08" name="Google Shape;208;p41"/>
          <p:cNvSpPr/>
          <p:nvPr>
            <p:ph idx="3" type="pic"/>
          </p:nvPr>
        </p:nvSpPr>
        <p:spPr>
          <a:xfrm>
            <a:off x="6819050" y="857921"/>
            <a:ext cx="1598400" cy="3413100"/>
          </a:xfrm>
          <a:prstGeom prst="roundRect">
            <a:avLst>
              <a:gd fmla="val 11038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+ Phone and Ipad mockup">
  <p:cSld name="CUSTOM_27">
    <p:bg>
      <p:bgPr>
        <a:solidFill>
          <a:schemeClr val="accent4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42"/>
          <p:cNvSpPr/>
          <p:nvPr>
            <p:ph idx="2" type="pic"/>
          </p:nvPr>
        </p:nvSpPr>
        <p:spPr>
          <a:xfrm>
            <a:off x="869088" y="1528242"/>
            <a:ext cx="1536600" cy="3262500"/>
          </a:xfrm>
          <a:prstGeom prst="roundRect">
            <a:avLst>
              <a:gd fmla="val 11038" name="adj"/>
            </a:avLst>
          </a:prstGeom>
          <a:noFill/>
          <a:ln>
            <a:noFill/>
          </a:ln>
        </p:spPr>
      </p:sp>
      <p:sp>
        <p:nvSpPr>
          <p:cNvPr id="211" name="Google Shape;211;p42"/>
          <p:cNvSpPr/>
          <p:nvPr>
            <p:ph idx="3" type="pic"/>
          </p:nvPr>
        </p:nvSpPr>
        <p:spPr>
          <a:xfrm>
            <a:off x="3913204" y="1528242"/>
            <a:ext cx="4587000" cy="3262500"/>
          </a:xfrm>
          <a:prstGeom prst="roundRect">
            <a:avLst>
              <a:gd fmla="val 4639" name="adj"/>
            </a:avLst>
          </a:prstGeom>
          <a:noFill/>
          <a:ln>
            <a:noFill/>
          </a:ln>
        </p:spPr>
      </p:sp>
      <p:sp>
        <p:nvSpPr>
          <p:cNvPr id="212" name="Google Shape;212;p42"/>
          <p:cNvSpPr txBox="1"/>
          <p:nvPr>
            <p:ph idx="1" type="body"/>
          </p:nvPr>
        </p:nvSpPr>
        <p:spPr>
          <a:xfrm>
            <a:off x="4574425" y="271875"/>
            <a:ext cx="39087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indent="-2794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2pPr>
            <a:lvl3pPr indent="-2794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indent="-2794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indent="-2794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indent="-2794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indent="-2794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indent="-2794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/>
        </p:txBody>
      </p:sp>
      <p:sp>
        <p:nvSpPr>
          <p:cNvPr id="213" name="Google Shape;213;p42"/>
          <p:cNvSpPr txBox="1"/>
          <p:nvPr>
            <p:ph idx="4" type="body"/>
          </p:nvPr>
        </p:nvSpPr>
        <p:spPr>
          <a:xfrm>
            <a:off x="687900" y="292725"/>
            <a:ext cx="34125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14" name="Google Shape;214;p42"/>
          <p:cNvSpPr txBox="1"/>
          <p:nvPr>
            <p:ph type="title"/>
          </p:nvPr>
        </p:nvSpPr>
        <p:spPr>
          <a:xfrm>
            <a:off x="661575" y="424275"/>
            <a:ext cx="34389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duction 1">
  <p:cSld name="CUSTOM_1_1">
    <p:bg>
      <p:bgPr>
        <a:solidFill>
          <a:schemeClr val="accent3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3"/>
          <p:cNvSpPr txBox="1"/>
          <p:nvPr>
            <p:ph idx="1" type="body"/>
          </p:nvPr>
        </p:nvSpPr>
        <p:spPr>
          <a:xfrm>
            <a:off x="887306" y="2097422"/>
            <a:ext cx="2922000" cy="21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ExtraLight"/>
              <a:buChar char="●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217" name="Google Shape;217;p43"/>
          <p:cNvSpPr txBox="1"/>
          <p:nvPr>
            <p:ph idx="2" type="subTitle"/>
          </p:nvPr>
        </p:nvSpPr>
        <p:spPr>
          <a:xfrm>
            <a:off x="904390" y="1077175"/>
            <a:ext cx="29283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8" name="Google Shape;218;p43"/>
          <p:cNvSpPr txBox="1"/>
          <p:nvPr>
            <p:ph idx="3" type="body"/>
          </p:nvPr>
        </p:nvSpPr>
        <p:spPr>
          <a:xfrm>
            <a:off x="904890" y="901275"/>
            <a:ext cx="2927700" cy="1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/ Company Overview">
  <p:cSld name="CUSTOM_2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4"/>
          <p:cNvSpPr txBox="1"/>
          <p:nvPr>
            <p:ph idx="1" type="body"/>
          </p:nvPr>
        </p:nvSpPr>
        <p:spPr>
          <a:xfrm>
            <a:off x="687900" y="292725"/>
            <a:ext cx="32331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21" name="Google Shape;221;p44"/>
          <p:cNvSpPr txBox="1"/>
          <p:nvPr>
            <p:ph type="title"/>
          </p:nvPr>
        </p:nvSpPr>
        <p:spPr>
          <a:xfrm>
            <a:off x="661574" y="424278"/>
            <a:ext cx="51513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44"/>
          <p:cNvSpPr/>
          <p:nvPr>
            <p:ph idx="2" type="pic"/>
          </p:nvPr>
        </p:nvSpPr>
        <p:spPr>
          <a:xfrm>
            <a:off x="1566125" y="1676025"/>
            <a:ext cx="1307100" cy="1964400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44"/>
          <p:cNvSpPr/>
          <p:nvPr>
            <p:ph idx="3" type="pic"/>
          </p:nvPr>
        </p:nvSpPr>
        <p:spPr>
          <a:xfrm>
            <a:off x="3395300" y="809450"/>
            <a:ext cx="1307100" cy="19644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44"/>
          <p:cNvSpPr/>
          <p:nvPr>
            <p:ph idx="4" type="pic"/>
          </p:nvPr>
        </p:nvSpPr>
        <p:spPr>
          <a:xfrm>
            <a:off x="5225075" y="1667413"/>
            <a:ext cx="1307100" cy="1964400"/>
          </a:xfrm>
          <a:prstGeom prst="rect">
            <a:avLst/>
          </a:prstGeom>
          <a:noFill/>
          <a:ln>
            <a:noFill/>
          </a:ln>
        </p:spPr>
      </p:sp>
      <p:sp>
        <p:nvSpPr>
          <p:cNvPr id="225" name="Google Shape;225;p44"/>
          <p:cNvSpPr/>
          <p:nvPr>
            <p:ph idx="5" type="pic"/>
          </p:nvPr>
        </p:nvSpPr>
        <p:spPr>
          <a:xfrm>
            <a:off x="7053150" y="794238"/>
            <a:ext cx="1307100" cy="1964400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Google Shape;226;p44"/>
          <p:cNvSpPr/>
          <p:nvPr>
            <p:ph idx="6" type="pic"/>
          </p:nvPr>
        </p:nvSpPr>
        <p:spPr>
          <a:xfrm>
            <a:off x="2610832" y="3971450"/>
            <a:ext cx="314700" cy="314700"/>
          </a:xfrm>
          <a:prstGeom prst="rect">
            <a:avLst/>
          </a:prstGeom>
          <a:noFill/>
          <a:ln>
            <a:noFill/>
          </a:ln>
        </p:spPr>
      </p:sp>
      <p:sp>
        <p:nvSpPr>
          <p:cNvPr id="227" name="Google Shape;227;p44"/>
          <p:cNvSpPr/>
          <p:nvPr>
            <p:ph idx="7" type="pic"/>
          </p:nvPr>
        </p:nvSpPr>
        <p:spPr>
          <a:xfrm>
            <a:off x="4435557" y="3089450"/>
            <a:ext cx="314700" cy="3147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44"/>
          <p:cNvSpPr/>
          <p:nvPr>
            <p:ph idx="8" type="pic"/>
          </p:nvPr>
        </p:nvSpPr>
        <p:spPr>
          <a:xfrm>
            <a:off x="6267632" y="3957713"/>
            <a:ext cx="314700" cy="314700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44"/>
          <p:cNvSpPr/>
          <p:nvPr>
            <p:ph idx="9" type="pic"/>
          </p:nvPr>
        </p:nvSpPr>
        <p:spPr>
          <a:xfrm>
            <a:off x="8095257" y="3103050"/>
            <a:ext cx="314700" cy="314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sion + 1 Image">
  <p:cSld name="CUSTOM_3">
    <p:bg>
      <p:bgPr>
        <a:solidFill>
          <a:schemeClr val="lt2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5"/>
          <p:cNvSpPr txBox="1"/>
          <p:nvPr>
            <p:ph idx="1" type="body"/>
          </p:nvPr>
        </p:nvSpPr>
        <p:spPr>
          <a:xfrm>
            <a:off x="687900" y="292725"/>
            <a:ext cx="42150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32" name="Google Shape;232;p45"/>
          <p:cNvSpPr txBox="1"/>
          <p:nvPr>
            <p:ph type="title"/>
          </p:nvPr>
        </p:nvSpPr>
        <p:spPr>
          <a:xfrm>
            <a:off x="661575" y="424275"/>
            <a:ext cx="42414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3" name="Google Shape;233;p45"/>
          <p:cNvSpPr/>
          <p:nvPr>
            <p:ph idx="2" type="pic"/>
          </p:nvPr>
        </p:nvSpPr>
        <p:spPr>
          <a:xfrm>
            <a:off x="5543049" y="659425"/>
            <a:ext cx="2883000" cy="38466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45"/>
          <p:cNvSpPr txBox="1"/>
          <p:nvPr>
            <p:ph idx="3" type="body"/>
          </p:nvPr>
        </p:nvSpPr>
        <p:spPr>
          <a:xfrm>
            <a:off x="709950" y="2234700"/>
            <a:ext cx="3732600" cy="1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Light"/>
              <a:buChar char="●"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Light"/>
              <a:buChar char="○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Light"/>
              <a:buChar char="■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Light"/>
              <a:buChar char="●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Light"/>
              <a:buChar char="○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Light"/>
              <a:buChar char="■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Light"/>
              <a:buChar char="●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Light"/>
              <a:buChar char="○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Light"/>
              <a:buChar char="■"/>
              <a:defRPr sz="17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als">
  <p:cSld name="CUSTOM_4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6"/>
          <p:cNvSpPr txBox="1"/>
          <p:nvPr>
            <p:ph idx="1" type="body"/>
          </p:nvPr>
        </p:nvSpPr>
        <p:spPr>
          <a:xfrm>
            <a:off x="687900" y="292725"/>
            <a:ext cx="32331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37" name="Google Shape;237;p46"/>
          <p:cNvSpPr txBox="1"/>
          <p:nvPr>
            <p:ph type="title"/>
          </p:nvPr>
        </p:nvSpPr>
        <p:spPr>
          <a:xfrm>
            <a:off x="661575" y="424275"/>
            <a:ext cx="26622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46"/>
          <p:cNvSpPr txBox="1"/>
          <p:nvPr>
            <p:ph idx="2" type="body"/>
          </p:nvPr>
        </p:nvSpPr>
        <p:spPr>
          <a:xfrm>
            <a:off x="4102775" y="3593450"/>
            <a:ext cx="44649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239" name="Google Shape;239;p46"/>
          <p:cNvSpPr txBox="1"/>
          <p:nvPr>
            <p:ph idx="3" type="body"/>
          </p:nvPr>
        </p:nvSpPr>
        <p:spPr>
          <a:xfrm>
            <a:off x="4102775" y="2858576"/>
            <a:ext cx="44649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240" name="Google Shape;240;p46"/>
          <p:cNvSpPr txBox="1"/>
          <p:nvPr>
            <p:ph idx="4" type="body"/>
          </p:nvPr>
        </p:nvSpPr>
        <p:spPr>
          <a:xfrm>
            <a:off x="4102775" y="2135618"/>
            <a:ext cx="44649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241" name="Google Shape;241;p46"/>
          <p:cNvSpPr txBox="1"/>
          <p:nvPr>
            <p:ph idx="5" type="body"/>
          </p:nvPr>
        </p:nvSpPr>
        <p:spPr>
          <a:xfrm>
            <a:off x="4102775" y="1406300"/>
            <a:ext cx="44649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242" name="Google Shape;242;p46"/>
          <p:cNvSpPr/>
          <p:nvPr>
            <p:ph idx="6" type="pic"/>
          </p:nvPr>
        </p:nvSpPr>
        <p:spPr>
          <a:xfrm>
            <a:off x="3444503" y="1501476"/>
            <a:ext cx="378600" cy="378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3" name="Google Shape;243;p46"/>
          <p:cNvSpPr/>
          <p:nvPr>
            <p:ph idx="7" type="pic"/>
          </p:nvPr>
        </p:nvSpPr>
        <p:spPr>
          <a:xfrm>
            <a:off x="3444503" y="2225251"/>
            <a:ext cx="378600" cy="378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4" name="Google Shape;244;p46"/>
          <p:cNvSpPr/>
          <p:nvPr>
            <p:ph idx="8" type="pic"/>
          </p:nvPr>
        </p:nvSpPr>
        <p:spPr>
          <a:xfrm>
            <a:off x="3444503" y="2946251"/>
            <a:ext cx="378600" cy="378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45" name="Google Shape;245;p46"/>
          <p:cNvSpPr/>
          <p:nvPr>
            <p:ph idx="9" type="pic"/>
          </p:nvPr>
        </p:nvSpPr>
        <p:spPr>
          <a:xfrm>
            <a:off x="3444503" y="3667251"/>
            <a:ext cx="378600" cy="3786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antt Chart">
  <p:cSld name="CUSTOM_6">
    <p:bg>
      <p:bgPr>
        <a:solidFill>
          <a:schemeClr val="lt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7"/>
          <p:cNvSpPr txBox="1"/>
          <p:nvPr>
            <p:ph idx="1" type="body"/>
          </p:nvPr>
        </p:nvSpPr>
        <p:spPr>
          <a:xfrm>
            <a:off x="687900" y="292725"/>
            <a:ext cx="32331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●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○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■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●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○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■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●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○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■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48" name="Google Shape;248;p47"/>
          <p:cNvSpPr txBox="1"/>
          <p:nvPr>
            <p:ph idx="2" type="subTitle"/>
          </p:nvPr>
        </p:nvSpPr>
        <p:spPr>
          <a:xfrm>
            <a:off x="689050" y="531800"/>
            <a:ext cx="16071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lestones">
  <p:cSld name="CUSTOM_7">
    <p:bg>
      <p:bgPr>
        <a:solidFill>
          <a:schemeClr val="accent4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8"/>
          <p:cNvSpPr txBox="1"/>
          <p:nvPr>
            <p:ph idx="1" type="body"/>
          </p:nvPr>
        </p:nvSpPr>
        <p:spPr>
          <a:xfrm>
            <a:off x="687900" y="292725"/>
            <a:ext cx="32331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51" name="Google Shape;251;p48"/>
          <p:cNvSpPr txBox="1"/>
          <p:nvPr>
            <p:ph idx="2" type="subTitle"/>
          </p:nvPr>
        </p:nvSpPr>
        <p:spPr>
          <a:xfrm>
            <a:off x="689050" y="531808"/>
            <a:ext cx="32331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2" name="Google Shape;252;p48"/>
          <p:cNvSpPr/>
          <p:nvPr>
            <p:ph idx="3" type="pic"/>
          </p:nvPr>
        </p:nvSpPr>
        <p:spPr>
          <a:xfrm>
            <a:off x="863700" y="1479225"/>
            <a:ext cx="738900" cy="7389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48"/>
          <p:cNvSpPr txBox="1"/>
          <p:nvPr>
            <p:ph idx="4" type="body"/>
          </p:nvPr>
        </p:nvSpPr>
        <p:spPr>
          <a:xfrm>
            <a:off x="1774150" y="1561925"/>
            <a:ext cx="24306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254" name="Google Shape;254;p48"/>
          <p:cNvSpPr txBox="1"/>
          <p:nvPr>
            <p:ph idx="5" type="subTitle"/>
          </p:nvPr>
        </p:nvSpPr>
        <p:spPr>
          <a:xfrm>
            <a:off x="1774950" y="1364175"/>
            <a:ext cx="24306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5" name="Google Shape;255;p48"/>
          <p:cNvSpPr/>
          <p:nvPr>
            <p:ph idx="6" type="pic"/>
          </p:nvPr>
        </p:nvSpPr>
        <p:spPr>
          <a:xfrm>
            <a:off x="5120475" y="1479225"/>
            <a:ext cx="738900" cy="738900"/>
          </a:xfrm>
          <a:prstGeom prst="rect">
            <a:avLst/>
          </a:prstGeom>
          <a:noFill/>
          <a:ln>
            <a:noFill/>
          </a:ln>
        </p:spPr>
      </p:sp>
      <p:sp>
        <p:nvSpPr>
          <p:cNvPr id="256" name="Google Shape;256;p48"/>
          <p:cNvSpPr txBox="1"/>
          <p:nvPr>
            <p:ph idx="7" type="body"/>
          </p:nvPr>
        </p:nvSpPr>
        <p:spPr>
          <a:xfrm>
            <a:off x="6030925" y="1561925"/>
            <a:ext cx="24306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257" name="Google Shape;257;p48"/>
          <p:cNvSpPr txBox="1"/>
          <p:nvPr>
            <p:ph idx="8" type="subTitle"/>
          </p:nvPr>
        </p:nvSpPr>
        <p:spPr>
          <a:xfrm>
            <a:off x="6031725" y="1364175"/>
            <a:ext cx="24306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8" name="Google Shape;258;p48"/>
          <p:cNvSpPr/>
          <p:nvPr>
            <p:ph idx="9" type="pic"/>
          </p:nvPr>
        </p:nvSpPr>
        <p:spPr>
          <a:xfrm>
            <a:off x="863700" y="3308611"/>
            <a:ext cx="738900" cy="7389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48"/>
          <p:cNvSpPr txBox="1"/>
          <p:nvPr>
            <p:ph idx="13" type="body"/>
          </p:nvPr>
        </p:nvSpPr>
        <p:spPr>
          <a:xfrm>
            <a:off x="1774150" y="3391311"/>
            <a:ext cx="24306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260" name="Google Shape;260;p48"/>
          <p:cNvSpPr txBox="1"/>
          <p:nvPr>
            <p:ph idx="14" type="subTitle"/>
          </p:nvPr>
        </p:nvSpPr>
        <p:spPr>
          <a:xfrm>
            <a:off x="1774950" y="3193561"/>
            <a:ext cx="24306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1" name="Google Shape;261;p48"/>
          <p:cNvSpPr/>
          <p:nvPr>
            <p:ph idx="15" type="pic"/>
          </p:nvPr>
        </p:nvSpPr>
        <p:spPr>
          <a:xfrm>
            <a:off x="5120475" y="3308611"/>
            <a:ext cx="738900" cy="738900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48"/>
          <p:cNvSpPr txBox="1"/>
          <p:nvPr>
            <p:ph idx="16" type="body"/>
          </p:nvPr>
        </p:nvSpPr>
        <p:spPr>
          <a:xfrm>
            <a:off x="6030925" y="3391311"/>
            <a:ext cx="2430600" cy="8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263" name="Google Shape;263;p48"/>
          <p:cNvSpPr txBox="1"/>
          <p:nvPr>
            <p:ph idx="17" type="subTitle"/>
          </p:nvPr>
        </p:nvSpPr>
        <p:spPr>
          <a:xfrm>
            <a:off x="6031725" y="3193561"/>
            <a:ext cx="24306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V1">
  <p:cSld name="CUSTOM_8">
    <p:bg>
      <p:bgPr>
        <a:solidFill>
          <a:schemeClr val="accent3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9"/>
          <p:cNvSpPr txBox="1"/>
          <p:nvPr>
            <p:ph type="title"/>
          </p:nvPr>
        </p:nvSpPr>
        <p:spPr>
          <a:xfrm>
            <a:off x="640336" y="3853289"/>
            <a:ext cx="53397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49"/>
          <p:cNvSpPr/>
          <p:nvPr>
            <p:ph idx="2" type="pic"/>
          </p:nvPr>
        </p:nvSpPr>
        <p:spPr>
          <a:xfrm>
            <a:off x="1224650" y="2088671"/>
            <a:ext cx="413400" cy="413400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49"/>
          <p:cNvSpPr/>
          <p:nvPr>
            <p:ph idx="3" type="pic"/>
          </p:nvPr>
        </p:nvSpPr>
        <p:spPr>
          <a:xfrm>
            <a:off x="3105050" y="2088671"/>
            <a:ext cx="413400" cy="41340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49"/>
          <p:cNvSpPr/>
          <p:nvPr>
            <p:ph idx="4" type="pic"/>
          </p:nvPr>
        </p:nvSpPr>
        <p:spPr>
          <a:xfrm>
            <a:off x="4998488" y="2088671"/>
            <a:ext cx="413400" cy="413400"/>
          </a:xfrm>
          <a:prstGeom prst="rect">
            <a:avLst/>
          </a:prstGeom>
          <a:noFill/>
          <a:ln>
            <a:noFill/>
          </a:ln>
        </p:spPr>
      </p:sp>
      <p:sp>
        <p:nvSpPr>
          <p:cNvPr id="269" name="Google Shape;269;p49"/>
          <p:cNvSpPr/>
          <p:nvPr>
            <p:ph idx="5" type="pic"/>
          </p:nvPr>
        </p:nvSpPr>
        <p:spPr>
          <a:xfrm>
            <a:off x="6891938" y="2088671"/>
            <a:ext cx="413400" cy="413400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49"/>
          <p:cNvSpPr txBox="1"/>
          <p:nvPr>
            <p:ph idx="1" type="body"/>
          </p:nvPr>
        </p:nvSpPr>
        <p:spPr>
          <a:xfrm>
            <a:off x="700775" y="4573925"/>
            <a:ext cx="53064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V2">
  <p:cSld name="CUSTOM_9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0"/>
          <p:cNvSpPr txBox="1"/>
          <p:nvPr>
            <p:ph type="title"/>
          </p:nvPr>
        </p:nvSpPr>
        <p:spPr>
          <a:xfrm>
            <a:off x="640336" y="3853289"/>
            <a:ext cx="53397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50"/>
          <p:cNvSpPr txBox="1"/>
          <p:nvPr>
            <p:ph idx="1" type="body"/>
          </p:nvPr>
        </p:nvSpPr>
        <p:spPr>
          <a:xfrm>
            <a:off x="700775" y="4573925"/>
            <a:ext cx="53064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arterly Calendar">
  <p:cSld name="CUSTOM_10">
    <p:bg>
      <p:bgPr>
        <a:solidFill>
          <a:schemeClr val="lt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1"/>
          <p:cNvSpPr/>
          <p:nvPr/>
        </p:nvSpPr>
        <p:spPr>
          <a:xfrm>
            <a:off x="4700100" y="0"/>
            <a:ext cx="44439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1"/>
          <p:cNvSpPr txBox="1"/>
          <p:nvPr>
            <p:ph idx="1" type="body"/>
          </p:nvPr>
        </p:nvSpPr>
        <p:spPr>
          <a:xfrm>
            <a:off x="687900" y="292725"/>
            <a:ext cx="32331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●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○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■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●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○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■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●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○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■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77" name="Google Shape;277;p51"/>
          <p:cNvSpPr txBox="1"/>
          <p:nvPr>
            <p:ph idx="2" type="subTitle"/>
          </p:nvPr>
        </p:nvSpPr>
        <p:spPr>
          <a:xfrm>
            <a:off x="689050" y="531800"/>
            <a:ext cx="15072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8" name="Google Shape;278;p51"/>
          <p:cNvSpPr/>
          <p:nvPr>
            <p:ph idx="3" type="pic"/>
          </p:nvPr>
        </p:nvSpPr>
        <p:spPr>
          <a:xfrm>
            <a:off x="5299922" y="644675"/>
            <a:ext cx="273600" cy="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279" name="Google Shape;279;p51"/>
          <p:cNvSpPr/>
          <p:nvPr>
            <p:ph idx="4" type="pic"/>
          </p:nvPr>
        </p:nvSpPr>
        <p:spPr>
          <a:xfrm>
            <a:off x="5299922" y="1678237"/>
            <a:ext cx="273600" cy="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280" name="Google Shape;280;p51"/>
          <p:cNvSpPr txBox="1"/>
          <p:nvPr>
            <p:ph idx="5" type="body"/>
          </p:nvPr>
        </p:nvSpPr>
        <p:spPr>
          <a:xfrm>
            <a:off x="5529550" y="557100"/>
            <a:ext cx="30915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81" name="Google Shape;281;p51"/>
          <p:cNvSpPr txBox="1"/>
          <p:nvPr>
            <p:ph idx="6" type="body"/>
          </p:nvPr>
        </p:nvSpPr>
        <p:spPr>
          <a:xfrm>
            <a:off x="5529554" y="678452"/>
            <a:ext cx="3091500" cy="6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282" name="Google Shape;282;p51"/>
          <p:cNvSpPr txBox="1"/>
          <p:nvPr>
            <p:ph idx="7" type="body"/>
          </p:nvPr>
        </p:nvSpPr>
        <p:spPr>
          <a:xfrm>
            <a:off x="5529550" y="1636031"/>
            <a:ext cx="30915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83" name="Google Shape;283;p51"/>
          <p:cNvSpPr txBox="1"/>
          <p:nvPr>
            <p:ph idx="8" type="body"/>
          </p:nvPr>
        </p:nvSpPr>
        <p:spPr>
          <a:xfrm>
            <a:off x="5529554" y="1757384"/>
            <a:ext cx="3091500" cy="6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284" name="Google Shape;284;p51"/>
          <p:cNvSpPr/>
          <p:nvPr>
            <p:ph idx="9" type="pic"/>
          </p:nvPr>
        </p:nvSpPr>
        <p:spPr>
          <a:xfrm>
            <a:off x="5299922" y="2765266"/>
            <a:ext cx="273600" cy="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285" name="Google Shape;285;p51"/>
          <p:cNvSpPr txBox="1"/>
          <p:nvPr>
            <p:ph idx="13" type="body"/>
          </p:nvPr>
        </p:nvSpPr>
        <p:spPr>
          <a:xfrm>
            <a:off x="5529550" y="2723054"/>
            <a:ext cx="30915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86" name="Google Shape;286;p51"/>
          <p:cNvSpPr txBox="1"/>
          <p:nvPr>
            <p:ph idx="14" type="body"/>
          </p:nvPr>
        </p:nvSpPr>
        <p:spPr>
          <a:xfrm>
            <a:off x="5529554" y="2844406"/>
            <a:ext cx="3091500" cy="6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287" name="Google Shape;287;p51"/>
          <p:cNvSpPr/>
          <p:nvPr>
            <p:ph idx="15" type="pic"/>
          </p:nvPr>
        </p:nvSpPr>
        <p:spPr>
          <a:xfrm>
            <a:off x="5299922" y="3852616"/>
            <a:ext cx="273600" cy="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288" name="Google Shape;288;p51"/>
          <p:cNvSpPr txBox="1"/>
          <p:nvPr>
            <p:ph idx="16" type="body"/>
          </p:nvPr>
        </p:nvSpPr>
        <p:spPr>
          <a:xfrm>
            <a:off x="5529550" y="3810398"/>
            <a:ext cx="30915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89" name="Google Shape;289;p51"/>
          <p:cNvSpPr txBox="1"/>
          <p:nvPr>
            <p:ph idx="17" type="body"/>
          </p:nvPr>
        </p:nvSpPr>
        <p:spPr>
          <a:xfrm>
            <a:off x="5529554" y="3931751"/>
            <a:ext cx="3091500" cy="6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●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○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ExtraLight"/>
              <a:buChar char="■"/>
              <a:defRPr sz="12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rds">
  <p:cSld name="CUSTOM_11">
    <p:bg>
      <p:bgPr>
        <a:solidFill>
          <a:schemeClr val="accent3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2"/>
          <p:cNvSpPr txBox="1"/>
          <p:nvPr>
            <p:ph idx="1" type="body"/>
          </p:nvPr>
        </p:nvSpPr>
        <p:spPr>
          <a:xfrm>
            <a:off x="687900" y="292725"/>
            <a:ext cx="32331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92" name="Google Shape;292;p52"/>
          <p:cNvSpPr txBox="1"/>
          <p:nvPr>
            <p:ph type="title"/>
          </p:nvPr>
        </p:nvSpPr>
        <p:spPr>
          <a:xfrm>
            <a:off x="661574" y="424278"/>
            <a:ext cx="51513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52"/>
          <p:cNvSpPr txBox="1"/>
          <p:nvPr>
            <p:ph idx="2" type="body"/>
          </p:nvPr>
        </p:nvSpPr>
        <p:spPr>
          <a:xfrm>
            <a:off x="687900" y="1296524"/>
            <a:ext cx="1446000" cy="3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●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○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■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●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○"/>
              <a:defRPr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■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●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○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■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94" name="Google Shape;294;p52"/>
          <p:cNvSpPr txBox="1"/>
          <p:nvPr>
            <p:ph idx="3" type="body"/>
          </p:nvPr>
        </p:nvSpPr>
        <p:spPr>
          <a:xfrm>
            <a:off x="2262132" y="1296524"/>
            <a:ext cx="1446000" cy="3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●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○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■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●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○"/>
              <a:defRPr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■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●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○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■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95" name="Google Shape;295;p52"/>
          <p:cNvSpPr txBox="1"/>
          <p:nvPr>
            <p:ph idx="4" type="body"/>
          </p:nvPr>
        </p:nvSpPr>
        <p:spPr>
          <a:xfrm>
            <a:off x="3827041" y="1296524"/>
            <a:ext cx="1446000" cy="3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●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○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■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●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○"/>
              <a:defRPr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■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●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○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■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96" name="Google Shape;296;p52"/>
          <p:cNvSpPr txBox="1"/>
          <p:nvPr>
            <p:ph idx="5" type="body"/>
          </p:nvPr>
        </p:nvSpPr>
        <p:spPr>
          <a:xfrm>
            <a:off x="5397375" y="1296524"/>
            <a:ext cx="1446000" cy="3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●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○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■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●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○"/>
              <a:defRPr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■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●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○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■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97" name="Google Shape;297;p52"/>
          <p:cNvSpPr txBox="1"/>
          <p:nvPr>
            <p:ph idx="6" type="body"/>
          </p:nvPr>
        </p:nvSpPr>
        <p:spPr>
          <a:xfrm>
            <a:off x="6956568" y="1296524"/>
            <a:ext cx="1446000" cy="3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●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○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■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●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○"/>
              <a:defRPr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■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●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○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SemiBold"/>
              <a:buChar char="■"/>
              <a:defRPr sz="12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298" name="Google Shape;298;p52"/>
          <p:cNvSpPr/>
          <p:nvPr>
            <p:ph idx="7" type="pic"/>
          </p:nvPr>
        </p:nvSpPr>
        <p:spPr>
          <a:xfrm>
            <a:off x="727950" y="1764075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52"/>
          <p:cNvSpPr/>
          <p:nvPr>
            <p:ph idx="8" type="pic"/>
          </p:nvPr>
        </p:nvSpPr>
        <p:spPr>
          <a:xfrm>
            <a:off x="727950" y="2320438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00" name="Google Shape;300;p52"/>
          <p:cNvSpPr/>
          <p:nvPr>
            <p:ph idx="9" type="pic"/>
          </p:nvPr>
        </p:nvSpPr>
        <p:spPr>
          <a:xfrm>
            <a:off x="727950" y="2860788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52"/>
          <p:cNvSpPr/>
          <p:nvPr>
            <p:ph idx="13" type="pic"/>
          </p:nvPr>
        </p:nvSpPr>
        <p:spPr>
          <a:xfrm>
            <a:off x="727950" y="3401138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52"/>
          <p:cNvSpPr/>
          <p:nvPr>
            <p:ph idx="14" type="pic"/>
          </p:nvPr>
        </p:nvSpPr>
        <p:spPr>
          <a:xfrm>
            <a:off x="2296475" y="1764075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52"/>
          <p:cNvSpPr/>
          <p:nvPr>
            <p:ph idx="15" type="pic"/>
          </p:nvPr>
        </p:nvSpPr>
        <p:spPr>
          <a:xfrm>
            <a:off x="3865000" y="1764075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52"/>
          <p:cNvSpPr/>
          <p:nvPr>
            <p:ph idx="16" type="pic"/>
          </p:nvPr>
        </p:nvSpPr>
        <p:spPr>
          <a:xfrm>
            <a:off x="5433525" y="1764075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52"/>
          <p:cNvSpPr/>
          <p:nvPr>
            <p:ph idx="17" type="pic"/>
          </p:nvPr>
        </p:nvSpPr>
        <p:spPr>
          <a:xfrm>
            <a:off x="7002050" y="1764075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06" name="Google Shape;306;p52"/>
          <p:cNvSpPr/>
          <p:nvPr>
            <p:ph idx="18" type="pic"/>
          </p:nvPr>
        </p:nvSpPr>
        <p:spPr>
          <a:xfrm>
            <a:off x="2296475" y="2320438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07" name="Google Shape;307;p52"/>
          <p:cNvSpPr/>
          <p:nvPr>
            <p:ph idx="19" type="pic"/>
          </p:nvPr>
        </p:nvSpPr>
        <p:spPr>
          <a:xfrm>
            <a:off x="2296475" y="2860788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52"/>
          <p:cNvSpPr/>
          <p:nvPr>
            <p:ph idx="20" type="pic"/>
          </p:nvPr>
        </p:nvSpPr>
        <p:spPr>
          <a:xfrm>
            <a:off x="2296475" y="3401138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09" name="Google Shape;309;p52"/>
          <p:cNvSpPr/>
          <p:nvPr>
            <p:ph idx="21" type="pic"/>
          </p:nvPr>
        </p:nvSpPr>
        <p:spPr>
          <a:xfrm>
            <a:off x="3865000" y="2320438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10" name="Google Shape;310;p52"/>
          <p:cNvSpPr/>
          <p:nvPr>
            <p:ph idx="22" type="pic"/>
          </p:nvPr>
        </p:nvSpPr>
        <p:spPr>
          <a:xfrm>
            <a:off x="3865000" y="2860788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52"/>
          <p:cNvSpPr/>
          <p:nvPr>
            <p:ph idx="23" type="pic"/>
          </p:nvPr>
        </p:nvSpPr>
        <p:spPr>
          <a:xfrm>
            <a:off x="3865000" y="3401138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52"/>
          <p:cNvSpPr/>
          <p:nvPr>
            <p:ph idx="24" type="pic"/>
          </p:nvPr>
        </p:nvSpPr>
        <p:spPr>
          <a:xfrm>
            <a:off x="5433525" y="2320438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13" name="Google Shape;313;p52"/>
          <p:cNvSpPr/>
          <p:nvPr>
            <p:ph idx="25" type="pic"/>
          </p:nvPr>
        </p:nvSpPr>
        <p:spPr>
          <a:xfrm>
            <a:off x="5433525" y="2860788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52"/>
          <p:cNvSpPr/>
          <p:nvPr>
            <p:ph idx="26" type="pic"/>
          </p:nvPr>
        </p:nvSpPr>
        <p:spPr>
          <a:xfrm>
            <a:off x="5433525" y="3401138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52"/>
          <p:cNvSpPr/>
          <p:nvPr>
            <p:ph idx="27" type="pic"/>
          </p:nvPr>
        </p:nvSpPr>
        <p:spPr>
          <a:xfrm>
            <a:off x="7002050" y="2320438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16" name="Google Shape;316;p52"/>
          <p:cNvSpPr/>
          <p:nvPr>
            <p:ph idx="28" type="pic"/>
          </p:nvPr>
        </p:nvSpPr>
        <p:spPr>
          <a:xfrm>
            <a:off x="7002050" y="2860788"/>
            <a:ext cx="304500" cy="304500"/>
          </a:xfrm>
          <a:prstGeom prst="rect">
            <a:avLst/>
          </a:prstGeom>
          <a:noFill/>
          <a:ln>
            <a:noFill/>
          </a:ln>
        </p:spPr>
      </p:sp>
      <p:sp>
        <p:nvSpPr>
          <p:cNvPr id="317" name="Google Shape;317;p52"/>
          <p:cNvSpPr/>
          <p:nvPr>
            <p:ph idx="29" type="pic"/>
          </p:nvPr>
        </p:nvSpPr>
        <p:spPr>
          <a:xfrm>
            <a:off x="7002050" y="3401138"/>
            <a:ext cx="304500" cy="304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s - Load Time Optimization">
  <p:cSld name="CUSTOM_13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3"/>
          <p:cNvSpPr/>
          <p:nvPr>
            <p:ph idx="2" type="pic"/>
          </p:nvPr>
        </p:nvSpPr>
        <p:spPr>
          <a:xfrm>
            <a:off x="791050" y="1977650"/>
            <a:ext cx="1307100" cy="1956600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Google Shape;320;p53"/>
          <p:cNvSpPr txBox="1"/>
          <p:nvPr>
            <p:ph idx="1" type="body"/>
          </p:nvPr>
        </p:nvSpPr>
        <p:spPr>
          <a:xfrm>
            <a:off x="687900" y="292725"/>
            <a:ext cx="32331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321" name="Google Shape;321;p53"/>
          <p:cNvSpPr txBox="1"/>
          <p:nvPr>
            <p:ph type="title"/>
          </p:nvPr>
        </p:nvSpPr>
        <p:spPr>
          <a:xfrm>
            <a:off x="661576" y="424275"/>
            <a:ext cx="78909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2" name="Google Shape;322;p53"/>
          <p:cNvSpPr txBox="1"/>
          <p:nvPr>
            <p:ph idx="3" type="body"/>
          </p:nvPr>
        </p:nvSpPr>
        <p:spPr>
          <a:xfrm>
            <a:off x="1890825" y="3120325"/>
            <a:ext cx="11862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SemiBold"/>
              <a:buChar char="●"/>
              <a:defRPr sz="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794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SemiBold"/>
              <a:buChar char="○"/>
              <a:defRPr sz="8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794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SemiBold"/>
              <a:buChar char="■"/>
              <a:defRPr sz="8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794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SemiBold"/>
              <a:buChar char="●"/>
              <a:defRPr sz="8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794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SemiBold"/>
              <a:buChar char="○"/>
              <a:defRPr sz="8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794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SemiBold"/>
              <a:buChar char="■"/>
              <a:defRPr sz="8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794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SemiBold"/>
              <a:buChar char="●"/>
              <a:defRPr sz="8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794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SemiBold"/>
              <a:buChar char="○"/>
              <a:defRPr sz="8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SemiBold"/>
              <a:buChar char="■"/>
              <a:defRPr sz="8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323" name="Google Shape;323;p53"/>
          <p:cNvSpPr txBox="1"/>
          <p:nvPr>
            <p:ph idx="4" type="body"/>
          </p:nvPr>
        </p:nvSpPr>
        <p:spPr>
          <a:xfrm>
            <a:off x="1890825" y="3446750"/>
            <a:ext cx="1186200" cy="8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794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ExtraLight"/>
              <a:buChar char="●"/>
              <a:defRPr sz="800"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2794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ExtraLight"/>
              <a:buChar char="○"/>
              <a:defRPr sz="8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2794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ExtraLight"/>
              <a:buChar char="■"/>
              <a:defRPr sz="8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2794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ExtraLight"/>
              <a:buChar char="●"/>
              <a:defRPr sz="8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2794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ExtraLight"/>
              <a:buChar char="○"/>
              <a:defRPr sz="8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2794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ExtraLight"/>
              <a:buChar char="■"/>
              <a:defRPr sz="8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2794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ExtraLight"/>
              <a:buChar char="●"/>
              <a:defRPr sz="8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2794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ExtraLight"/>
              <a:buChar char="○"/>
              <a:defRPr sz="8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Lexend ExtraLight"/>
              <a:buChar char="■"/>
              <a:defRPr sz="8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324" name="Google Shape;324;p53"/>
          <p:cNvSpPr/>
          <p:nvPr>
            <p:ph idx="5" type="pic"/>
          </p:nvPr>
        </p:nvSpPr>
        <p:spPr>
          <a:xfrm>
            <a:off x="1890828" y="2891499"/>
            <a:ext cx="277800" cy="277800"/>
          </a:xfrm>
          <a:prstGeom prst="rect">
            <a:avLst/>
          </a:prstGeom>
          <a:noFill/>
          <a:ln>
            <a:noFill/>
          </a:ln>
        </p:spPr>
      </p:sp>
      <p:sp>
        <p:nvSpPr>
          <p:cNvPr id="325" name="Google Shape;325;p53"/>
          <p:cNvSpPr txBox="1"/>
          <p:nvPr>
            <p:ph idx="6" type="subTitle"/>
          </p:nvPr>
        </p:nvSpPr>
        <p:spPr>
          <a:xfrm>
            <a:off x="5908675" y="1894800"/>
            <a:ext cx="24510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326" name="Google Shape;326;p53"/>
          <p:cNvSpPr txBox="1"/>
          <p:nvPr>
            <p:ph idx="7" type="body"/>
          </p:nvPr>
        </p:nvSpPr>
        <p:spPr>
          <a:xfrm>
            <a:off x="5901025" y="2091050"/>
            <a:ext cx="2762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327" name="Google Shape;327;p53"/>
          <p:cNvSpPr txBox="1"/>
          <p:nvPr>
            <p:ph idx="8" type="body"/>
          </p:nvPr>
        </p:nvSpPr>
        <p:spPr>
          <a:xfrm>
            <a:off x="5908675" y="3140275"/>
            <a:ext cx="2712300" cy="15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s - Collaboration">
  <p:cSld name="CUSTOM_13_1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4"/>
          <p:cNvSpPr/>
          <p:nvPr>
            <p:ph idx="2" type="pic"/>
          </p:nvPr>
        </p:nvSpPr>
        <p:spPr>
          <a:xfrm>
            <a:off x="2876100" y="1977650"/>
            <a:ext cx="1307100" cy="1956600"/>
          </a:xfrm>
          <a:prstGeom prst="rect">
            <a:avLst/>
          </a:prstGeom>
          <a:noFill/>
          <a:ln>
            <a:noFill/>
          </a:ln>
        </p:spPr>
      </p:sp>
      <p:sp>
        <p:nvSpPr>
          <p:cNvPr id="330" name="Google Shape;330;p54"/>
          <p:cNvSpPr txBox="1"/>
          <p:nvPr>
            <p:ph idx="1" type="body"/>
          </p:nvPr>
        </p:nvSpPr>
        <p:spPr>
          <a:xfrm>
            <a:off x="687900" y="292725"/>
            <a:ext cx="32331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331" name="Google Shape;331;p54"/>
          <p:cNvSpPr txBox="1"/>
          <p:nvPr>
            <p:ph type="title"/>
          </p:nvPr>
        </p:nvSpPr>
        <p:spPr>
          <a:xfrm>
            <a:off x="661575" y="424275"/>
            <a:ext cx="77406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2" name="Google Shape;332;p54"/>
          <p:cNvSpPr/>
          <p:nvPr>
            <p:ph idx="3" type="pic"/>
          </p:nvPr>
        </p:nvSpPr>
        <p:spPr>
          <a:xfrm>
            <a:off x="1890828" y="2891499"/>
            <a:ext cx="277800" cy="277800"/>
          </a:xfrm>
          <a:prstGeom prst="rect">
            <a:avLst/>
          </a:prstGeom>
          <a:noFill/>
          <a:ln>
            <a:noFill/>
          </a:ln>
        </p:spPr>
      </p:sp>
      <p:sp>
        <p:nvSpPr>
          <p:cNvPr id="333" name="Google Shape;333;p54"/>
          <p:cNvSpPr txBox="1"/>
          <p:nvPr>
            <p:ph idx="4" type="subTitle"/>
          </p:nvPr>
        </p:nvSpPr>
        <p:spPr>
          <a:xfrm>
            <a:off x="5908675" y="1894800"/>
            <a:ext cx="24510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334" name="Google Shape;334;p54"/>
          <p:cNvSpPr txBox="1"/>
          <p:nvPr>
            <p:ph idx="5" type="body"/>
          </p:nvPr>
        </p:nvSpPr>
        <p:spPr>
          <a:xfrm>
            <a:off x="5901025" y="2091050"/>
            <a:ext cx="2458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335" name="Google Shape;335;p54"/>
          <p:cNvSpPr txBox="1"/>
          <p:nvPr>
            <p:ph idx="6" type="body"/>
          </p:nvPr>
        </p:nvSpPr>
        <p:spPr>
          <a:xfrm>
            <a:off x="5908675" y="3140275"/>
            <a:ext cx="2450700" cy="15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s - HitGub Integration">
  <p:cSld name="CUSTOM_13_1_1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5"/>
          <p:cNvSpPr/>
          <p:nvPr>
            <p:ph idx="2" type="pic"/>
          </p:nvPr>
        </p:nvSpPr>
        <p:spPr>
          <a:xfrm>
            <a:off x="4960075" y="1977650"/>
            <a:ext cx="1307100" cy="1956600"/>
          </a:xfrm>
          <a:prstGeom prst="rect">
            <a:avLst/>
          </a:prstGeom>
          <a:noFill/>
          <a:ln>
            <a:noFill/>
          </a:ln>
        </p:spPr>
      </p:sp>
      <p:sp>
        <p:nvSpPr>
          <p:cNvPr id="338" name="Google Shape;338;p55"/>
          <p:cNvSpPr txBox="1"/>
          <p:nvPr>
            <p:ph idx="1" type="body"/>
          </p:nvPr>
        </p:nvSpPr>
        <p:spPr>
          <a:xfrm>
            <a:off x="687900" y="292725"/>
            <a:ext cx="32331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339" name="Google Shape;339;p55"/>
          <p:cNvSpPr/>
          <p:nvPr>
            <p:ph idx="3" type="pic"/>
          </p:nvPr>
        </p:nvSpPr>
        <p:spPr>
          <a:xfrm>
            <a:off x="6068328" y="2891499"/>
            <a:ext cx="277800" cy="277800"/>
          </a:xfrm>
          <a:prstGeom prst="rect">
            <a:avLst/>
          </a:prstGeom>
          <a:noFill/>
          <a:ln>
            <a:noFill/>
          </a:ln>
        </p:spPr>
      </p:sp>
      <p:sp>
        <p:nvSpPr>
          <p:cNvPr id="340" name="Google Shape;340;p55"/>
          <p:cNvSpPr txBox="1"/>
          <p:nvPr>
            <p:ph idx="4" type="subTitle"/>
          </p:nvPr>
        </p:nvSpPr>
        <p:spPr>
          <a:xfrm>
            <a:off x="684150" y="1894800"/>
            <a:ext cx="24510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341" name="Google Shape;341;p55"/>
          <p:cNvSpPr txBox="1"/>
          <p:nvPr>
            <p:ph idx="5" type="body"/>
          </p:nvPr>
        </p:nvSpPr>
        <p:spPr>
          <a:xfrm>
            <a:off x="676500" y="2091050"/>
            <a:ext cx="2742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342" name="Google Shape;342;p55"/>
          <p:cNvSpPr txBox="1"/>
          <p:nvPr>
            <p:ph idx="6" type="body"/>
          </p:nvPr>
        </p:nvSpPr>
        <p:spPr>
          <a:xfrm>
            <a:off x="684150" y="3140275"/>
            <a:ext cx="2450700" cy="15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343" name="Google Shape;343;p55"/>
          <p:cNvSpPr txBox="1"/>
          <p:nvPr>
            <p:ph type="title"/>
          </p:nvPr>
        </p:nvSpPr>
        <p:spPr>
          <a:xfrm>
            <a:off x="661575" y="424275"/>
            <a:ext cx="77406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ighlights - Event Tracking">
  <p:cSld name="CUSTOM_13_1_1_1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6"/>
          <p:cNvSpPr/>
          <p:nvPr>
            <p:ph idx="2" type="pic"/>
          </p:nvPr>
        </p:nvSpPr>
        <p:spPr>
          <a:xfrm>
            <a:off x="7053750" y="1977650"/>
            <a:ext cx="1307100" cy="1956600"/>
          </a:xfrm>
          <a:prstGeom prst="rect">
            <a:avLst/>
          </a:prstGeom>
          <a:noFill/>
          <a:ln>
            <a:noFill/>
          </a:ln>
        </p:spPr>
      </p:sp>
      <p:sp>
        <p:nvSpPr>
          <p:cNvPr id="346" name="Google Shape;346;p56"/>
          <p:cNvSpPr txBox="1"/>
          <p:nvPr>
            <p:ph idx="1" type="body"/>
          </p:nvPr>
        </p:nvSpPr>
        <p:spPr>
          <a:xfrm>
            <a:off x="687900" y="292725"/>
            <a:ext cx="32331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347" name="Google Shape;347;p56"/>
          <p:cNvSpPr txBox="1"/>
          <p:nvPr>
            <p:ph type="title"/>
          </p:nvPr>
        </p:nvSpPr>
        <p:spPr>
          <a:xfrm>
            <a:off x="661576" y="424275"/>
            <a:ext cx="78558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8" name="Google Shape;348;p56"/>
          <p:cNvSpPr/>
          <p:nvPr>
            <p:ph idx="3" type="pic"/>
          </p:nvPr>
        </p:nvSpPr>
        <p:spPr>
          <a:xfrm>
            <a:off x="6068328" y="2891499"/>
            <a:ext cx="277800" cy="277800"/>
          </a:xfrm>
          <a:prstGeom prst="rect">
            <a:avLst/>
          </a:prstGeom>
          <a:noFill/>
          <a:ln>
            <a:noFill/>
          </a:ln>
        </p:spPr>
      </p:sp>
      <p:sp>
        <p:nvSpPr>
          <p:cNvPr id="349" name="Google Shape;349;p56"/>
          <p:cNvSpPr txBox="1"/>
          <p:nvPr>
            <p:ph idx="4" type="subTitle"/>
          </p:nvPr>
        </p:nvSpPr>
        <p:spPr>
          <a:xfrm>
            <a:off x="684150" y="1894800"/>
            <a:ext cx="24510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SemiBold"/>
              <a:buNone/>
              <a:defRPr sz="12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350" name="Google Shape;350;p56"/>
          <p:cNvSpPr txBox="1"/>
          <p:nvPr>
            <p:ph idx="5" type="body"/>
          </p:nvPr>
        </p:nvSpPr>
        <p:spPr>
          <a:xfrm>
            <a:off x="676500" y="2091050"/>
            <a:ext cx="2677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351" name="Google Shape;351;p56"/>
          <p:cNvSpPr txBox="1"/>
          <p:nvPr>
            <p:ph idx="6" type="body"/>
          </p:nvPr>
        </p:nvSpPr>
        <p:spPr>
          <a:xfrm>
            <a:off x="684150" y="3140275"/>
            <a:ext cx="2450700" cy="15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pendix - Risks">
  <p:cSld name="CUSTOM_14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7"/>
          <p:cNvSpPr/>
          <p:nvPr>
            <p:ph idx="2" type="pic"/>
          </p:nvPr>
        </p:nvSpPr>
        <p:spPr>
          <a:xfrm>
            <a:off x="5215175" y="0"/>
            <a:ext cx="39288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4" name="Google Shape;354;p57"/>
          <p:cNvSpPr txBox="1"/>
          <p:nvPr>
            <p:ph idx="1" type="body"/>
          </p:nvPr>
        </p:nvSpPr>
        <p:spPr>
          <a:xfrm>
            <a:off x="687900" y="292725"/>
            <a:ext cx="37554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355" name="Google Shape;355;p57"/>
          <p:cNvSpPr txBox="1"/>
          <p:nvPr>
            <p:ph idx="3" type="subTitle"/>
          </p:nvPr>
        </p:nvSpPr>
        <p:spPr>
          <a:xfrm>
            <a:off x="689235" y="531804"/>
            <a:ext cx="37542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56" name="Google Shape;356;p57"/>
          <p:cNvSpPr txBox="1"/>
          <p:nvPr>
            <p:ph idx="4" type="body"/>
          </p:nvPr>
        </p:nvSpPr>
        <p:spPr>
          <a:xfrm>
            <a:off x="688425" y="941550"/>
            <a:ext cx="3755400" cy="16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357" name="Google Shape;357;p57"/>
          <p:cNvSpPr txBox="1"/>
          <p:nvPr>
            <p:ph idx="5" type="body"/>
          </p:nvPr>
        </p:nvSpPr>
        <p:spPr>
          <a:xfrm>
            <a:off x="1129400" y="2768850"/>
            <a:ext cx="3314400" cy="16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CUSTOM_16">
    <p:bg>
      <p:bgPr>
        <a:solidFill>
          <a:schemeClr val="accent3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8"/>
          <p:cNvSpPr txBox="1"/>
          <p:nvPr>
            <p:ph idx="1" type="body"/>
          </p:nvPr>
        </p:nvSpPr>
        <p:spPr>
          <a:xfrm>
            <a:off x="687900" y="292725"/>
            <a:ext cx="32331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360" name="Google Shape;360;p58"/>
          <p:cNvSpPr txBox="1"/>
          <p:nvPr>
            <p:ph type="title"/>
          </p:nvPr>
        </p:nvSpPr>
        <p:spPr>
          <a:xfrm>
            <a:off x="646035" y="424278"/>
            <a:ext cx="51513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58"/>
          <p:cNvSpPr txBox="1"/>
          <p:nvPr>
            <p:ph idx="2" type="body"/>
          </p:nvPr>
        </p:nvSpPr>
        <p:spPr>
          <a:xfrm>
            <a:off x="688425" y="1433475"/>
            <a:ext cx="2867400" cy="16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●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○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exend Light"/>
              <a:buChar char="■"/>
              <a:defRPr sz="12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362" name="Google Shape;362;p58"/>
          <p:cNvSpPr txBox="1"/>
          <p:nvPr>
            <p:ph idx="3" type="body"/>
          </p:nvPr>
        </p:nvSpPr>
        <p:spPr>
          <a:xfrm>
            <a:off x="4724950" y="3620575"/>
            <a:ext cx="38850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363" name="Google Shape;363;p58"/>
          <p:cNvSpPr txBox="1"/>
          <p:nvPr>
            <p:ph idx="4" type="body"/>
          </p:nvPr>
        </p:nvSpPr>
        <p:spPr>
          <a:xfrm>
            <a:off x="4724950" y="2596937"/>
            <a:ext cx="38850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  <p:sp>
        <p:nvSpPr>
          <p:cNvPr id="364" name="Google Shape;364;p58"/>
          <p:cNvSpPr txBox="1"/>
          <p:nvPr>
            <p:ph idx="5" type="body"/>
          </p:nvPr>
        </p:nvSpPr>
        <p:spPr>
          <a:xfrm>
            <a:off x="4724950" y="1567600"/>
            <a:ext cx="3885000" cy="6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indent="-33655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indent="-33655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indent="-33655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indent="-33655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indent="-33655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indent="-33655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●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indent="-33655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○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indent="-33655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 ExtraLight"/>
              <a:buChar char="■"/>
              <a:defRPr sz="17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&amp;A">
  <p:cSld name="CUSTOM_17">
    <p:bg>
      <p:bgPr>
        <a:solidFill>
          <a:schemeClr val="accent3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9"/>
          <p:cNvSpPr txBox="1"/>
          <p:nvPr>
            <p:ph type="title"/>
          </p:nvPr>
        </p:nvSpPr>
        <p:spPr>
          <a:xfrm>
            <a:off x="667650" y="230375"/>
            <a:ext cx="7692300" cy="25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67" name="Google Shape;367;p59"/>
          <p:cNvSpPr txBox="1"/>
          <p:nvPr>
            <p:ph idx="2" type="title"/>
          </p:nvPr>
        </p:nvSpPr>
        <p:spPr>
          <a:xfrm>
            <a:off x="667650" y="3872300"/>
            <a:ext cx="7692300" cy="9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9">
    <p:bg>
      <p:bgPr>
        <a:solidFill>
          <a:schemeClr val="accent3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0"/>
          <p:cNvSpPr/>
          <p:nvPr>
            <p:ph idx="2" type="pic"/>
          </p:nvPr>
        </p:nvSpPr>
        <p:spPr>
          <a:xfrm>
            <a:off x="871075" y="517125"/>
            <a:ext cx="1905900" cy="4070700"/>
          </a:xfrm>
          <a:prstGeom prst="roundRect">
            <a:avLst>
              <a:gd fmla="val 11144" name="adj"/>
            </a:avLst>
          </a:prstGeom>
          <a:noFill/>
          <a:ln>
            <a:noFill/>
          </a:ln>
        </p:spPr>
      </p:sp>
      <p:sp>
        <p:nvSpPr>
          <p:cNvPr id="370" name="Google Shape;370;p60"/>
          <p:cNvSpPr/>
          <p:nvPr>
            <p:ph idx="3" type="pic"/>
          </p:nvPr>
        </p:nvSpPr>
        <p:spPr>
          <a:xfrm>
            <a:off x="3628675" y="517125"/>
            <a:ext cx="1905900" cy="4070700"/>
          </a:xfrm>
          <a:prstGeom prst="roundRect">
            <a:avLst>
              <a:gd fmla="val 11144" name="adj"/>
            </a:avLst>
          </a:prstGeom>
          <a:noFill/>
          <a:ln>
            <a:noFill/>
          </a:ln>
        </p:spPr>
      </p:sp>
      <p:sp>
        <p:nvSpPr>
          <p:cNvPr id="371" name="Google Shape;371;p60"/>
          <p:cNvSpPr/>
          <p:nvPr>
            <p:ph idx="4" type="pic"/>
          </p:nvPr>
        </p:nvSpPr>
        <p:spPr>
          <a:xfrm>
            <a:off x="6386275" y="517125"/>
            <a:ext cx="1905900" cy="4070700"/>
          </a:xfrm>
          <a:prstGeom prst="roundRect">
            <a:avLst>
              <a:gd fmla="val 11144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_19_2">
    <p:bg>
      <p:bgPr>
        <a:solidFill>
          <a:schemeClr val="lt2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1"/>
          <p:cNvSpPr/>
          <p:nvPr>
            <p:ph idx="2" type="pic"/>
          </p:nvPr>
        </p:nvSpPr>
        <p:spPr>
          <a:xfrm>
            <a:off x="871075" y="517125"/>
            <a:ext cx="1905900" cy="4070700"/>
          </a:xfrm>
          <a:prstGeom prst="roundRect">
            <a:avLst>
              <a:gd fmla="val 11144" name="adj"/>
            </a:avLst>
          </a:prstGeom>
          <a:noFill/>
          <a:ln>
            <a:noFill/>
          </a:ln>
        </p:spPr>
      </p:sp>
      <p:sp>
        <p:nvSpPr>
          <p:cNvPr id="374" name="Google Shape;374;p61"/>
          <p:cNvSpPr/>
          <p:nvPr>
            <p:ph idx="3" type="pic"/>
          </p:nvPr>
        </p:nvSpPr>
        <p:spPr>
          <a:xfrm>
            <a:off x="3628675" y="517125"/>
            <a:ext cx="1905900" cy="4070700"/>
          </a:xfrm>
          <a:prstGeom prst="roundRect">
            <a:avLst>
              <a:gd fmla="val 11144" name="adj"/>
            </a:avLst>
          </a:prstGeom>
          <a:noFill/>
          <a:ln>
            <a:noFill/>
          </a:ln>
        </p:spPr>
      </p:sp>
      <p:sp>
        <p:nvSpPr>
          <p:cNvPr id="375" name="Google Shape;375;p61"/>
          <p:cNvSpPr/>
          <p:nvPr>
            <p:ph idx="4" type="pic"/>
          </p:nvPr>
        </p:nvSpPr>
        <p:spPr>
          <a:xfrm>
            <a:off x="6386275" y="517125"/>
            <a:ext cx="1905900" cy="4070700"/>
          </a:xfrm>
          <a:prstGeom prst="roundRect">
            <a:avLst>
              <a:gd fmla="val 11144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1">
  <p:cSld name="CUSTOM_19_1">
    <p:bg>
      <p:bgPr>
        <a:solidFill>
          <a:schemeClr val="accent4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2"/>
          <p:cNvSpPr/>
          <p:nvPr/>
        </p:nvSpPr>
        <p:spPr>
          <a:xfrm rot="-5400000">
            <a:off x="3536425" y="-458475"/>
            <a:ext cx="5185800" cy="6064800"/>
          </a:xfrm>
          <a:prstGeom prst="round2SameRect">
            <a:avLst>
              <a:gd fmla="val 0" name="adj1"/>
              <a:gd fmla="val 0" name="adj2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62"/>
          <p:cNvSpPr/>
          <p:nvPr/>
        </p:nvSpPr>
        <p:spPr>
          <a:xfrm rot="-5400000">
            <a:off x="-1042850" y="1013775"/>
            <a:ext cx="5178300" cy="3112800"/>
          </a:xfrm>
          <a:prstGeom prst="round2SameRect">
            <a:avLst>
              <a:gd fmla="val 0" name="adj1"/>
              <a:gd fmla="val 0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62"/>
          <p:cNvSpPr/>
          <p:nvPr>
            <p:ph idx="2" type="pic"/>
          </p:nvPr>
        </p:nvSpPr>
        <p:spPr>
          <a:xfrm>
            <a:off x="777750" y="938695"/>
            <a:ext cx="1598400" cy="3413100"/>
          </a:xfrm>
          <a:prstGeom prst="roundRect">
            <a:avLst>
              <a:gd fmla="val 11038" name="adj"/>
            </a:avLst>
          </a:prstGeom>
          <a:noFill/>
          <a:ln>
            <a:noFill/>
          </a:ln>
        </p:spPr>
      </p:sp>
      <p:sp>
        <p:nvSpPr>
          <p:cNvPr id="380" name="Google Shape;380;p62"/>
          <p:cNvSpPr/>
          <p:nvPr>
            <p:ph idx="3" type="pic"/>
          </p:nvPr>
        </p:nvSpPr>
        <p:spPr>
          <a:xfrm>
            <a:off x="4115400" y="921995"/>
            <a:ext cx="4127700" cy="2333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20">
    <p:bg>
      <p:bgPr>
        <a:solidFill>
          <a:schemeClr val="lt2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3"/>
          <p:cNvSpPr/>
          <p:nvPr>
            <p:ph idx="2" type="pic"/>
          </p:nvPr>
        </p:nvSpPr>
        <p:spPr>
          <a:xfrm>
            <a:off x="936975" y="869000"/>
            <a:ext cx="1607400" cy="3413100"/>
          </a:xfrm>
          <a:prstGeom prst="roundRect">
            <a:avLst>
              <a:gd fmla="val 11038" name="adj"/>
            </a:avLst>
          </a:prstGeom>
          <a:noFill/>
          <a:ln>
            <a:noFill/>
          </a:ln>
        </p:spPr>
      </p:sp>
      <p:sp>
        <p:nvSpPr>
          <p:cNvPr id="383" name="Google Shape;383;p63"/>
          <p:cNvSpPr/>
          <p:nvPr>
            <p:ph idx="3" type="pic"/>
          </p:nvPr>
        </p:nvSpPr>
        <p:spPr>
          <a:xfrm>
            <a:off x="3514600" y="869000"/>
            <a:ext cx="4798800" cy="3413100"/>
          </a:xfrm>
          <a:prstGeom prst="roundRect">
            <a:avLst>
              <a:gd fmla="val 4639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1">
    <p:bg>
      <p:bgPr>
        <a:solidFill>
          <a:schemeClr val="lt1"/>
        </a:solidFill>
      </p:bgPr>
    </p:bg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4"/>
          <p:cNvSpPr/>
          <p:nvPr>
            <p:ph idx="2" type="pic"/>
          </p:nvPr>
        </p:nvSpPr>
        <p:spPr>
          <a:xfrm>
            <a:off x="2068775" y="933200"/>
            <a:ext cx="4994100" cy="3125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Phone mockup">
  <p:cSld name="CUSTOM_22_1">
    <p:bg>
      <p:bgPr>
        <a:solidFill>
          <a:schemeClr val="accent3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5"/>
          <p:cNvSpPr/>
          <p:nvPr>
            <p:ph idx="2" type="pic"/>
          </p:nvPr>
        </p:nvSpPr>
        <p:spPr>
          <a:xfrm>
            <a:off x="6682707" y="517125"/>
            <a:ext cx="1905900" cy="4070700"/>
          </a:xfrm>
          <a:prstGeom prst="roundRect">
            <a:avLst>
              <a:gd fmla="val 11144" name="adj"/>
            </a:avLst>
          </a:prstGeom>
          <a:noFill/>
          <a:ln>
            <a:noFill/>
          </a:ln>
        </p:spPr>
      </p:sp>
      <p:sp>
        <p:nvSpPr>
          <p:cNvPr id="388" name="Google Shape;388;p65"/>
          <p:cNvSpPr/>
          <p:nvPr>
            <p:ph idx="3" type="pic"/>
          </p:nvPr>
        </p:nvSpPr>
        <p:spPr>
          <a:xfrm>
            <a:off x="4143672" y="517125"/>
            <a:ext cx="1905900" cy="4070700"/>
          </a:xfrm>
          <a:prstGeom prst="roundRect">
            <a:avLst>
              <a:gd fmla="val 11144" name="adj"/>
            </a:avLst>
          </a:prstGeom>
          <a:noFill/>
          <a:ln>
            <a:noFill/>
          </a:ln>
        </p:spPr>
      </p:sp>
      <p:sp>
        <p:nvSpPr>
          <p:cNvPr id="389" name="Google Shape;389;p65"/>
          <p:cNvSpPr txBox="1"/>
          <p:nvPr>
            <p:ph idx="1" type="body"/>
          </p:nvPr>
        </p:nvSpPr>
        <p:spPr>
          <a:xfrm>
            <a:off x="687900" y="292725"/>
            <a:ext cx="32331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●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○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Font typeface="Lexend SemiBold"/>
              <a:buChar char="■"/>
              <a:defRPr sz="6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390" name="Google Shape;390;p65"/>
          <p:cNvSpPr txBox="1"/>
          <p:nvPr>
            <p:ph idx="4" type="body"/>
          </p:nvPr>
        </p:nvSpPr>
        <p:spPr>
          <a:xfrm>
            <a:off x="689250" y="3870075"/>
            <a:ext cx="1968000" cy="8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794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exend Light"/>
              <a:buChar char="●"/>
              <a:defRPr sz="800"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2794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exend Light"/>
              <a:buChar char="○"/>
              <a:defRPr sz="800"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2794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exend Light"/>
              <a:buChar char="■"/>
              <a:defRPr sz="800"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2794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exend Light"/>
              <a:buChar char="●"/>
              <a:defRPr sz="800"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2794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exend Light"/>
              <a:buChar char="○"/>
              <a:defRPr sz="800"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2794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exend Light"/>
              <a:buChar char="■"/>
              <a:defRPr sz="800"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2794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exend Light"/>
              <a:buChar char="●"/>
              <a:defRPr sz="800"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2794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exend Light"/>
              <a:buChar char="○"/>
              <a:defRPr sz="800"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exend Light"/>
              <a:buChar char="■"/>
              <a:defRPr sz="8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391" name="Google Shape;391;p65"/>
          <p:cNvSpPr txBox="1"/>
          <p:nvPr>
            <p:ph idx="5" type="subTitle"/>
          </p:nvPr>
        </p:nvSpPr>
        <p:spPr>
          <a:xfrm>
            <a:off x="689050" y="531800"/>
            <a:ext cx="16071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SemiBold"/>
              <a:buNone/>
              <a:defRPr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SemiBold"/>
              <a:buNone/>
              <a:defRPr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SemiBold"/>
              <a:buNone/>
              <a:defRPr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SemiBold"/>
              <a:buNone/>
              <a:defRPr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SemiBold"/>
              <a:buNone/>
              <a:defRPr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SemiBold"/>
              <a:buNone/>
              <a:defRPr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SemiBold"/>
              <a:buNone/>
              <a:defRPr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SemiBold"/>
              <a:buNone/>
              <a:defRPr>
                <a:solidFill>
                  <a:schemeClr val="dk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Devices mockup">
  <p:cSld name="CUSTOM_24_1">
    <p:bg>
      <p:bgPr>
        <a:solidFill>
          <a:schemeClr val="lt1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6"/>
          <p:cNvSpPr txBox="1"/>
          <p:nvPr>
            <p:ph idx="1" type="body"/>
          </p:nvPr>
        </p:nvSpPr>
        <p:spPr>
          <a:xfrm>
            <a:off x="687900" y="292725"/>
            <a:ext cx="1471500" cy="2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667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●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-2667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○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-2667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■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-2667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●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-2667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○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-2667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■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-2667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●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-2667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○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-2667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"/>
              <a:buFont typeface="Lexend SemiBold"/>
              <a:buChar char="■"/>
              <a:defRPr sz="600">
                <a:solidFill>
                  <a:schemeClr val="dk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/>
        </p:txBody>
      </p:sp>
      <p:sp>
        <p:nvSpPr>
          <p:cNvPr id="394" name="Google Shape;394;p66"/>
          <p:cNvSpPr txBox="1"/>
          <p:nvPr>
            <p:ph idx="2" type="body"/>
          </p:nvPr>
        </p:nvSpPr>
        <p:spPr>
          <a:xfrm>
            <a:off x="5484300" y="292725"/>
            <a:ext cx="2997000" cy="8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2794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exend Light"/>
              <a:buChar char="●"/>
              <a:defRPr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2794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exend Light"/>
              <a:buChar char="○"/>
              <a:defRPr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2794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exend Light"/>
              <a:buChar char="■"/>
              <a:defRPr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2794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exend Light"/>
              <a:buChar char="●"/>
              <a:defRPr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2794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exend Light"/>
              <a:buChar char="○"/>
              <a:defRPr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2794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exend Light"/>
              <a:buChar char="■"/>
              <a:defRPr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2794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exend Light"/>
              <a:buChar char="●"/>
              <a:defRPr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2794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exend Light"/>
              <a:buChar char="○"/>
              <a:defRPr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2794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Lexend Light"/>
              <a:buChar char="■"/>
              <a:defRPr sz="800"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blank">
  <p:cSld name="BLANK">
    <p:bg>
      <p:bgPr>
        <a:solidFill>
          <a:schemeClr val="lt1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68"/>
          <p:cNvPicPr preferRelativeResize="0"/>
          <p:nvPr/>
        </p:nvPicPr>
        <p:blipFill rotWithShape="1">
          <a:blip r:embed="rId2">
            <a:alphaModFix/>
          </a:blip>
          <a:srcRect b="0" l="0" r="49302" t="53791"/>
          <a:stretch/>
        </p:blipFill>
        <p:spPr>
          <a:xfrm>
            <a:off x="6996180" y="-1"/>
            <a:ext cx="2147827" cy="2376699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8"/>
          <p:cNvSpPr/>
          <p:nvPr/>
        </p:nvSpPr>
        <p:spPr>
          <a:xfrm rot="7601886">
            <a:off x="1184700" y="-2992710"/>
            <a:ext cx="11804607" cy="6869923"/>
          </a:xfrm>
          <a:custGeom>
            <a:rect b="b" l="l" r="r" t="t"/>
            <a:pathLst>
              <a:path extrusionOk="0" h="19489" w="33488">
                <a:moveTo>
                  <a:pt x="0" y="5480"/>
                </a:moveTo>
                <a:cubicBezTo>
                  <a:pt x="4083" y="3995"/>
                  <a:pt x="8956" y="3778"/>
                  <a:pt x="13034" y="5280"/>
                </a:cubicBezTo>
                <a:cubicBezTo>
                  <a:pt x="17705" y="7000"/>
                  <a:pt x="22916" y="16554"/>
                  <a:pt x="18649" y="19116"/>
                </a:cubicBezTo>
                <a:cubicBezTo>
                  <a:pt x="14717" y="21477"/>
                  <a:pt x="11737" y="9928"/>
                  <a:pt x="14237" y="6082"/>
                </a:cubicBezTo>
                <a:cubicBezTo>
                  <a:pt x="17901" y="445"/>
                  <a:pt x="26769" y="-175"/>
                  <a:pt x="33488" y="66"/>
                </a:cubicBezTo>
              </a:path>
            </a:pathLst>
          </a:custGeom>
          <a:noFill/>
          <a:ln>
            <a:noFill/>
          </a:ln>
        </p:spPr>
      </p:sp>
      <p:pic>
        <p:nvPicPr>
          <p:cNvPr id="402" name="Google Shape;402;p68"/>
          <p:cNvPicPr preferRelativeResize="0"/>
          <p:nvPr/>
        </p:nvPicPr>
        <p:blipFill rotWithShape="1">
          <a:blip r:embed="rId3">
            <a:alphaModFix/>
          </a:blip>
          <a:srcRect b="67899" l="18883" r="0" t="0"/>
          <a:stretch/>
        </p:blipFill>
        <p:spPr>
          <a:xfrm>
            <a:off x="0" y="2451450"/>
            <a:ext cx="6802801" cy="2692049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68"/>
          <p:cNvSpPr txBox="1"/>
          <p:nvPr>
            <p:ph type="title"/>
          </p:nvPr>
        </p:nvSpPr>
        <p:spPr>
          <a:xfrm>
            <a:off x="1230200" y="1565531"/>
            <a:ext cx="6683700" cy="17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04" name="Google Shape;404;p68"/>
          <p:cNvSpPr txBox="1"/>
          <p:nvPr>
            <p:ph idx="1" type="subTitle"/>
          </p:nvPr>
        </p:nvSpPr>
        <p:spPr>
          <a:xfrm>
            <a:off x="2423700" y="1121975"/>
            <a:ext cx="4346700" cy="4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05" name="Google Shape;405;p68"/>
          <p:cNvSpPr/>
          <p:nvPr/>
        </p:nvSpPr>
        <p:spPr>
          <a:xfrm>
            <a:off x="4453700" y="0"/>
            <a:ext cx="4698208" cy="5143488"/>
          </a:xfrm>
          <a:custGeom>
            <a:rect b="b" l="l" r="r" t="t"/>
            <a:pathLst>
              <a:path extrusionOk="0" h="160734" w="146819">
                <a:moveTo>
                  <a:pt x="0" y="0"/>
                </a:moveTo>
                <a:lnTo>
                  <a:pt x="1600" y="1079"/>
                </a:lnTo>
                <a:lnTo>
                  <a:pt x="3200" y="2121"/>
                </a:lnTo>
                <a:lnTo>
                  <a:pt x="4800" y="3088"/>
                </a:lnTo>
                <a:lnTo>
                  <a:pt x="6362" y="4056"/>
                </a:lnTo>
                <a:lnTo>
                  <a:pt x="9376" y="5804"/>
                </a:lnTo>
                <a:lnTo>
                  <a:pt x="12204" y="7367"/>
                </a:lnTo>
                <a:lnTo>
                  <a:pt x="15292" y="9004"/>
                </a:lnTo>
                <a:lnTo>
                  <a:pt x="18306" y="10530"/>
                </a:lnTo>
                <a:lnTo>
                  <a:pt x="21282" y="11981"/>
                </a:lnTo>
                <a:lnTo>
                  <a:pt x="24222" y="13320"/>
                </a:lnTo>
                <a:lnTo>
                  <a:pt x="27087" y="14622"/>
                </a:lnTo>
                <a:lnTo>
                  <a:pt x="29915" y="15813"/>
                </a:lnTo>
                <a:lnTo>
                  <a:pt x="32705" y="16929"/>
                </a:lnTo>
                <a:lnTo>
                  <a:pt x="35496" y="17934"/>
                </a:lnTo>
                <a:lnTo>
                  <a:pt x="38733" y="19087"/>
                </a:lnTo>
                <a:lnTo>
                  <a:pt x="40332" y="19608"/>
                </a:lnTo>
                <a:lnTo>
                  <a:pt x="41932" y="20092"/>
                </a:lnTo>
                <a:lnTo>
                  <a:pt x="43495" y="20538"/>
                </a:lnTo>
                <a:lnTo>
                  <a:pt x="45058" y="20985"/>
                </a:lnTo>
                <a:lnTo>
                  <a:pt x="46620" y="21394"/>
                </a:lnTo>
                <a:lnTo>
                  <a:pt x="48183" y="21803"/>
                </a:lnTo>
                <a:lnTo>
                  <a:pt x="49709" y="22138"/>
                </a:lnTo>
                <a:lnTo>
                  <a:pt x="51271" y="22473"/>
                </a:lnTo>
                <a:lnTo>
                  <a:pt x="52797" y="22771"/>
                </a:lnTo>
                <a:lnTo>
                  <a:pt x="54322" y="23068"/>
                </a:lnTo>
                <a:lnTo>
                  <a:pt x="55811" y="23292"/>
                </a:lnTo>
                <a:lnTo>
                  <a:pt x="57336" y="23515"/>
                </a:lnTo>
                <a:lnTo>
                  <a:pt x="58824" y="23738"/>
                </a:lnTo>
                <a:lnTo>
                  <a:pt x="60350" y="23887"/>
                </a:lnTo>
                <a:lnTo>
                  <a:pt x="64591" y="24185"/>
                </a:lnTo>
                <a:lnTo>
                  <a:pt x="68759" y="24371"/>
                </a:lnTo>
                <a:lnTo>
                  <a:pt x="72926" y="24482"/>
                </a:lnTo>
                <a:lnTo>
                  <a:pt x="77019" y="24519"/>
                </a:lnTo>
                <a:lnTo>
                  <a:pt x="80070" y="24519"/>
                </a:lnTo>
                <a:lnTo>
                  <a:pt x="83121" y="24445"/>
                </a:lnTo>
                <a:lnTo>
                  <a:pt x="86134" y="24333"/>
                </a:lnTo>
                <a:lnTo>
                  <a:pt x="89111" y="24185"/>
                </a:lnTo>
                <a:lnTo>
                  <a:pt x="92087" y="23961"/>
                </a:lnTo>
                <a:lnTo>
                  <a:pt x="94990" y="23738"/>
                </a:lnTo>
                <a:lnTo>
                  <a:pt x="97929" y="23440"/>
                </a:lnTo>
                <a:lnTo>
                  <a:pt x="100794" y="23106"/>
                </a:lnTo>
                <a:lnTo>
                  <a:pt x="103659" y="22733"/>
                </a:lnTo>
                <a:lnTo>
                  <a:pt x="106487" y="22324"/>
                </a:lnTo>
                <a:lnTo>
                  <a:pt x="109314" y="21878"/>
                </a:lnTo>
                <a:lnTo>
                  <a:pt x="112068" y="21357"/>
                </a:lnTo>
                <a:lnTo>
                  <a:pt x="114821" y="20836"/>
                </a:lnTo>
                <a:lnTo>
                  <a:pt x="117574" y="20241"/>
                </a:lnTo>
                <a:lnTo>
                  <a:pt x="120253" y="19608"/>
                </a:lnTo>
                <a:lnTo>
                  <a:pt x="122932" y="18938"/>
                </a:lnTo>
                <a:lnTo>
                  <a:pt x="124978" y="18380"/>
                </a:lnTo>
                <a:lnTo>
                  <a:pt x="127062" y="17785"/>
                </a:lnTo>
                <a:lnTo>
                  <a:pt x="129108" y="17152"/>
                </a:lnTo>
                <a:lnTo>
                  <a:pt x="131118" y="16520"/>
                </a:lnTo>
                <a:lnTo>
                  <a:pt x="131973" y="18678"/>
                </a:lnTo>
                <a:lnTo>
                  <a:pt x="132755" y="20873"/>
                </a:lnTo>
                <a:lnTo>
                  <a:pt x="133462" y="23106"/>
                </a:lnTo>
                <a:lnTo>
                  <a:pt x="134131" y="25338"/>
                </a:lnTo>
                <a:lnTo>
                  <a:pt x="134764" y="27608"/>
                </a:lnTo>
                <a:lnTo>
                  <a:pt x="135322" y="29914"/>
                </a:lnTo>
                <a:lnTo>
                  <a:pt x="135843" y="32258"/>
                </a:lnTo>
                <a:lnTo>
                  <a:pt x="136289" y="34602"/>
                </a:lnTo>
                <a:lnTo>
                  <a:pt x="136550" y="36128"/>
                </a:lnTo>
                <a:lnTo>
                  <a:pt x="136810" y="37691"/>
                </a:lnTo>
                <a:lnTo>
                  <a:pt x="137034" y="39291"/>
                </a:lnTo>
                <a:lnTo>
                  <a:pt x="137220" y="40890"/>
                </a:lnTo>
                <a:lnTo>
                  <a:pt x="137406" y="42490"/>
                </a:lnTo>
                <a:lnTo>
                  <a:pt x="137554" y="44090"/>
                </a:lnTo>
                <a:lnTo>
                  <a:pt x="137666" y="45727"/>
                </a:lnTo>
                <a:lnTo>
                  <a:pt x="137778" y="47364"/>
                </a:lnTo>
                <a:lnTo>
                  <a:pt x="137852" y="49002"/>
                </a:lnTo>
                <a:lnTo>
                  <a:pt x="137889" y="50639"/>
                </a:lnTo>
                <a:lnTo>
                  <a:pt x="137927" y="52313"/>
                </a:lnTo>
                <a:lnTo>
                  <a:pt x="137964" y="54024"/>
                </a:lnTo>
                <a:lnTo>
                  <a:pt x="137927" y="55699"/>
                </a:lnTo>
                <a:lnTo>
                  <a:pt x="137889" y="57410"/>
                </a:lnTo>
                <a:lnTo>
                  <a:pt x="137852" y="59122"/>
                </a:lnTo>
                <a:lnTo>
                  <a:pt x="137778" y="60833"/>
                </a:lnTo>
                <a:lnTo>
                  <a:pt x="137666" y="62582"/>
                </a:lnTo>
                <a:lnTo>
                  <a:pt x="137517" y="64331"/>
                </a:lnTo>
                <a:lnTo>
                  <a:pt x="137182" y="67865"/>
                </a:lnTo>
                <a:lnTo>
                  <a:pt x="136773" y="71400"/>
                </a:lnTo>
                <a:lnTo>
                  <a:pt x="136252" y="75009"/>
                </a:lnTo>
                <a:lnTo>
                  <a:pt x="135657" y="78655"/>
                </a:lnTo>
                <a:lnTo>
                  <a:pt x="134950" y="82339"/>
                </a:lnTo>
                <a:lnTo>
                  <a:pt x="134169" y="86060"/>
                </a:lnTo>
                <a:lnTo>
                  <a:pt x="133276" y="89818"/>
                </a:lnTo>
                <a:lnTo>
                  <a:pt x="132494" y="92869"/>
                </a:lnTo>
                <a:lnTo>
                  <a:pt x="131676" y="95920"/>
                </a:lnTo>
                <a:lnTo>
                  <a:pt x="130783" y="99008"/>
                </a:lnTo>
                <a:lnTo>
                  <a:pt x="129853" y="102133"/>
                </a:lnTo>
                <a:lnTo>
                  <a:pt x="128811" y="105258"/>
                </a:lnTo>
                <a:lnTo>
                  <a:pt x="127769" y="108384"/>
                </a:lnTo>
                <a:lnTo>
                  <a:pt x="126653" y="111546"/>
                </a:lnTo>
                <a:lnTo>
                  <a:pt x="125462" y="114746"/>
                </a:lnTo>
                <a:lnTo>
                  <a:pt x="124197" y="117946"/>
                </a:lnTo>
                <a:lnTo>
                  <a:pt x="122932" y="121183"/>
                </a:lnTo>
                <a:lnTo>
                  <a:pt x="121555" y="124420"/>
                </a:lnTo>
                <a:lnTo>
                  <a:pt x="120142" y="127657"/>
                </a:lnTo>
                <a:lnTo>
                  <a:pt x="118691" y="130931"/>
                </a:lnTo>
                <a:lnTo>
                  <a:pt x="117165" y="134243"/>
                </a:lnTo>
                <a:lnTo>
                  <a:pt x="115602" y="137517"/>
                </a:lnTo>
                <a:lnTo>
                  <a:pt x="113965" y="140865"/>
                </a:lnTo>
                <a:lnTo>
                  <a:pt x="112626" y="143507"/>
                </a:lnTo>
                <a:lnTo>
                  <a:pt x="111249" y="146149"/>
                </a:lnTo>
                <a:lnTo>
                  <a:pt x="109910" y="148716"/>
                </a:lnTo>
                <a:lnTo>
                  <a:pt x="108533" y="151209"/>
                </a:lnTo>
                <a:lnTo>
                  <a:pt x="107194" y="153665"/>
                </a:lnTo>
                <a:lnTo>
                  <a:pt x="105817" y="156083"/>
                </a:lnTo>
                <a:lnTo>
                  <a:pt x="103138" y="160734"/>
                </a:lnTo>
                <a:lnTo>
                  <a:pt x="103845" y="160734"/>
                </a:lnTo>
                <a:lnTo>
                  <a:pt x="106487" y="156158"/>
                </a:lnTo>
                <a:lnTo>
                  <a:pt x="107826" y="153776"/>
                </a:lnTo>
                <a:lnTo>
                  <a:pt x="109165" y="151358"/>
                </a:lnTo>
                <a:lnTo>
                  <a:pt x="110505" y="148865"/>
                </a:lnTo>
                <a:lnTo>
                  <a:pt x="111844" y="146335"/>
                </a:lnTo>
                <a:lnTo>
                  <a:pt x="113147" y="143768"/>
                </a:lnTo>
                <a:lnTo>
                  <a:pt x="114486" y="141126"/>
                </a:lnTo>
                <a:lnTo>
                  <a:pt x="116123" y="137815"/>
                </a:lnTo>
                <a:lnTo>
                  <a:pt x="117686" y="134503"/>
                </a:lnTo>
                <a:lnTo>
                  <a:pt x="119211" y="131192"/>
                </a:lnTo>
                <a:lnTo>
                  <a:pt x="120700" y="127917"/>
                </a:lnTo>
                <a:lnTo>
                  <a:pt x="122114" y="124643"/>
                </a:lnTo>
                <a:lnTo>
                  <a:pt x="123453" y="121406"/>
                </a:lnTo>
                <a:lnTo>
                  <a:pt x="124755" y="118169"/>
                </a:lnTo>
                <a:lnTo>
                  <a:pt x="126020" y="114969"/>
                </a:lnTo>
                <a:lnTo>
                  <a:pt x="127211" y="111770"/>
                </a:lnTo>
                <a:lnTo>
                  <a:pt x="128327" y="108607"/>
                </a:lnTo>
                <a:lnTo>
                  <a:pt x="129406" y="105444"/>
                </a:lnTo>
                <a:lnTo>
                  <a:pt x="130411" y="102282"/>
                </a:lnTo>
                <a:lnTo>
                  <a:pt x="131341" y="99194"/>
                </a:lnTo>
                <a:lnTo>
                  <a:pt x="132234" y="96106"/>
                </a:lnTo>
                <a:lnTo>
                  <a:pt x="133090" y="93017"/>
                </a:lnTo>
                <a:lnTo>
                  <a:pt x="133871" y="89966"/>
                </a:lnTo>
                <a:lnTo>
                  <a:pt x="134764" y="86208"/>
                </a:lnTo>
                <a:lnTo>
                  <a:pt x="135545" y="82451"/>
                </a:lnTo>
                <a:lnTo>
                  <a:pt x="136252" y="78767"/>
                </a:lnTo>
                <a:lnTo>
                  <a:pt x="136848" y="75121"/>
                </a:lnTo>
                <a:lnTo>
                  <a:pt x="137368" y="71475"/>
                </a:lnTo>
                <a:lnTo>
                  <a:pt x="137778" y="67903"/>
                </a:lnTo>
                <a:lnTo>
                  <a:pt x="138113" y="64368"/>
                </a:lnTo>
                <a:lnTo>
                  <a:pt x="138261" y="62619"/>
                </a:lnTo>
                <a:lnTo>
                  <a:pt x="138373" y="60871"/>
                </a:lnTo>
                <a:lnTo>
                  <a:pt x="138447" y="59122"/>
                </a:lnTo>
                <a:lnTo>
                  <a:pt x="138485" y="57410"/>
                </a:lnTo>
                <a:lnTo>
                  <a:pt x="138522" y="55699"/>
                </a:lnTo>
                <a:lnTo>
                  <a:pt x="138559" y="53987"/>
                </a:lnTo>
                <a:lnTo>
                  <a:pt x="138522" y="52313"/>
                </a:lnTo>
                <a:lnTo>
                  <a:pt x="138485" y="50639"/>
                </a:lnTo>
                <a:lnTo>
                  <a:pt x="138447" y="48964"/>
                </a:lnTo>
                <a:lnTo>
                  <a:pt x="138373" y="47327"/>
                </a:lnTo>
                <a:lnTo>
                  <a:pt x="138261" y="45653"/>
                </a:lnTo>
                <a:lnTo>
                  <a:pt x="138113" y="44016"/>
                </a:lnTo>
                <a:lnTo>
                  <a:pt x="137964" y="42416"/>
                </a:lnTo>
                <a:lnTo>
                  <a:pt x="137815" y="40816"/>
                </a:lnTo>
                <a:lnTo>
                  <a:pt x="137592" y="39216"/>
                </a:lnTo>
                <a:lnTo>
                  <a:pt x="137368" y="37616"/>
                </a:lnTo>
                <a:lnTo>
                  <a:pt x="137145" y="36054"/>
                </a:lnTo>
                <a:lnTo>
                  <a:pt x="136885" y="34491"/>
                </a:lnTo>
                <a:lnTo>
                  <a:pt x="136401" y="32110"/>
                </a:lnTo>
                <a:lnTo>
                  <a:pt x="135917" y="29803"/>
                </a:lnTo>
                <a:lnTo>
                  <a:pt x="135359" y="27496"/>
                </a:lnTo>
                <a:lnTo>
                  <a:pt x="134727" y="25189"/>
                </a:lnTo>
                <a:lnTo>
                  <a:pt x="134057" y="22957"/>
                </a:lnTo>
                <a:lnTo>
                  <a:pt x="133313" y="20724"/>
                </a:lnTo>
                <a:lnTo>
                  <a:pt x="132532" y="18492"/>
                </a:lnTo>
                <a:lnTo>
                  <a:pt x="131676" y="16334"/>
                </a:lnTo>
                <a:lnTo>
                  <a:pt x="133648" y="15664"/>
                </a:lnTo>
                <a:lnTo>
                  <a:pt x="135545" y="14994"/>
                </a:lnTo>
                <a:lnTo>
                  <a:pt x="137480" y="14287"/>
                </a:lnTo>
                <a:lnTo>
                  <a:pt x="139378" y="13581"/>
                </a:lnTo>
                <a:lnTo>
                  <a:pt x="141238" y="12836"/>
                </a:lnTo>
                <a:lnTo>
                  <a:pt x="143136" y="12055"/>
                </a:lnTo>
                <a:lnTo>
                  <a:pt x="144996" y="11236"/>
                </a:lnTo>
                <a:lnTo>
                  <a:pt x="146819" y="10418"/>
                </a:lnTo>
                <a:lnTo>
                  <a:pt x="146819" y="9785"/>
                </a:lnTo>
                <a:lnTo>
                  <a:pt x="144959" y="10604"/>
                </a:lnTo>
                <a:lnTo>
                  <a:pt x="143061" y="11423"/>
                </a:lnTo>
                <a:lnTo>
                  <a:pt x="141164" y="12204"/>
                </a:lnTo>
                <a:lnTo>
                  <a:pt x="139266" y="12985"/>
                </a:lnTo>
                <a:lnTo>
                  <a:pt x="137331" y="13729"/>
                </a:lnTo>
                <a:lnTo>
                  <a:pt x="135396" y="14436"/>
                </a:lnTo>
                <a:lnTo>
                  <a:pt x="133424" y="15106"/>
                </a:lnTo>
                <a:lnTo>
                  <a:pt x="131453" y="15776"/>
                </a:lnTo>
                <a:lnTo>
                  <a:pt x="130597" y="13729"/>
                </a:lnTo>
                <a:lnTo>
                  <a:pt x="129667" y="11683"/>
                </a:lnTo>
                <a:lnTo>
                  <a:pt x="128699" y="9674"/>
                </a:lnTo>
                <a:lnTo>
                  <a:pt x="127695" y="7665"/>
                </a:lnTo>
                <a:lnTo>
                  <a:pt x="126616" y="5730"/>
                </a:lnTo>
                <a:lnTo>
                  <a:pt x="125499" y="3795"/>
                </a:lnTo>
                <a:lnTo>
                  <a:pt x="124309" y="1860"/>
                </a:lnTo>
                <a:lnTo>
                  <a:pt x="123081" y="0"/>
                </a:lnTo>
                <a:lnTo>
                  <a:pt x="122374" y="0"/>
                </a:lnTo>
                <a:lnTo>
                  <a:pt x="123639" y="1898"/>
                </a:lnTo>
                <a:lnTo>
                  <a:pt x="124830" y="3832"/>
                </a:lnTo>
                <a:lnTo>
                  <a:pt x="125946" y="5767"/>
                </a:lnTo>
                <a:lnTo>
                  <a:pt x="127062" y="7739"/>
                </a:lnTo>
                <a:lnTo>
                  <a:pt x="128104" y="9785"/>
                </a:lnTo>
                <a:lnTo>
                  <a:pt x="129071" y="11795"/>
                </a:lnTo>
                <a:lnTo>
                  <a:pt x="130001" y="13878"/>
                </a:lnTo>
                <a:lnTo>
                  <a:pt x="130894" y="15962"/>
                </a:lnTo>
                <a:lnTo>
                  <a:pt x="128885" y="16594"/>
                </a:lnTo>
                <a:lnTo>
                  <a:pt x="126876" y="17227"/>
                </a:lnTo>
                <a:lnTo>
                  <a:pt x="124830" y="17785"/>
                </a:lnTo>
                <a:lnTo>
                  <a:pt x="122783" y="18343"/>
                </a:lnTo>
                <a:lnTo>
                  <a:pt x="119211" y="19236"/>
                </a:lnTo>
                <a:lnTo>
                  <a:pt x="115602" y="20055"/>
                </a:lnTo>
                <a:lnTo>
                  <a:pt x="111956" y="20799"/>
                </a:lnTo>
                <a:lnTo>
                  <a:pt x="108273" y="21431"/>
                </a:lnTo>
                <a:lnTo>
                  <a:pt x="104515" y="22027"/>
                </a:lnTo>
                <a:lnTo>
                  <a:pt x="100719" y="22547"/>
                </a:lnTo>
                <a:lnTo>
                  <a:pt x="96887" y="22957"/>
                </a:lnTo>
                <a:lnTo>
                  <a:pt x="93018" y="23292"/>
                </a:lnTo>
                <a:lnTo>
                  <a:pt x="89074" y="23589"/>
                </a:lnTo>
                <a:lnTo>
                  <a:pt x="85093" y="23775"/>
                </a:lnTo>
                <a:lnTo>
                  <a:pt x="81074" y="23887"/>
                </a:lnTo>
                <a:lnTo>
                  <a:pt x="77019" y="23924"/>
                </a:lnTo>
                <a:lnTo>
                  <a:pt x="72926" y="23887"/>
                </a:lnTo>
                <a:lnTo>
                  <a:pt x="68796" y="23775"/>
                </a:lnTo>
                <a:lnTo>
                  <a:pt x="64629" y="23589"/>
                </a:lnTo>
                <a:lnTo>
                  <a:pt x="60387" y="23292"/>
                </a:lnTo>
                <a:lnTo>
                  <a:pt x="57634" y="22957"/>
                </a:lnTo>
                <a:lnTo>
                  <a:pt x="54880" y="22547"/>
                </a:lnTo>
                <a:lnTo>
                  <a:pt x="52090" y="22027"/>
                </a:lnTo>
                <a:lnTo>
                  <a:pt x="49262" y="21431"/>
                </a:lnTo>
                <a:lnTo>
                  <a:pt x="46434" y="20761"/>
                </a:lnTo>
                <a:lnTo>
                  <a:pt x="43569" y="19980"/>
                </a:lnTo>
                <a:lnTo>
                  <a:pt x="40667" y="19087"/>
                </a:lnTo>
                <a:lnTo>
                  <a:pt x="37728" y="18120"/>
                </a:lnTo>
                <a:lnTo>
                  <a:pt x="34714" y="17041"/>
                </a:lnTo>
                <a:lnTo>
                  <a:pt x="31700" y="15887"/>
                </a:lnTo>
                <a:lnTo>
                  <a:pt x="28649" y="14622"/>
                </a:lnTo>
                <a:lnTo>
                  <a:pt x="25524" y="13283"/>
                </a:lnTo>
                <a:lnTo>
                  <a:pt x="22324" y="11832"/>
                </a:lnTo>
                <a:lnTo>
                  <a:pt x="19124" y="10269"/>
                </a:lnTo>
                <a:lnTo>
                  <a:pt x="15813" y="8595"/>
                </a:lnTo>
                <a:lnTo>
                  <a:pt x="12464" y="6846"/>
                </a:lnTo>
                <a:lnTo>
                  <a:pt x="9823" y="5358"/>
                </a:lnTo>
                <a:lnTo>
                  <a:pt x="6995" y="3721"/>
                </a:lnTo>
                <a:lnTo>
                  <a:pt x="5544" y="2865"/>
                </a:lnTo>
                <a:lnTo>
                  <a:pt x="4056" y="1935"/>
                </a:lnTo>
                <a:lnTo>
                  <a:pt x="2567" y="1005"/>
                </a:lnTo>
                <a:lnTo>
                  <a:pt x="1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06" name="Google Shape;406;p68"/>
          <p:cNvPicPr preferRelativeResize="0"/>
          <p:nvPr/>
        </p:nvPicPr>
        <p:blipFill rotWithShape="1">
          <a:blip r:embed="rId4">
            <a:alphaModFix/>
          </a:blip>
          <a:srcRect b="0" l="55738" r="0" t="39434"/>
          <a:stretch/>
        </p:blipFill>
        <p:spPr>
          <a:xfrm>
            <a:off x="0" y="0"/>
            <a:ext cx="3589874" cy="491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68"/>
          <p:cNvPicPr preferRelativeResize="0"/>
          <p:nvPr/>
        </p:nvPicPr>
        <p:blipFill rotWithShape="1">
          <a:blip r:embed="rId2">
            <a:alphaModFix/>
          </a:blip>
          <a:srcRect b="0" l="0" r="0" t="53791"/>
          <a:stretch/>
        </p:blipFill>
        <p:spPr>
          <a:xfrm>
            <a:off x="661926" y="0"/>
            <a:ext cx="4236652" cy="237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2">
  <p:cSld name="CUSTOM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69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3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9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/>
        </p:txBody>
      </p:sp>
      <p:sp>
        <p:nvSpPr>
          <p:cNvPr id="411" name="Google Shape;411;p69"/>
          <p:cNvSpPr txBox="1"/>
          <p:nvPr>
            <p:ph idx="1" type="body"/>
          </p:nvPr>
        </p:nvSpPr>
        <p:spPr>
          <a:xfrm>
            <a:off x="228600" y="1637275"/>
            <a:ext cx="3351600" cy="30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1pPr>
            <a:lvl2pPr indent="-3302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2pPr>
            <a:lvl3pPr indent="-3302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3pPr>
            <a:lvl4pPr indent="-3302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4pPr>
            <a:lvl5pPr indent="-3302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5pPr>
            <a:lvl6pPr indent="-3302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6pPr>
            <a:lvl7pPr indent="-3302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7pPr>
            <a:lvl8pPr indent="-3302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8pPr>
            <a:lvl9pPr indent="-3302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600"/>
              <a:buFont typeface="Nunito Sans"/>
              <a:buChar char="■"/>
              <a:defRPr sz="1600"/>
            </a:lvl9pPr>
          </a:lstStyle>
          <a:p/>
        </p:txBody>
      </p:sp>
      <p:sp>
        <p:nvSpPr>
          <p:cNvPr id="412" name="Google Shape;412;p69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13" name="Google Shape;413;p69"/>
          <p:cNvSpPr txBox="1"/>
          <p:nvPr>
            <p:ph idx="2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Alt 1">
  <p:cSld name="BLANK_1_1_1_1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0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16" name="Google Shape;416;p70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417" name="Google Shape;417;p70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3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70"/>
          <p:cNvSpPr txBox="1"/>
          <p:nvPr>
            <p:ph idx="1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">
  <p:cSld name="BLANK_1_1_1_1_2_3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1"/>
          <p:cNvSpPr/>
          <p:nvPr/>
        </p:nvSpPr>
        <p:spPr>
          <a:xfrm>
            <a:off x="-3491" y="1985350"/>
            <a:ext cx="3736169" cy="3157918"/>
          </a:xfrm>
          <a:custGeom>
            <a:rect b="b" l="l" r="r" t="t"/>
            <a:pathLst>
              <a:path extrusionOk="0" h="209550" w="247921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21" name="Google Shape;421;p71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22" name="Google Shape;422;p71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23" name="Google Shape;423;p71"/>
          <p:cNvSpPr/>
          <p:nvPr>
            <p:ph idx="2" type="pic"/>
          </p:nvPr>
        </p:nvSpPr>
        <p:spPr>
          <a:xfrm>
            <a:off x="1208525" y="116427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24" name="Google Shape;424;p71"/>
          <p:cNvSpPr/>
          <p:nvPr>
            <p:ph idx="3" type="pic"/>
          </p:nvPr>
        </p:nvSpPr>
        <p:spPr>
          <a:xfrm>
            <a:off x="3079163" y="116427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25" name="Google Shape;425;p71"/>
          <p:cNvSpPr/>
          <p:nvPr>
            <p:ph idx="4" type="pic"/>
          </p:nvPr>
        </p:nvSpPr>
        <p:spPr>
          <a:xfrm>
            <a:off x="4949788" y="116427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26" name="Google Shape;426;p71"/>
          <p:cNvSpPr/>
          <p:nvPr>
            <p:ph idx="5" type="pic"/>
          </p:nvPr>
        </p:nvSpPr>
        <p:spPr>
          <a:xfrm>
            <a:off x="6820413" y="116427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27" name="Google Shape;427;p71"/>
          <p:cNvSpPr txBox="1"/>
          <p:nvPr>
            <p:ph idx="1" type="subTitle"/>
          </p:nvPr>
        </p:nvSpPr>
        <p:spPr>
          <a:xfrm>
            <a:off x="1208525" y="2282372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28" name="Google Shape;428;p71"/>
          <p:cNvSpPr txBox="1"/>
          <p:nvPr>
            <p:ph idx="6" type="subTitle"/>
          </p:nvPr>
        </p:nvSpPr>
        <p:spPr>
          <a:xfrm>
            <a:off x="1208525" y="251993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29" name="Google Shape;429;p71"/>
          <p:cNvSpPr txBox="1"/>
          <p:nvPr>
            <p:ph idx="7" type="subTitle"/>
          </p:nvPr>
        </p:nvSpPr>
        <p:spPr>
          <a:xfrm>
            <a:off x="3079166" y="2282372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30" name="Google Shape;430;p71"/>
          <p:cNvSpPr txBox="1"/>
          <p:nvPr>
            <p:ph idx="8" type="subTitle"/>
          </p:nvPr>
        </p:nvSpPr>
        <p:spPr>
          <a:xfrm>
            <a:off x="3079163" y="251993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31" name="Google Shape;431;p71"/>
          <p:cNvSpPr txBox="1"/>
          <p:nvPr>
            <p:ph idx="9" type="subTitle"/>
          </p:nvPr>
        </p:nvSpPr>
        <p:spPr>
          <a:xfrm>
            <a:off x="4949794" y="2282372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32" name="Google Shape;432;p71"/>
          <p:cNvSpPr txBox="1"/>
          <p:nvPr>
            <p:ph idx="13" type="subTitle"/>
          </p:nvPr>
        </p:nvSpPr>
        <p:spPr>
          <a:xfrm>
            <a:off x="4949788" y="251993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33" name="Google Shape;433;p71"/>
          <p:cNvSpPr txBox="1"/>
          <p:nvPr>
            <p:ph idx="14" type="subTitle"/>
          </p:nvPr>
        </p:nvSpPr>
        <p:spPr>
          <a:xfrm>
            <a:off x="6820423" y="2282372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34" name="Google Shape;434;p71"/>
          <p:cNvSpPr txBox="1"/>
          <p:nvPr>
            <p:ph idx="15" type="subTitle"/>
          </p:nvPr>
        </p:nvSpPr>
        <p:spPr>
          <a:xfrm>
            <a:off x="6820413" y="251993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35" name="Google Shape;435;p71"/>
          <p:cNvSpPr/>
          <p:nvPr>
            <p:ph idx="16" type="pic"/>
          </p:nvPr>
        </p:nvSpPr>
        <p:spPr>
          <a:xfrm>
            <a:off x="3079163" y="295882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36" name="Google Shape;436;p71"/>
          <p:cNvSpPr/>
          <p:nvPr>
            <p:ph idx="17" type="pic"/>
          </p:nvPr>
        </p:nvSpPr>
        <p:spPr>
          <a:xfrm>
            <a:off x="4949788" y="295882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37" name="Google Shape;437;p71"/>
          <p:cNvSpPr/>
          <p:nvPr>
            <p:ph idx="18" type="pic"/>
          </p:nvPr>
        </p:nvSpPr>
        <p:spPr>
          <a:xfrm>
            <a:off x="6820413" y="295882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38" name="Google Shape;438;p71"/>
          <p:cNvSpPr txBox="1"/>
          <p:nvPr>
            <p:ph idx="19" type="subTitle"/>
          </p:nvPr>
        </p:nvSpPr>
        <p:spPr>
          <a:xfrm>
            <a:off x="1208525" y="4076921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39" name="Google Shape;439;p71"/>
          <p:cNvSpPr/>
          <p:nvPr>
            <p:ph idx="20" type="pic"/>
          </p:nvPr>
        </p:nvSpPr>
        <p:spPr>
          <a:xfrm>
            <a:off x="1208550" y="295882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40" name="Google Shape;440;p71"/>
          <p:cNvSpPr txBox="1"/>
          <p:nvPr>
            <p:ph idx="21" type="subTitle"/>
          </p:nvPr>
        </p:nvSpPr>
        <p:spPr>
          <a:xfrm>
            <a:off x="3079166" y="4076921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41" name="Google Shape;441;p71"/>
          <p:cNvSpPr txBox="1"/>
          <p:nvPr>
            <p:ph idx="22" type="subTitle"/>
          </p:nvPr>
        </p:nvSpPr>
        <p:spPr>
          <a:xfrm>
            <a:off x="4949794" y="4076921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42" name="Google Shape;442;p71"/>
          <p:cNvSpPr txBox="1"/>
          <p:nvPr>
            <p:ph idx="23" type="subTitle"/>
          </p:nvPr>
        </p:nvSpPr>
        <p:spPr>
          <a:xfrm>
            <a:off x="3079163" y="431448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43" name="Google Shape;443;p71"/>
          <p:cNvSpPr txBox="1"/>
          <p:nvPr>
            <p:ph idx="24" type="subTitle"/>
          </p:nvPr>
        </p:nvSpPr>
        <p:spPr>
          <a:xfrm>
            <a:off x="6820423" y="4076921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44" name="Google Shape;444;p71"/>
          <p:cNvSpPr txBox="1"/>
          <p:nvPr>
            <p:ph idx="25" type="subTitle"/>
          </p:nvPr>
        </p:nvSpPr>
        <p:spPr>
          <a:xfrm>
            <a:off x="4949788" y="431448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45" name="Google Shape;445;p71"/>
          <p:cNvSpPr txBox="1"/>
          <p:nvPr>
            <p:ph idx="26" type="subTitle"/>
          </p:nvPr>
        </p:nvSpPr>
        <p:spPr>
          <a:xfrm>
            <a:off x="1208525" y="431448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46" name="Google Shape;446;p71"/>
          <p:cNvSpPr txBox="1"/>
          <p:nvPr>
            <p:ph idx="27" type="subTitle"/>
          </p:nvPr>
        </p:nvSpPr>
        <p:spPr>
          <a:xfrm>
            <a:off x="6820413" y="431448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47" name="Google Shape;447;p71"/>
          <p:cNvSpPr txBox="1"/>
          <p:nvPr>
            <p:ph idx="28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 - Alt 1">
  <p:cSld name="BLANK_1_1_1_1_2_3_1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2"/>
          <p:cNvSpPr txBox="1"/>
          <p:nvPr>
            <p:ph idx="1" type="body"/>
          </p:nvPr>
        </p:nvSpPr>
        <p:spPr>
          <a:xfrm>
            <a:off x="6014118" y="1661825"/>
            <a:ext cx="2148900" cy="766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/>
        </p:txBody>
      </p:sp>
      <p:sp>
        <p:nvSpPr>
          <p:cNvPr id="450" name="Google Shape;450;p72"/>
          <p:cNvSpPr txBox="1"/>
          <p:nvPr>
            <p:ph idx="2" type="body"/>
          </p:nvPr>
        </p:nvSpPr>
        <p:spPr>
          <a:xfrm>
            <a:off x="2317068" y="1661825"/>
            <a:ext cx="2148900" cy="766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/>
        </p:txBody>
      </p:sp>
      <p:sp>
        <p:nvSpPr>
          <p:cNvPr id="451" name="Google Shape;451;p72"/>
          <p:cNvSpPr/>
          <p:nvPr/>
        </p:nvSpPr>
        <p:spPr>
          <a:xfrm>
            <a:off x="-3491" y="1985350"/>
            <a:ext cx="3736169" cy="3157918"/>
          </a:xfrm>
          <a:custGeom>
            <a:rect b="b" l="l" r="r" t="t"/>
            <a:pathLst>
              <a:path extrusionOk="0" h="209550" w="247921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2" name="Google Shape;452;p72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53" name="Google Shape;453;p72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54" name="Google Shape;454;p72"/>
          <p:cNvSpPr/>
          <p:nvPr>
            <p:ph idx="3" type="pic"/>
          </p:nvPr>
        </p:nvSpPr>
        <p:spPr>
          <a:xfrm>
            <a:off x="988450" y="2967538"/>
            <a:ext cx="1264200" cy="1258500"/>
          </a:xfrm>
          <a:prstGeom prst="roundRect">
            <a:avLst>
              <a:gd fmla="val 16718" name="adj"/>
            </a:avLst>
          </a:prstGeom>
          <a:noFill/>
          <a:ln>
            <a:noFill/>
          </a:ln>
        </p:spPr>
      </p:sp>
      <p:sp>
        <p:nvSpPr>
          <p:cNvPr id="455" name="Google Shape;455;p72"/>
          <p:cNvSpPr txBox="1"/>
          <p:nvPr>
            <p:ph idx="4" type="subTitle"/>
          </p:nvPr>
        </p:nvSpPr>
        <p:spPr>
          <a:xfrm>
            <a:off x="2317068" y="2953117"/>
            <a:ext cx="1314600" cy="3114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56" name="Google Shape;456;p72"/>
          <p:cNvSpPr txBox="1"/>
          <p:nvPr>
            <p:ph idx="5" type="subTitle"/>
          </p:nvPr>
        </p:nvSpPr>
        <p:spPr>
          <a:xfrm>
            <a:off x="2317068" y="3283266"/>
            <a:ext cx="13146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57" name="Google Shape;457;p72"/>
          <p:cNvSpPr txBox="1"/>
          <p:nvPr>
            <p:ph idx="6" type="body"/>
          </p:nvPr>
        </p:nvSpPr>
        <p:spPr>
          <a:xfrm>
            <a:off x="2317068" y="3459387"/>
            <a:ext cx="2148900" cy="766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/>
        </p:txBody>
      </p:sp>
      <p:sp>
        <p:nvSpPr>
          <p:cNvPr id="458" name="Google Shape;458;p72"/>
          <p:cNvSpPr/>
          <p:nvPr>
            <p:ph idx="7" type="pic"/>
          </p:nvPr>
        </p:nvSpPr>
        <p:spPr>
          <a:xfrm>
            <a:off x="4685500" y="1169975"/>
            <a:ext cx="1264200" cy="1258500"/>
          </a:xfrm>
          <a:prstGeom prst="roundRect">
            <a:avLst>
              <a:gd fmla="val 16718" name="adj"/>
            </a:avLst>
          </a:prstGeom>
          <a:noFill/>
          <a:ln>
            <a:noFill/>
          </a:ln>
        </p:spPr>
      </p:sp>
      <p:sp>
        <p:nvSpPr>
          <p:cNvPr id="459" name="Google Shape;459;p72"/>
          <p:cNvSpPr txBox="1"/>
          <p:nvPr>
            <p:ph idx="8" type="subTitle"/>
          </p:nvPr>
        </p:nvSpPr>
        <p:spPr>
          <a:xfrm>
            <a:off x="6014118" y="1155555"/>
            <a:ext cx="1314600" cy="3114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60" name="Google Shape;460;p72"/>
          <p:cNvSpPr txBox="1"/>
          <p:nvPr>
            <p:ph idx="9" type="subTitle"/>
          </p:nvPr>
        </p:nvSpPr>
        <p:spPr>
          <a:xfrm>
            <a:off x="6014118" y="1485704"/>
            <a:ext cx="13146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61" name="Google Shape;461;p72"/>
          <p:cNvSpPr/>
          <p:nvPr>
            <p:ph idx="13" type="pic"/>
          </p:nvPr>
        </p:nvSpPr>
        <p:spPr>
          <a:xfrm>
            <a:off x="4685500" y="2967538"/>
            <a:ext cx="1264200" cy="1258500"/>
          </a:xfrm>
          <a:prstGeom prst="roundRect">
            <a:avLst>
              <a:gd fmla="val 16718" name="adj"/>
            </a:avLst>
          </a:prstGeom>
          <a:noFill/>
          <a:ln>
            <a:noFill/>
          </a:ln>
        </p:spPr>
      </p:sp>
      <p:sp>
        <p:nvSpPr>
          <p:cNvPr id="462" name="Google Shape;462;p72"/>
          <p:cNvSpPr txBox="1"/>
          <p:nvPr>
            <p:ph idx="14" type="subTitle"/>
          </p:nvPr>
        </p:nvSpPr>
        <p:spPr>
          <a:xfrm>
            <a:off x="6014118" y="2953117"/>
            <a:ext cx="1314600" cy="3114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63" name="Google Shape;463;p72"/>
          <p:cNvSpPr txBox="1"/>
          <p:nvPr>
            <p:ph idx="15" type="subTitle"/>
          </p:nvPr>
        </p:nvSpPr>
        <p:spPr>
          <a:xfrm>
            <a:off x="6014118" y="3283266"/>
            <a:ext cx="13146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64" name="Google Shape;464;p72"/>
          <p:cNvSpPr txBox="1"/>
          <p:nvPr>
            <p:ph idx="16" type="body"/>
          </p:nvPr>
        </p:nvSpPr>
        <p:spPr>
          <a:xfrm>
            <a:off x="6014118" y="3459387"/>
            <a:ext cx="2148900" cy="766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/>
        </p:txBody>
      </p:sp>
      <p:sp>
        <p:nvSpPr>
          <p:cNvPr id="465" name="Google Shape;465;p72"/>
          <p:cNvSpPr/>
          <p:nvPr>
            <p:ph idx="17" type="pic"/>
          </p:nvPr>
        </p:nvSpPr>
        <p:spPr>
          <a:xfrm>
            <a:off x="988450" y="1169975"/>
            <a:ext cx="1264200" cy="1258500"/>
          </a:xfrm>
          <a:prstGeom prst="roundRect">
            <a:avLst>
              <a:gd fmla="val 16718" name="adj"/>
            </a:avLst>
          </a:prstGeom>
          <a:noFill/>
          <a:ln>
            <a:noFill/>
          </a:ln>
        </p:spPr>
      </p:sp>
      <p:sp>
        <p:nvSpPr>
          <p:cNvPr id="466" name="Google Shape;466;p72"/>
          <p:cNvSpPr txBox="1"/>
          <p:nvPr>
            <p:ph idx="18" type="subTitle"/>
          </p:nvPr>
        </p:nvSpPr>
        <p:spPr>
          <a:xfrm>
            <a:off x="2317068" y="1155555"/>
            <a:ext cx="1314600" cy="3114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67" name="Google Shape;467;p72"/>
          <p:cNvSpPr txBox="1"/>
          <p:nvPr>
            <p:ph idx="19" type="subTitle"/>
          </p:nvPr>
        </p:nvSpPr>
        <p:spPr>
          <a:xfrm>
            <a:off x="2317068" y="1485704"/>
            <a:ext cx="13146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68" name="Google Shape;468;p72"/>
          <p:cNvSpPr txBox="1"/>
          <p:nvPr>
            <p:ph idx="20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Alt 4">
  <p:cSld name="BLANK_1_1_1_1_2_2">
    <p:bg>
      <p:bgPr>
        <a:solidFill>
          <a:schemeClr val="lt1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3"/>
          <p:cNvSpPr txBox="1"/>
          <p:nvPr>
            <p:ph type="title"/>
          </p:nvPr>
        </p:nvSpPr>
        <p:spPr>
          <a:xfrm>
            <a:off x="228600" y="228600"/>
            <a:ext cx="4803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71" name="Google Shape;471;p73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72" name="Google Shape;472;p73"/>
          <p:cNvSpPr/>
          <p:nvPr/>
        </p:nvSpPr>
        <p:spPr>
          <a:xfrm>
            <a:off x="7299656" y="0"/>
            <a:ext cx="1841902" cy="1572524"/>
          </a:xfrm>
          <a:custGeom>
            <a:rect b="b" l="l" r="r" t="t"/>
            <a:pathLst>
              <a:path extrusionOk="0" h="56257" w="65894">
                <a:moveTo>
                  <a:pt x="33226" y="18827"/>
                </a:moveTo>
                <a:lnTo>
                  <a:pt x="33115" y="20538"/>
                </a:lnTo>
                <a:lnTo>
                  <a:pt x="32966" y="22250"/>
                </a:lnTo>
                <a:lnTo>
                  <a:pt x="32743" y="23924"/>
                </a:lnTo>
                <a:lnTo>
                  <a:pt x="32445" y="25561"/>
                </a:lnTo>
                <a:lnTo>
                  <a:pt x="32110" y="27161"/>
                </a:lnTo>
                <a:lnTo>
                  <a:pt x="31701" y="28761"/>
                </a:lnTo>
                <a:lnTo>
                  <a:pt x="31217" y="30324"/>
                </a:lnTo>
                <a:lnTo>
                  <a:pt x="30696" y="31886"/>
                </a:lnTo>
                <a:lnTo>
                  <a:pt x="30212" y="33114"/>
                </a:lnTo>
                <a:lnTo>
                  <a:pt x="29692" y="34379"/>
                </a:lnTo>
                <a:lnTo>
                  <a:pt x="29133" y="35570"/>
                </a:lnTo>
                <a:lnTo>
                  <a:pt x="28538" y="36798"/>
                </a:lnTo>
                <a:lnTo>
                  <a:pt x="27868" y="37951"/>
                </a:lnTo>
                <a:lnTo>
                  <a:pt x="27199" y="39105"/>
                </a:lnTo>
                <a:lnTo>
                  <a:pt x="26455" y="40258"/>
                </a:lnTo>
                <a:lnTo>
                  <a:pt x="25673" y="41374"/>
                </a:lnTo>
                <a:lnTo>
                  <a:pt x="24855" y="42453"/>
                </a:lnTo>
                <a:lnTo>
                  <a:pt x="23999" y="43532"/>
                </a:lnTo>
                <a:lnTo>
                  <a:pt x="23143" y="44574"/>
                </a:lnTo>
                <a:lnTo>
                  <a:pt x="22176" y="45616"/>
                </a:lnTo>
                <a:lnTo>
                  <a:pt x="21208" y="46620"/>
                </a:lnTo>
                <a:lnTo>
                  <a:pt x="20204" y="47588"/>
                </a:lnTo>
                <a:lnTo>
                  <a:pt x="19162" y="48555"/>
                </a:lnTo>
                <a:lnTo>
                  <a:pt x="18083" y="49485"/>
                </a:lnTo>
                <a:lnTo>
                  <a:pt x="16520" y="50750"/>
                </a:lnTo>
                <a:lnTo>
                  <a:pt x="15069" y="51829"/>
                </a:lnTo>
                <a:lnTo>
                  <a:pt x="13693" y="52722"/>
                </a:lnTo>
                <a:lnTo>
                  <a:pt x="12428" y="53504"/>
                </a:lnTo>
                <a:lnTo>
                  <a:pt x="11237" y="54136"/>
                </a:lnTo>
                <a:lnTo>
                  <a:pt x="10158" y="54657"/>
                </a:lnTo>
                <a:lnTo>
                  <a:pt x="9153" y="55029"/>
                </a:lnTo>
                <a:lnTo>
                  <a:pt x="8223" y="55327"/>
                </a:lnTo>
                <a:lnTo>
                  <a:pt x="7367" y="55513"/>
                </a:lnTo>
                <a:lnTo>
                  <a:pt x="6586" y="55624"/>
                </a:lnTo>
                <a:lnTo>
                  <a:pt x="5879" y="55662"/>
                </a:lnTo>
                <a:lnTo>
                  <a:pt x="5247" y="55662"/>
                </a:lnTo>
                <a:lnTo>
                  <a:pt x="4688" y="55550"/>
                </a:lnTo>
                <a:lnTo>
                  <a:pt x="4205" y="55438"/>
                </a:lnTo>
                <a:lnTo>
                  <a:pt x="3758" y="55290"/>
                </a:lnTo>
                <a:lnTo>
                  <a:pt x="3386" y="55141"/>
                </a:lnTo>
                <a:lnTo>
                  <a:pt x="3014" y="54917"/>
                </a:lnTo>
                <a:lnTo>
                  <a:pt x="2679" y="54657"/>
                </a:lnTo>
                <a:lnTo>
                  <a:pt x="2344" y="54359"/>
                </a:lnTo>
                <a:lnTo>
                  <a:pt x="2047" y="54024"/>
                </a:lnTo>
                <a:lnTo>
                  <a:pt x="1786" y="53652"/>
                </a:lnTo>
                <a:lnTo>
                  <a:pt x="1526" y="53280"/>
                </a:lnTo>
                <a:lnTo>
                  <a:pt x="1303" y="52834"/>
                </a:lnTo>
                <a:lnTo>
                  <a:pt x="1117" y="52387"/>
                </a:lnTo>
                <a:lnTo>
                  <a:pt x="968" y="51904"/>
                </a:lnTo>
                <a:lnTo>
                  <a:pt x="819" y="51383"/>
                </a:lnTo>
                <a:lnTo>
                  <a:pt x="744" y="50825"/>
                </a:lnTo>
                <a:lnTo>
                  <a:pt x="670" y="50267"/>
                </a:lnTo>
                <a:lnTo>
                  <a:pt x="596" y="49671"/>
                </a:lnTo>
                <a:lnTo>
                  <a:pt x="596" y="49076"/>
                </a:lnTo>
                <a:lnTo>
                  <a:pt x="596" y="48406"/>
                </a:lnTo>
                <a:lnTo>
                  <a:pt x="633" y="47737"/>
                </a:lnTo>
                <a:lnTo>
                  <a:pt x="744" y="46844"/>
                </a:lnTo>
                <a:lnTo>
                  <a:pt x="893" y="45951"/>
                </a:lnTo>
                <a:lnTo>
                  <a:pt x="1117" y="45020"/>
                </a:lnTo>
                <a:lnTo>
                  <a:pt x="1340" y="44053"/>
                </a:lnTo>
                <a:lnTo>
                  <a:pt x="1637" y="43123"/>
                </a:lnTo>
                <a:lnTo>
                  <a:pt x="1972" y="42155"/>
                </a:lnTo>
                <a:lnTo>
                  <a:pt x="2344" y="41188"/>
                </a:lnTo>
                <a:lnTo>
                  <a:pt x="2754" y="40258"/>
                </a:lnTo>
                <a:lnTo>
                  <a:pt x="3237" y="39291"/>
                </a:lnTo>
                <a:lnTo>
                  <a:pt x="3721" y="38323"/>
                </a:lnTo>
                <a:lnTo>
                  <a:pt x="4279" y="37356"/>
                </a:lnTo>
                <a:lnTo>
                  <a:pt x="4837" y="36426"/>
                </a:lnTo>
                <a:lnTo>
                  <a:pt x="5470" y="35458"/>
                </a:lnTo>
                <a:lnTo>
                  <a:pt x="6102" y="34528"/>
                </a:lnTo>
                <a:lnTo>
                  <a:pt x="6809" y="33635"/>
                </a:lnTo>
                <a:lnTo>
                  <a:pt x="7553" y="32705"/>
                </a:lnTo>
                <a:lnTo>
                  <a:pt x="8186" y="31961"/>
                </a:lnTo>
                <a:lnTo>
                  <a:pt x="8893" y="31142"/>
                </a:lnTo>
                <a:lnTo>
                  <a:pt x="9674" y="30361"/>
                </a:lnTo>
                <a:lnTo>
                  <a:pt x="10530" y="29505"/>
                </a:lnTo>
                <a:lnTo>
                  <a:pt x="11423" y="28687"/>
                </a:lnTo>
                <a:lnTo>
                  <a:pt x="12390" y="27831"/>
                </a:lnTo>
                <a:lnTo>
                  <a:pt x="13432" y="26975"/>
                </a:lnTo>
                <a:lnTo>
                  <a:pt x="14548" y="26156"/>
                </a:lnTo>
                <a:lnTo>
                  <a:pt x="15702" y="25338"/>
                </a:lnTo>
                <a:lnTo>
                  <a:pt x="16967" y="24519"/>
                </a:lnTo>
                <a:lnTo>
                  <a:pt x="18269" y="23738"/>
                </a:lnTo>
                <a:lnTo>
                  <a:pt x="19683" y="22994"/>
                </a:lnTo>
                <a:lnTo>
                  <a:pt x="21134" y="22287"/>
                </a:lnTo>
                <a:lnTo>
                  <a:pt x="22697" y="21580"/>
                </a:lnTo>
                <a:lnTo>
                  <a:pt x="24297" y="20948"/>
                </a:lnTo>
                <a:lnTo>
                  <a:pt x="26008" y="20389"/>
                </a:lnTo>
                <a:lnTo>
                  <a:pt x="26938" y="20092"/>
                </a:lnTo>
                <a:lnTo>
                  <a:pt x="27831" y="19831"/>
                </a:lnTo>
                <a:lnTo>
                  <a:pt x="28761" y="19608"/>
                </a:lnTo>
                <a:lnTo>
                  <a:pt x="29654" y="19422"/>
                </a:lnTo>
                <a:lnTo>
                  <a:pt x="30547" y="19236"/>
                </a:lnTo>
                <a:lnTo>
                  <a:pt x="31440" y="19087"/>
                </a:lnTo>
                <a:lnTo>
                  <a:pt x="32333" y="18938"/>
                </a:lnTo>
                <a:lnTo>
                  <a:pt x="33226" y="18827"/>
                </a:lnTo>
                <a:close/>
                <a:moveTo>
                  <a:pt x="30696" y="0"/>
                </a:moveTo>
                <a:lnTo>
                  <a:pt x="31105" y="1377"/>
                </a:lnTo>
                <a:lnTo>
                  <a:pt x="31515" y="2865"/>
                </a:lnTo>
                <a:lnTo>
                  <a:pt x="31887" y="4502"/>
                </a:lnTo>
                <a:lnTo>
                  <a:pt x="32259" y="6251"/>
                </a:lnTo>
                <a:lnTo>
                  <a:pt x="32557" y="8074"/>
                </a:lnTo>
                <a:lnTo>
                  <a:pt x="32854" y="10009"/>
                </a:lnTo>
                <a:lnTo>
                  <a:pt x="33077" y="12055"/>
                </a:lnTo>
                <a:lnTo>
                  <a:pt x="33226" y="14139"/>
                </a:lnTo>
                <a:lnTo>
                  <a:pt x="33263" y="16222"/>
                </a:lnTo>
                <a:lnTo>
                  <a:pt x="33263" y="18231"/>
                </a:lnTo>
                <a:lnTo>
                  <a:pt x="32333" y="18343"/>
                </a:lnTo>
                <a:lnTo>
                  <a:pt x="31440" y="18492"/>
                </a:lnTo>
                <a:lnTo>
                  <a:pt x="30510" y="18641"/>
                </a:lnTo>
                <a:lnTo>
                  <a:pt x="29580" y="18827"/>
                </a:lnTo>
                <a:lnTo>
                  <a:pt x="28650" y="19013"/>
                </a:lnTo>
                <a:lnTo>
                  <a:pt x="27720" y="19273"/>
                </a:lnTo>
                <a:lnTo>
                  <a:pt x="26789" y="19534"/>
                </a:lnTo>
                <a:lnTo>
                  <a:pt x="25822" y="19831"/>
                </a:lnTo>
                <a:lnTo>
                  <a:pt x="24111" y="20389"/>
                </a:lnTo>
                <a:lnTo>
                  <a:pt x="22436" y="21059"/>
                </a:lnTo>
                <a:lnTo>
                  <a:pt x="20874" y="21729"/>
                </a:lnTo>
                <a:lnTo>
                  <a:pt x="19385" y="22473"/>
                </a:lnTo>
                <a:lnTo>
                  <a:pt x="17971" y="23217"/>
                </a:lnTo>
                <a:lnTo>
                  <a:pt x="16632" y="24036"/>
                </a:lnTo>
                <a:lnTo>
                  <a:pt x="15367" y="24854"/>
                </a:lnTo>
                <a:lnTo>
                  <a:pt x="14176" y="25673"/>
                </a:lnTo>
                <a:lnTo>
                  <a:pt x="13060" y="26529"/>
                </a:lnTo>
                <a:lnTo>
                  <a:pt x="12018" y="27384"/>
                </a:lnTo>
                <a:lnTo>
                  <a:pt x="11014" y="28240"/>
                </a:lnTo>
                <a:lnTo>
                  <a:pt x="10083" y="29096"/>
                </a:lnTo>
                <a:lnTo>
                  <a:pt x="9265" y="29914"/>
                </a:lnTo>
                <a:lnTo>
                  <a:pt x="8446" y="30770"/>
                </a:lnTo>
                <a:lnTo>
                  <a:pt x="7739" y="31551"/>
                </a:lnTo>
                <a:lnTo>
                  <a:pt x="7070" y="32333"/>
                </a:lnTo>
                <a:lnTo>
                  <a:pt x="6326" y="33263"/>
                </a:lnTo>
                <a:lnTo>
                  <a:pt x="5619" y="34193"/>
                </a:lnTo>
                <a:lnTo>
                  <a:pt x="4949" y="35161"/>
                </a:lnTo>
                <a:lnTo>
                  <a:pt x="4354" y="36091"/>
                </a:lnTo>
                <a:lnTo>
                  <a:pt x="3758" y="37095"/>
                </a:lnTo>
                <a:lnTo>
                  <a:pt x="3200" y="38063"/>
                </a:lnTo>
                <a:lnTo>
                  <a:pt x="2679" y="39030"/>
                </a:lnTo>
                <a:lnTo>
                  <a:pt x="2196" y="40035"/>
                </a:lnTo>
                <a:lnTo>
                  <a:pt x="1786" y="41002"/>
                </a:lnTo>
                <a:lnTo>
                  <a:pt x="1414" y="41969"/>
                </a:lnTo>
                <a:lnTo>
                  <a:pt x="1042" y="42974"/>
                </a:lnTo>
                <a:lnTo>
                  <a:pt x="782" y="43941"/>
                </a:lnTo>
                <a:lnTo>
                  <a:pt x="521" y="44872"/>
                </a:lnTo>
                <a:lnTo>
                  <a:pt x="298" y="45839"/>
                </a:lnTo>
                <a:lnTo>
                  <a:pt x="149" y="46769"/>
                </a:lnTo>
                <a:lnTo>
                  <a:pt x="38" y="47699"/>
                </a:lnTo>
                <a:lnTo>
                  <a:pt x="0" y="48406"/>
                </a:lnTo>
                <a:lnTo>
                  <a:pt x="0" y="49113"/>
                </a:lnTo>
                <a:lnTo>
                  <a:pt x="0" y="49746"/>
                </a:lnTo>
                <a:lnTo>
                  <a:pt x="75" y="50415"/>
                </a:lnTo>
                <a:lnTo>
                  <a:pt x="149" y="51011"/>
                </a:lnTo>
                <a:lnTo>
                  <a:pt x="261" y="51606"/>
                </a:lnTo>
                <a:lnTo>
                  <a:pt x="410" y="52164"/>
                </a:lnTo>
                <a:lnTo>
                  <a:pt x="596" y="52685"/>
                </a:lnTo>
                <a:lnTo>
                  <a:pt x="819" y="53169"/>
                </a:lnTo>
                <a:lnTo>
                  <a:pt x="1042" y="53615"/>
                </a:lnTo>
                <a:lnTo>
                  <a:pt x="1340" y="54062"/>
                </a:lnTo>
                <a:lnTo>
                  <a:pt x="1637" y="54434"/>
                </a:lnTo>
                <a:lnTo>
                  <a:pt x="1972" y="54806"/>
                </a:lnTo>
                <a:lnTo>
                  <a:pt x="2307" y="55141"/>
                </a:lnTo>
                <a:lnTo>
                  <a:pt x="2716" y="55401"/>
                </a:lnTo>
                <a:lnTo>
                  <a:pt x="3126" y="55662"/>
                </a:lnTo>
                <a:lnTo>
                  <a:pt x="3721" y="55922"/>
                </a:lnTo>
                <a:lnTo>
                  <a:pt x="4391" y="56108"/>
                </a:lnTo>
                <a:lnTo>
                  <a:pt x="5098" y="56220"/>
                </a:lnTo>
                <a:lnTo>
                  <a:pt x="5842" y="56257"/>
                </a:lnTo>
                <a:lnTo>
                  <a:pt x="6437" y="56257"/>
                </a:lnTo>
                <a:lnTo>
                  <a:pt x="7107" y="56182"/>
                </a:lnTo>
                <a:lnTo>
                  <a:pt x="7777" y="56034"/>
                </a:lnTo>
                <a:lnTo>
                  <a:pt x="8484" y="55885"/>
                </a:lnTo>
                <a:lnTo>
                  <a:pt x="9190" y="55624"/>
                </a:lnTo>
                <a:lnTo>
                  <a:pt x="9935" y="55364"/>
                </a:lnTo>
                <a:lnTo>
                  <a:pt x="10716" y="55029"/>
                </a:lnTo>
                <a:lnTo>
                  <a:pt x="11497" y="54657"/>
                </a:lnTo>
                <a:lnTo>
                  <a:pt x="12316" y="54248"/>
                </a:lnTo>
                <a:lnTo>
                  <a:pt x="13134" y="53764"/>
                </a:lnTo>
                <a:lnTo>
                  <a:pt x="13990" y="53243"/>
                </a:lnTo>
                <a:lnTo>
                  <a:pt x="14846" y="52685"/>
                </a:lnTo>
                <a:lnTo>
                  <a:pt x="15702" y="52090"/>
                </a:lnTo>
                <a:lnTo>
                  <a:pt x="16595" y="51420"/>
                </a:lnTo>
                <a:lnTo>
                  <a:pt x="17525" y="50713"/>
                </a:lnTo>
                <a:lnTo>
                  <a:pt x="18455" y="49969"/>
                </a:lnTo>
                <a:lnTo>
                  <a:pt x="19571" y="49002"/>
                </a:lnTo>
                <a:lnTo>
                  <a:pt x="20613" y="48034"/>
                </a:lnTo>
                <a:lnTo>
                  <a:pt x="21655" y="47030"/>
                </a:lnTo>
                <a:lnTo>
                  <a:pt x="22622" y="46025"/>
                </a:lnTo>
                <a:lnTo>
                  <a:pt x="23590" y="44983"/>
                </a:lnTo>
                <a:lnTo>
                  <a:pt x="24483" y="43904"/>
                </a:lnTo>
                <a:lnTo>
                  <a:pt x="25338" y="42825"/>
                </a:lnTo>
                <a:lnTo>
                  <a:pt x="26157" y="41709"/>
                </a:lnTo>
                <a:lnTo>
                  <a:pt x="26938" y="40593"/>
                </a:lnTo>
                <a:lnTo>
                  <a:pt x="27682" y="39439"/>
                </a:lnTo>
                <a:lnTo>
                  <a:pt x="28389" y="38249"/>
                </a:lnTo>
                <a:lnTo>
                  <a:pt x="29059" y="37058"/>
                </a:lnTo>
                <a:lnTo>
                  <a:pt x="29654" y="35830"/>
                </a:lnTo>
                <a:lnTo>
                  <a:pt x="30250" y="34602"/>
                </a:lnTo>
                <a:lnTo>
                  <a:pt x="30771" y="33337"/>
                </a:lnTo>
                <a:lnTo>
                  <a:pt x="31254" y="32072"/>
                </a:lnTo>
                <a:lnTo>
                  <a:pt x="31812" y="30510"/>
                </a:lnTo>
                <a:lnTo>
                  <a:pt x="32259" y="28910"/>
                </a:lnTo>
                <a:lnTo>
                  <a:pt x="32705" y="27273"/>
                </a:lnTo>
                <a:lnTo>
                  <a:pt x="33040" y="25636"/>
                </a:lnTo>
                <a:lnTo>
                  <a:pt x="33338" y="23961"/>
                </a:lnTo>
                <a:lnTo>
                  <a:pt x="33561" y="22250"/>
                </a:lnTo>
                <a:lnTo>
                  <a:pt x="33710" y="20538"/>
                </a:lnTo>
                <a:lnTo>
                  <a:pt x="33822" y="18790"/>
                </a:lnTo>
                <a:lnTo>
                  <a:pt x="35421" y="18678"/>
                </a:lnTo>
                <a:lnTo>
                  <a:pt x="36947" y="18678"/>
                </a:lnTo>
                <a:lnTo>
                  <a:pt x="38510" y="18752"/>
                </a:lnTo>
                <a:lnTo>
                  <a:pt x="40035" y="18901"/>
                </a:lnTo>
                <a:lnTo>
                  <a:pt x="41523" y="19124"/>
                </a:lnTo>
                <a:lnTo>
                  <a:pt x="43012" y="19422"/>
                </a:lnTo>
                <a:lnTo>
                  <a:pt x="44463" y="19831"/>
                </a:lnTo>
                <a:lnTo>
                  <a:pt x="45877" y="20315"/>
                </a:lnTo>
                <a:lnTo>
                  <a:pt x="46807" y="20650"/>
                </a:lnTo>
                <a:lnTo>
                  <a:pt x="47700" y="21022"/>
                </a:lnTo>
                <a:lnTo>
                  <a:pt x="48556" y="21431"/>
                </a:lnTo>
                <a:lnTo>
                  <a:pt x="49449" y="21878"/>
                </a:lnTo>
                <a:lnTo>
                  <a:pt x="50304" y="22361"/>
                </a:lnTo>
                <a:lnTo>
                  <a:pt x="51160" y="22882"/>
                </a:lnTo>
                <a:lnTo>
                  <a:pt x="52016" y="23440"/>
                </a:lnTo>
                <a:lnTo>
                  <a:pt x="52872" y="24036"/>
                </a:lnTo>
                <a:lnTo>
                  <a:pt x="53690" y="24631"/>
                </a:lnTo>
                <a:lnTo>
                  <a:pt x="54509" y="25264"/>
                </a:lnTo>
                <a:lnTo>
                  <a:pt x="55327" y="25933"/>
                </a:lnTo>
                <a:lnTo>
                  <a:pt x="56109" y="26677"/>
                </a:lnTo>
                <a:lnTo>
                  <a:pt x="56890" y="27384"/>
                </a:lnTo>
                <a:lnTo>
                  <a:pt x="57671" y="28166"/>
                </a:lnTo>
                <a:lnTo>
                  <a:pt x="58415" y="28984"/>
                </a:lnTo>
                <a:lnTo>
                  <a:pt x="59160" y="29803"/>
                </a:lnTo>
                <a:lnTo>
                  <a:pt x="60239" y="31068"/>
                </a:lnTo>
                <a:lnTo>
                  <a:pt x="61243" y="32370"/>
                </a:lnTo>
                <a:lnTo>
                  <a:pt x="62173" y="33635"/>
                </a:lnTo>
                <a:lnTo>
                  <a:pt x="63029" y="34937"/>
                </a:lnTo>
                <a:lnTo>
                  <a:pt x="63848" y="36202"/>
                </a:lnTo>
                <a:lnTo>
                  <a:pt x="64592" y="37430"/>
                </a:lnTo>
                <a:lnTo>
                  <a:pt x="65261" y="38621"/>
                </a:lnTo>
                <a:lnTo>
                  <a:pt x="65894" y="39811"/>
                </a:lnTo>
                <a:lnTo>
                  <a:pt x="65894" y="38546"/>
                </a:lnTo>
                <a:lnTo>
                  <a:pt x="65299" y="37467"/>
                </a:lnTo>
                <a:lnTo>
                  <a:pt x="64629" y="36351"/>
                </a:lnTo>
                <a:lnTo>
                  <a:pt x="63922" y="35198"/>
                </a:lnTo>
                <a:lnTo>
                  <a:pt x="63178" y="34044"/>
                </a:lnTo>
                <a:lnTo>
                  <a:pt x="62359" y="32891"/>
                </a:lnTo>
                <a:lnTo>
                  <a:pt x="61504" y="31738"/>
                </a:lnTo>
                <a:lnTo>
                  <a:pt x="60611" y="30584"/>
                </a:lnTo>
                <a:lnTo>
                  <a:pt x="59643" y="29431"/>
                </a:lnTo>
                <a:lnTo>
                  <a:pt x="58862" y="28575"/>
                </a:lnTo>
                <a:lnTo>
                  <a:pt x="58081" y="27756"/>
                </a:lnTo>
                <a:lnTo>
                  <a:pt x="57299" y="26975"/>
                </a:lnTo>
                <a:lnTo>
                  <a:pt x="56518" y="26231"/>
                </a:lnTo>
                <a:lnTo>
                  <a:pt x="55699" y="25487"/>
                </a:lnTo>
                <a:lnTo>
                  <a:pt x="54881" y="24817"/>
                </a:lnTo>
                <a:lnTo>
                  <a:pt x="54062" y="24147"/>
                </a:lnTo>
                <a:lnTo>
                  <a:pt x="53206" y="23552"/>
                </a:lnTo>
                <a:lnTo>
                  <a:pt x="52351" y="22957"/>
                </a:lnTo>
                <a:lnTo>
                  <a:pt x="51495" y="22399"/>
                </a:lnTo>
                <a:lnTo>
                  <a:pt x="50602" y="21878"/>
                </a:lnTo>
                <a:lnTo>
                  <a:pt x="49746" y="21357"/>
                </a:lnTo>
                <a:lnTo>
                  <a:pt x="48853" y="20910"/>
                </a:lnTo>
                <a:lnTo>
                  <a:pt x="47923" y="20501"/>
                </a:lnTo>
                <a:lnTo>
                  <a:pt x="47030" y="20092"/>
                </a:lnTo>
                <a:lnTo>
                  <a:pt x="46100" y="19757"/>
                </a:lnTo>
                <a:lnTo>
                  <a:pt x="44649" y="19273"/>
                </a:lnTo>
                <a:lnTo>
                  <a:pt x="43161" y="18864"/>
                </a:lnTo>
                <a:lnTo>
                  <a:pt x="41672" y="18529"/>
                </a:lnTo>
                <a:lnTo>
                  <a:pt x="40147" y="18306"/>
                </a:lnTo>
                <a:lnTo>
                  <a:pt x="38584" y="18157"/>
                </a:lnTo>
                <a:lnTo>
                  <a:pt x="37021" y="18083"/>
                </a:lnTo>
                <a:lnTo>
                  <a:pt x="35459" y="18083"/>
                </a:lnTo>
                <a:lnTo>
                  <a:pt x="33859" y="18194"/>
                </a:lnTo>
                <a:lnTo>
                  <a:pt x="33859" y="16148"/>
                </a:lnTo>
                <a:lnTo>
                  <a:pt x="33822" y="14101"/>
                </a:lnTo>
                <a:lnTo>
                  <a:pt x="33673" y="12018"/>
                </a:lnTo>
                <a:lnTo>
                  <a:pt x="33449" y="10009"/>
                </a:lnTo>
                <a:lnTo>
                  <a:pt x="33189" y="8074"/>
                </a:lnTo>
                <a:lnTo>
                  <a:pt x="32854" y="6251"/>
                </a:lnTo>
                <a:lnTo>
                  <a:pt x="32482" y="4502"/>
                </a:lnTo>
                <a:lnTo>
                  <a:pt x="32110" y="2865"/>
                </a:lnTo>
                <a:lnTo>
                  <a:pt x="31738" y="1377"/>
                </a:lnTo>
                <a:lnTo>
                  <a:pt x="3132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73" name="Google Shape;473;p73"/>
          <p:cNvSpPr txBox="1"/>
          <p:nvPr>
            <p:ph idx="1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Alt 7">
  <p:cSld name="BLANK_1_1_1_1_2_1_1_1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74"/>
          <p:cNvSpPr/>
          <p:nvPr/>
        </p:nvSpPr>
        <p:spPr>
          <a:xfrm rot="5400000">
            <a:off x="-3988150" y="1153525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0%" r="100%" t="100%"/>
            </a:path>
            <a:tileRect b="-100%" l="-100%" r="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76" name="Google Shape;476;p74"/>
          <p:cNvSpPr/>
          <p:nvPr/>
        </p:nvSpPr>
        <p:spPr>
          <a:xfrm>
            <a:off x="31" y="1985350"/>
            <a:ext cx="3736169" cy="3157918"/>
          </a:xfrm>
          <a:custGeom>
            <a:rect b="b" l="l" r="r" t="t"/>
            <a:pathLst>
              <a:path extrusionOk="0" h="209550" w="247921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77" name="Google Shape;477;p74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78" name="Google Shape;478;p74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79" name="Google Shape;479;p74"/>
          <p:cNvSpPr txBox="1"/>
          <p:nvPr>
            <p:ph idx="1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 statement">
  <p:cSld name="BLANK_1_1_1_1_1_2">
    <p:bg>
      <p:bgPr>
        <a:solidFill>
          <a:schemeClr val="lt1"/>
        </a:solid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5"/>
          <p:cNvSpPr txBox="1"/>
          <p:nvPr>
            <p:ph idx="1" type="body"/>
          </p:nvPr>
        </p:nvSpPr>
        <p:spPr>
          <a:xfrm>
            <a:off x="4618950" y="1743378"/>
            <a:ext cx="4296600" cy="30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1pPr>
            <a:lvl2pPr indent="-330200" lvl="1" marL="9144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2pPr>
            <a:lvl3pPr indent="-330200" lvl="2" marL="13716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3pPr>
            <a:lvl4pPr indent="-330200" lvl="3" marL="18288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4pPr>
            <a:lvl5pPr indent="-330200" lvl="4" marL="22860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5pPr>
            <a:lvl6pPr indent="-330200" lvl="5" marL="2743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6pPr>
            <a:lvl7pPr indent="-330200" lvl="6" marL="32004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7pPr>
            <a:lvl8pPr indent="-330200" lvl="7" marL="36576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8pPr>
            <a:lvl9pPr indent="-330200" lvl="8" marL="4114800">
              <a:spcBef>
                <a:spcPts val="800"/>
              </a:spcBef>
              <a:spcAft>
                <a:spcPts val="800"/>
              </a:spcAft>
              <a:buSzPts val="1600"/>
              <a:buFont typeface="Nunito Sans"/>
              <a:buChar char="■"/>
              <a:defRPr sz="1600"/>
            </a:lvl9pPr>
          </a:lstStyle>
          <a:p/>
        </p:txBody>
      </p:sp>
      <p:sp>
        <p:nvSpPr>
          <p:cNvPr id="482" name="Google Shape;482;p75"/>
          <p:cNvSpPr txBox="1"/>
          <p:nvPr>
            <p:ph type="title"/>
          </p:nvPr>
        </p:nvSpPr>
        <p:spPr>
          <a:xfrm>
            <a:off x="228600" y="1743378"/>
            <a:ext cx="4296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83" name="Google Shape;483;p75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84" name="Google Shape;484;p75"/>
          <p:cNvSpPr txBox="1"/>
          <p:nvPr>
            <p:ph idx="2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BLANK_1_1_1_1_1_1">
    <p:bg>
      <p:bgPr>
        <a:solidFill>
          <a:schemeClr val="accent1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76"/>
          <p:cNvPicPr preferRelativeResize="0"/>
          <p:nvPr/>
        </p:nvPicPr>
        <p:blipFill rotWithShape="1">
          <a:blip r:embed="rId2">
            <a:alphaModFix/>
          </a:blip>
          <a:srcRect b="0" l="0" r="54483" t="51307"/>
          <a:stretch/>
        </p:blipFill>
        <p:spPr>
          <a:xfrm>
            <a:off x="6802800" y="-9247"/>
            <a:ext cx="2341200" cy="25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76"/>
          <p:cNvSpPr txBox="1"/>
          <p:nvPr>
            <p:ph type="title"/>
          </p:nvPr>
        </p:nvSpPr>
        <p:spPr>
          <a:xfrm>
            <a:off x="1249050" y="1249276"/>
            <a:ext cx="6645900" cy="284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488" name="Google Shape;488;p76"/>
          <p:cNvSpPr/>
          <p:nvPr/>
        </p:nvSpPr>
        <p:spPr>
          <a:xfrm>
            <a:off x="6724719" y="-48"/>
            <a:ext cx="2419360" cy="1864544"/>
          </a:xfrm>
          <a:custGeom>
            <a:rect b="b" l="l" r="r" t="t"/>
            <a:pathLst>
              <a:path extrusionOk="0" h="58267" w="75605">
                <a:moveTo>
                  <a:pt x="0" y="0"/>
                </a:moveTo>
                <a:lnTo>
                  <a:pt x="484" y="781"/>
                </a:lnTo>
                <a:lnTo>
                  <a:pt x="1340" y="2121"/>
                </a:lnTo>
                <a:lnTo>
                  <a:pt x="2382" y="3646"/>
                </a:lnTo>
                <a:lnTo>
                  <a:pt x="3572" y="5358"/>
                </a:lnTo>
                <a:lnTo>
                  <a:pt x="4949" y="7181"/>
                </a:lnTo>
                <a:lnTo>
                  <a:pt x="6512" y="9190"/>
                </a:lnTo>
                <a:lnTo>
                  <a:pt x="8297" y="11311"/>
                </a:lnTo>
                <a:lnTo>
                  <a:pt x="10269" y="13543"/>
                </a:lnTo>
                <a:lnTo>
                  <a:pt x="11348" y="14697"/>
                </a:lnTo>
                <a:lnTo>
                  <a:pt x="12465" y="15887"/>
                </a:lnTo>
                <a:lnTo>
                  <a:pt x="13767" y="17227"/>
                </a:lnTo>
                <a:lnTo>
                  <a:pt x="15106" y="18566"/>
                </a:lnTo>
                <a:lnTo>
                  <a:pt x="16483" y="19906"/>
                </a:lnTo>
                <a:lnTo>
                  <a:pt x="17897" y="21245"/>
                </a:lnTo>
                <a:lnTo>
                  <a:pt x="19348" y="22585"/>
                </a:lnTo>
                <a:lnTo>
                  <a:pt x="20799" y="23924"/>
                </a:lnTo>
                <a:lnTo>
                  <a:pt x="22325" y="25226"/>
                </a:lnTo>
                <a:lnTo>
                  <a:pt x="23887" y="26529"/>
                </a:lnTo>
                <a:lnTo>
                  <a:pt x="25450" y="27831"/>
                </a:lnTo>
                <a:lnTo>
                  <a:pt x="27050" y="29133"/>
                </a:lnTo>
                <a:lnTo>
                  <a:pt x="28724" y="30435"/>
                </a:lnTo>
                <a:lnTo>
                  <a:pt x="30398" y="31738"/>
                </a:lnTo>
                <a:lnTo>
                  <a:pt x="32110" y="33003"/>
                </a:lnTo>
                <a:lnTo>
                  <a:pt x="33822" y="34268"/>
                </a:lnTo>
                <a:lnTo>
                  <a:pt x="35607" y="35533"/>
                </a:lnTo>
                <a:lnTo>
                  <a:pt x="37393" y="36798"/>
                </a:lnTo>
                <a:lnTo>
                  <a:pt x="39514" y="38212"/>
                </a:lnTo>
                <a:lnTo>
                  <a:pt x="41635" y="39663"/>
                </a:lnTo>
                <a:lnTo>
                  <a:pt x="43830" y="41039"/>
                </a:lnTo>
                <a:lnTo>
                  <a:pt x="46063" y="42453"/>
                </a:lnTo>
                <a:lnTo>
                  <a:pt x="48295" y="43830"/>
                </a:lnTo>
                <a:lnTo>
                  <a:pt x="50602" y="45206"/>
                </a:lnTo>
                <a:lnTo>
                  <a:pt x="52946" y="46583"/>
                </a:lnTo>
                <a:lnTo>
                  <a:pt x="55327" y="47923"/>
                </a:lnTo>
                <a:lnTo>
                  <a:pt x="57746" y="49262"/>
                </a:lnTo>
                <a:lnTo>
                  <a:pt x="60164" y="50601"/>
                </a:lnTo>
                <a:lnTo>
                  <a:pt x="62657" y="51904"/>
                </a:lnTo>
                <a:lnTo>
                  <a:pt x="65187" y="53206"/>
                </a:lnTo>
                <a:lnTo>
                  <a:pt x="67717" y="54471"/>
                </a:lnTo>
                <a:lnTo>
                  <a:pt x="70322" y="55773"/>
                </a:lnTo>
                <a:lnTo>
                  <a:pt x="72963" y="57001"/>
                </a:lnTo>
                <a:lnTo>
                  <a:pt x="75605" y="58266"/>
                </a:lnTo>
                <a:lnTo>
                  <a:pt x="75605" y="57596"/>
                </a:lnTo>
                <a:lnTo>
                  <a:pt x="72963" y="56369"/>
                </a:lnTo>
                <a:lnTo>
                  <a:pt x="70396" y="55103"/>
                </a:lnTo>
                <a:lnTo>
                  <a:pt x="67829" y="53876"/>
                </a:lnTo>
                <a:lnTo>
                  <a:pt x="65299" y="52573"/>
                </a:lnTo>
                <a:lnTo>
                  <a:pt x="62806" y="51308"/>
                </a:lnTo>
                <a:lnTo>
                  <a:pt x="60350" y="50006"/>
                </a:lnTo>
                <a:lnTo>
                  <a:pt x="57894" y="48667"/>
                </a:lnTo>
                <a:lnTo>
                  <a:pt x="55513" y="47364"/>
                </a:lnTo>
                <a:lnTo>
                  <a:pt x="53169" y="46025"/>
                </a:lnTo>
                <a:lnTo>
                  <a:pt x="50862" y="44686"/>
                </a:lnTo>
                <a:lnTo>
                  <a:pt x="48593" y="43309"/>
                </a:lnTo>
                <a:lnTo>
                  <a:pt x="46360" y="41932"/>
                </a:lnTo>
                <a:lnTo>
                  <a:pt x="44128" y="40556"/>
                </a:lnTo>
                <a:lnTo>
                  <a:pt x="41970" y="39142"/>
                </a:lnTo>
                <a:lnTo>
                  <a:pt x="39849" y="37765"/>
                </a:lnTo>
                <a:lnTo>
                  <a:pt x="37765" y="36314"/>
                </a:lnTo>
                <a:lnTo>
                  <a:pt x="35980" y="35086"/>
                </a:lnTo>
                <a:lnTo>
                  <a:pt x="34231" y="33821"/>
                </a:lnTo>
                <a:lnTo>
                  <a:pt x="32482" y="32556"/>
                </a:lnTo>
                <a:lnTo>
                  <a:pt x="30771" y="31291"/>
                </a:lnTo>
                <a:lnTo>
                  <a:pt x="29133" y="29989"/>
                </a:lnTo>
                <a:lnTo>
                  <a:pt x="27459" y="28724"/>
                </a:lnTo>
                <a:lnTo>
                  <a:pt x="25859" y="27422"/>
                </a:lnTo>
                <a:lnTo>
                  <a:pt x="24297" y="26119"/>
                </a:lnTo>
                <a:lnTo>
                  <a:pt x="22771" y="24817"/>
                </a:lnTo>
                <a:lnTo>
                  <a:pt x="21246" y="23515"/>
                </a:lnTo>
                <a:lnTo>
                  <a:pt x="19757" y="22175"/>
                </a:lnTo>
                <a:lnTo>
                  <a:pt x="18343" y="20873"/>
                </a:lnTo>
                <a:lnTo>
                  <a:pt x="16930" y="19534"/>
                </a:lnTo>
                <a:lnTo>
                  <a:pt x="15553" y="18194"/>
                </a:lnTo>
                <a:lnTo>
                  <a:pt x="14213" y="16855"/>
                </a:lnTo>
                <a:lnTo>
                  <a:pt x="12911" y="15515"/>
                </a:lnTo>
                <a:lnTo>
                  <a:pt x="11795" y="14325"/>
                </a:lnTo>
                <a:lnTo>
                  <a:pt x="10753" y="13171"/>
                </a:lnTo>
                <a:lnTo>
                  <a:pt x="8781" y="10976"/>
                </a:lnTo>
                <a:lnTo>
                  <a:pt x="7032" y="8855"/>
                </a:lnTo>
                <a:lnTo>
                  <a:pt x="5470" y="6883"/>
                </a:lnTo>
                <a:lnTo>
                  <a:pt x="4093" y="5060"/>
                </a:lnTo>
                <a:lnTo>
                  <a:pt x="2902" y="3349"/>
                </a:lnTo>
                <a:lnTo>
                  <a:pt x="1861" y="1860"/>
                </a:lnTo>
                <a:lnTo>
                  <a:pt x="1005" y="484"/>
                </a:lnTo>
                <a:lnTo>
                  <a:pt x="70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89" name="Google Shape;489;p76"/>
          <p:cNvSpPr/>
          <p:nvPr/>
        </p:nvSpPr>
        <p:spPr>
          <a:xfrm>
            <a:off x="0" y="3692104"/>
            <a:ext cx="2339584" cy="1451392"/>
          </a:xfrm>
          <a:custGeom>
            <a:rect b="b" l="l" r="r" t="t"/>
            <a:pathLst>
              <a:path extrusionOk="0" h="45356" w="73112">
                <a:moveTo>
                  <a:pt x="63884" y="596"/>
                </a:moveTo>
                <a:lnTo>
                  <a:pt x="64703" y="633"/>
                </a:lnTo>
                <a:lnTo>
                  <a:pt x="65484" y="745"/>
                </a:lnTo>
                <a:lnTo>
                  <a:pt x="66229" y="894"/>
                </a:lnTo>
                <a:lnTo>
                  <a:pt x="66973" y="1154"/>
                </a:lnTo>
                <a:lnTo>
                  <a:pt x="67717" y="1452"/>
                </a:lnTo>
                <a:lnTo>
                  <a:pt x="68387" y="1824"/>
                </a:lnTo>
                <a:lnTo>
                  <a:pt x="69056" y="2233"/>
                </a:lnTo>
                <a:lnTo>
                  <a:pt x="69689" y="2717"/>
                </a:lnTo>
                <a:lnTo>
                  <a:pt x="70135" y="3163"/>
                </a:lnTo>
                <a:lnTo>
                  <a:pt x="70545" y="3610"/>
                </a:lnTo>
                <a:lnTo>
                  <a:pt x="70917" y="4056"/>
                </a:lnTo>
                <a:lnTo>
                  <a:pt x="71251" y="4540"/>
                </a:lnTo>
                <a:lnTo>
                  <a:pt x="71549" y="5061"/>
                </a:lnTo>
                <a:lnTo>
                  <a:pt x="71810" y="5582"/>
                </a:lnTo>
                <a:lnTo>
                  <a:pt x="72033" y="6103"/>
                </a:lnTo>
                <a:lnTo>
                  <a:pt x="72219" y="6661"/>
                </a:lnTo>
                <a:lnTo>
                  <a:pt x="72368" y="7219"/>
                </a:lnTo>
                <a:lnTo>
                  <a:pt x="72442" y="7814"/>
                </a:lnTo>
                <a:lnTo>
                  <a:pt x="72517" y="8372"/>
                </a:lnTo>
                <a:lnTo>
                  <a:pt x="72517" y="8968"/>
                </a:lnTo>
                <a:lnTo>
                  <a:pt x="72479" y="9563"/>
                </a:lnTo>
                <a:lnTo>
                  <a:pt x="72405" y="10158"/>
                </a:lnTo>
                <a:lnTo>
                  <a:pt x="72293" y="10754"/>
                </a:lnTo>
                <a:lnTo>
                  <a:pt x="72144" y="11312"/>
                </a:lnTo>
                <a:lnTo>
                  <a:pt x="71958" y="11870"/>
                </a:lnTo>
                <a:lnTo>
                  <a:pt x="71735" y="12428"/>
                </a:lnTo>
                <a:lnTo>
                  <a:pt x="71438" y="12949"/>
                </a:lnTo>
                <a:lnTo>
                  <a:pt x="71140" y="13470"/>
                </a:lnTo>
                <a:lnTo>
                  <a:pt x="70842" y="13991"/>
                </a:lnTo>
                <a:lnTo>
                  <a:pt x="70470" y="14474"/>
                </a:lnTo>
                <a:lnTo>
                  <a:pt x="70061" y="14958"/>
                </a:lnTo>
                <a:lnTo>
                  <a:pt x="69652" y="15442"/>
                </a:lnTo>
                <a:lnTo>
                  <a:pt x="69168" y="15888"/>
                </a:lnTo>
                <a:lnTo>
                  <a:pt x="68684" y="16335"/>
                </a:lnTo>
                <a:lnTo>
                  <a:pt x="68163" y="16781"/>
                </a:lnTo>
                <a:lnTo>
                  <a:pt x="67605" y="17190"/>
                </a:lnTo>
                <a:lnTo>
                  <a:pt x="67010" y="17600"/>
                </a:lnTo>
                <a:lnTo>
                  <a:pt x="66415" y="17972"/>
                </a:lnTo>
                <a:lnTo>
                  <a:pt x="65745" y="18381"/>
                </a:lnTo>
                <a:lnTo>
                  <a:pt x="65075" y="18716"/>
                </a:lnTo>
                <a:lnTo>
                  <a:pt x="64368" y="19088"/>
                </a:lnTo>
                <a:lnTo>
                  <a:pt x="63624" y="19423"/>
                </a:lnTo>
                <a:lnTo>
                  <a:pt x="62880" y="19758"/>
                </a:lnTo>
                <a:lnTo>
                  <a:pt x="62061" y="20055"/>
                </a:lnTo>
                <a:lnTo>
                  <a:pt x="61243" y="20353"/>
                </a:lnTo>
                <a:lnTo>
                  <a:pt x="60424" y="20651"/>
                </a:lnTo>
                <a:lnTo>
                  <a:pt x="58638" y="21171"/>
                </a:lnTo>
                <a:lnTo>
                  <a:pt x="56741" y="21618"/>
                </a:lnTo>
                <a:lnTo>
                  <a:pt x="54769" y="21990"/>
                </a:lnTo>
                <a:lnTo>
                  <a:pt x="52685" y="22325"/>
                </a:lnTo>
                <a:lnTo>
                  <a:pt x="50490" y="22585"/>
                </a:lnTo>
                <a:lnTo>
                  <a:pt x="48295" y="22809"/>
                </a:lnTo>
                <a:lnTo>
                  <a:pt x="46137" y="22957"/>
                </a:lnTo>
                <a:lnTo>
                  <a:pt x="46137" y="21692"/>
                </a:lnTo>
                <a:lnTo>
                  <a:pt x="46174" y="20465"/>
                </a:lnTo>
                <a:lnTo>
                  <a:pt x="46286" y="19200"/>
                </a:lnTo>
                <a:lnTo>
                  <a:pt x="46472" y="17972"/>
                </a:lnTo>
                <a:lnTo>
                  <a:pt x="46732" y="16632"/>
                </a:lnTo>
                <a:lnTo>
                  <a:pt x="47104" y="15367"/>
                </a:lnTo>
                <a:lnTo>
                  <a:pt x="47513" y="14139"/>
                </a:lnTo>
                <a:lnTo>
                  <a:pt x="47997" y="12912"/>
                </a:lnTo>
                <a:lnTo>
                  <a:pt x="48592" y="11758"/>
                </a:lnTo>
                <a:lnTo>
                  <a:pt x="49225" y="10605"/>
                </a:lnTo>
                <a:lnTo>
                  <a:pt x="49895" y="9526"/>
                </a:lnTo>
                <a:lnTo>
                  <a:pt x="50676" y="8447"/>
                </a:lnTo>
                <a:lnTo>
                  <a:pt x="51495" y="7442"/>
                </a:lnTo>
                <a:lnTo>
                  <a:pt x="52388" y="6475"/>
                </a:lnTo>
                <a:lnTo>
                  <a:pt x="53355" y="5582"/>
                </a:lnTo>
                <a:lnTo>
                  <a:pt x="54359" y="4726"/>
                </a:lnTo>
                <a:lnTo>
                  <a:pt x="55438" y="3907"/>
                </a:lnTo>
                <a:lnTo>
                  <a:pt x="56555" y="3163"/>
                </a:lnTo>
                <a:lnTo>
                  <a:pt x="57708" y="2456"/>
                </a:lnTo>
                <a:lnTo>
                  <a:pt x="58936" y="1824"/>
                </a:lnTo>
                <a:lnTo>
                  <a:pt x="59568" y="1526"/>
                </a:lnTo>
                <a:lnTo>
                  <a:pt x="60201" y="1303"/>
                </a:lnTo>
                <a:lnTo>
                  <a:pt x="60796" y="1080"/>
                </a:lnTo>
                <a:lnTo>
                  <a:pt x="61429" y="894"/>
                </a:lnTo>
                <a:lnTo>
                  <a:pt x="62061" y="782"/>
                </a:lnTo>
                <a:lnTo>
                  <a:pt x="62657" y="670"/>
                </a:lnTo>
                <a:lnTo>
                  <a:pt x="63289" y="633"/>
                </a:lnTo>
                <a:lnTo>
                  <a:pt x="63884" y="596"/>
                </a:lnTo>
                <a:close/>
                <a:moveTo>
                  <a:pt x="64033" y="1"/>
                </a:moveTo>
                <a:lnTo>
                  <a:pt x="63289" y="38"/>
                </a:lnTo>
                <a:lnTo>
                  <a:pt x="62545" y="112"/>
                </a:lnTo>
                <a:lnTo>
                  <a:pt x="61764" y="224"/>
                </a:lnTo>
                <a:lnTo>
                  <a:pt x="60982" y="410"/>
                </a:lnTo>
                <a:lnTo>
                  <a:pt x="60238" y="633"/>
                </a:lnTo>
                <a:lnTo>
                  <a:pt x="59457" y="931"/>
                </a:lnTo>
                <a:lnTo>
                  <a:pt x="58675" y="1266"/>
                </a:lnTo>
                <a:lnTo>
                  <a:pt x="57410" y="1936"/>
                </a:lnTo>
                <a:lnTo>
                  <a:pt x="56220" y="2642"/>
                </a:lnTo>
                <a:lnTo>
                  <a:pt x="55066" y="3424"/>
                </a:lnTo>
                <a:lnTo>
                  <a:pt x="53987" y="4242"/>
                </a:lnTo>
                <a:lnTo>
                  <a:pt x="52946" y="5135"/>
                </a:lnTo>
                <a:lnTo>
                  <a:pt x="51978" y="6065"/>
                </a:lnTo>
                <a:lnTo>
                  <a:pt x="51048" y="7070"/>
                </a:lnTo>
                <a:lnTo>
                  <a:pt x="50192" y="8112"/>
                </a:lnTo>
                <a:lnTo>
                  <a:pt x="49411" y="9191"/>
                </a:lnTo>
                <a:lnTo>
                  <a:pt x="48704" y="10307"/>
                </a:lnTo>
                <a:lnTo>
                  <a:pt x="48034" y="11460"/>
                </a:lnTo>
                <a:lnTo>
                  <a:pt x="47476" y="12688"/>
                </a:lnTo>
                <a:lnTo>
                  <a:pt x="46955" y="13916"/>
                </a:lnTo>
                <a:lnTo>
                  <a:pt x="46509" y="15218"/>
                </a:lnTo>
                <a:lnTo>
                  <a:pt x="46174" y="16521"/>
                </a:lnTo>
                <a:lnTo>
                  <a:pt x="45876" y="17860"/>
                </a:lnTo>
                <a:lnTo>
                  <a:pt x="45690" y="19125"/>
                </a:lnTo>
                <a:lnTo>
                  <a:pt x="45579" y="20427"/>
                </a:lnTo>
                <a:lnTo>
                  <a:pt x="45541" y="21692"/>
                </a:lnTo>
                <a:lnTo>
                  <a:pt x="45579" y="22995"/>
                </a:lnTo>
                <a:lnTo>
                  <a:pt x="42788" y="23106"/>
                </a:lnTo>
                <a:lnTo>
                  <a:pt x="40072" y="23181"/>
                </a:lnTo>
                <a:lnTo>
                  <a:pt x="37467" y="23143"/>
                </a:lnTo>
                <a:lnTo>
                  <a:pt x="34937" y="23069"/>
                </a:lnTo>
                <a:lnTo>
                  <a:pt x="32519" y="22920"/>
                </a:lnTo>
                <a:lnTo>
                  <a:pt x="30175" y="22734"/>
                </a:lnTo>
                <a:lnTo>
                  <a:pt x="27905" y="22474"/>
                </a:lnTo>
                <a:lnTo>
                  <a:pt x="25747" y="22176"/>
                </a:lnTo>
                <a:lnTo>
                  <a:pt x="23664" y="21841"/>
                </a:lnTo>
                <a:lnTo>
                  <a:pt x="21692" y="21506"/>
                </a:lnTo>
                <a:lnTo>
                  <a:pt x="19794" y="21097"/>
                </a:lnTo>
                <a:lnTo>
                  <a:pt x="18008" y="20688"/>
                </a:lnTo>
                <a:lnTo>
                  <a:pt x="16297" y="20279"/>
                </a:lnTo>
                <a:lnTo>
                  <a:pt x="14697" y="19832"/>
                </a:lnTo>
                <a:lnTo>
                  <a:pt x="13171" y="19386"/>
                </a:lnTo>
                <a:lnTo>
                  <a:pt x="11757" y="18902"/>
                </a:lnTo>
                <a:lnTo>
                  <a:pt x="9711" y="18195"/>
                </a:lnTo>
                <a:lnTo>
                  <a:pt x="7776" y="17451"/>
                </a:lnTo>
                <a:lnTo>
                  <a:pt x="6028" y="16744"/>
                </a:lnTo>
                <a:lnTo>
                  <a:pt x="4465" y="16037"/>
                </a:lnTo>
                <a:lnTo>
                  <a:pt x="3088" y="15330"/>
                </a:lnTo>
                <a:lnTo>
                  <a:pt x="1898" y="14697"/>
                </a:lnTo>
                <a:lnTo>
                  <a:pt x="856" y="14139"/>
                </a:lnTo>
                <a:lnTo>
                  <a:pt x="0" y="13656"/>
                </a:lnTo>
                <a:lnTo>
                  <a:pt x="0" y="14325"/>
                </a:lnTo>
                <a:lnTo>
                  <a:pt x="893" y="14846"/>
                </a:lnTo>
                <a:lnTo>
                  <a:pt x="1935" y="15404"/>
                </a:lnTo>
                <a:lnTo>
                  <a:pt x="3125" y="16037"/>
                </a:lnTo>
                <a:lnTo>
                  <a:pt x="4502" y="16707"/>
                </a:lnTo>
                <a:lnTo>
                  <a:pt x="6028" y="17376"/>
                </a:lnTo>
                <a:lnTo>
                  <a:pt x="7739" y="18083"/>
                </a:lnTo>
                <a:lnTo>
                  <a:pt x="9562" y="18790"/>
                </a:lnTo>
                <a:lnTo>
                  <a:pt x="11571" y="19460"/>
                </a:lnTo>
                <a:lnTo>
                  <a:pt x="12985" y="19944"/>
                </a:lnTo>
                <a:lnTo>
                  <a:pt x="14511" y="20390"/>
                </a:lnTo>
                <a:lnTo>
                  <a:pt x="16111" y="20837"/>
                </a:lnTo>
                <a:lnTo>
                  <a:pt x="17822" y="21246"/>
                </a:lnTo>
                <a:lnTo>
                  <a:pt x="19645" y="21692"/>
                </a:lnTo>
                <a:lnTo>
                  <a:pt x="21543" y="22064"/>
                </a:lnTo>
                <a:lnTo>
                  <a:pt x="23552" y="22437"/>
                </a:lnTo>
                <a:lnTo>
                  <a:pt x="25636" y="22771"/>
                </a:lnTo>
                <a:lnTo>
                  <a:pt x="27831" y="23069"/>
                </a:lnTo>
                <a:lnTo>
                  <a:pt x="30100" y="23292"/>
                </a:lnTo>
                <a:lnTo>
                  <a:pt x="32445" y="23516"/>
                </a:lnTo>
                <a:lnTo>
                  <a:pt x="34900" y="23664"/>
                </a:lnTo>
                <a:lnTo>
                  <a:pt x="37467" y="23739"/>
                </a:lnTo>
                <a:lnTo>
                  <a:pt x="40072" y="23776"/>
                </a:lnTo>
                <a:lnTo>
                  <a:pt x="42788" y="23702"/>
                </a:lnTo>
                <a:lnTo>
                  <a:pt x="45616" y="23590"/>
                </a:lnTo>
                <a:lnTo>
                  <a:pt x="45727" y="24706"/>
                </a:lnTo>
                <a:lnTo>
                  <a:pt x="45876" y="25822"/>
                </a:lnTo>
                <a:lnTo>
                  <a:pt x="46100" y="26901"/>
                </a:lnTo>
                <a:lnTo>
                  <a:pt x="46397" y="27980"/>
                </a:lnTo>
                <a:lnTo>
                  <a:pt x="46806" y="29245"/>
                </a:lnTo>
                <a:lnTo>
                  <a:pt x="47290" y="30473"/>
                </a:lnTo>
                <a:lnTo>
                  <a:pt x="47848" y="31664"/>
                </a:lnTo>
                <a:lnTo>
                  <a:pt x="48444" y="32817"/>
                </a:lnTo>
                <a:lnTo>
                  <a:pt x="49150" y="33933"/>
                </a:lnTo>
                <a:lnTo>
                  <a:pt x="49895" y="35012"/>
                </a:lnTo>
                <a:lnTo>
                  <a:pt x="50713" y="36054"/>
                </a:lnTo>
                <a:lnTo>
                  <a:pt x="51643" y="37059"/>
                </a:lnTo>
                <a:lnTo>
                  <a:pt x="52499" y="37877"/>
                </a:lnTo>
                <a:lnTo>
                  <a:pt x="53504" y="38808"/>
                </a:lnTo>
                <a:lnTo>
                  <a:pt x="54769" y="39775"/>
                </a:lnTo>
                <a:lnTo>
                  <a:pt x="56183" y="40780"/>
                </a:lnTo>
                <a:lnTo>
                  <a:pt x="57001" y="41338"/>
                </a:lnTo>
                <a:lnTo>
                  <a:pt x="57894" y="41859"/>
                </a:lnTo>
                <a:lnTo>
                  <a:pt x="58824" y="42417"/>
                </a:lnTo>
                <a:lnTo>
                  <a:pt x="59792" y="43012"/>
                </a:lnTo>
                <a:lnTo>
                  <a:pt x="60871" y="43570"/>
                </a:lnTo>
                <a:lnTo>
                  <a:pt x="61987" y="44165"/>
                </a:lnTo>
                <a:lnTo>
                  <a:pt x="63215" y="44761"/>
                </a:lnTo>
                <a:lnTo>
                  <a:pt x="64480" y="45356"/>
                </a:lnTo>
                <a:lnTo>
                  <a:pt x="65931" y="45356"/>
                </a:lnTo>
                <a:lnTo>
                  <a:pt x="63922" y="44463"/>
                </a:lnTo>
                <a:lnTo>
                  <a:pt x="61987" y="43496"/>
                </a:lnTo>
                <a:lnTo>
                  <a:pt x="60052" y="42454"/>
                </a:lnTo>
                <a:lnTo>
                  <a:pt x="58229" y="41412"/>
                </a:lnTo>
                <a:lnTo>
                  <a:pt x="57336" y="40854"/>
                </a:lnTo>
                <a:lnTo>
                  <a:pt x="56480" y="40259"/>
                </a:lnTo>
                <a:lnTo>
                  <a:pt x="55662" y="39701"/>
                </a:lnTo>
                <a:lnTo>
                  <a:pt x="54843" y="39105"/>
                </a:lnTo>
                <a:lnTo>
                  <a:pt x="54099" y="38510"/>
                </a:lnTo>
                <a:lnTo>
                  <a:pt x="53392" y="37877"/>
                </a:lnTo>
                <a:lnTo>
                  <a:pt x="52685" y="37282"/>
                </a:lnTo>
                <a:lnTo>
                  <a:pt x="52053" y="36612"/>
                </a:lnTo>
                <a:lnTo>
                  <a:pt x="51197" y="35682"/>
                </a:lnTo>
                <a:lnTo>
                  <a:pt x="50378" y="34640"/>
                </a:lnTo>
                <a:lnTo>
                  <a:pt x="49634" y="33599"/>
                </a:lnTo>
                <a:lnTo>
                  <a:pt x="48964" y="32520"/>
                </a:lnTo>
                <a:lnTo>
                  <a:pt x="48369" y="31403"/>
                </a:lnTo>
                <a:lnTo>
                  <a:pt x="47848" y="30250"/>
                </a:lnTo>
                <a:lnTo>
                  <a:pt x="47365" y="29059"/>
                </a:lnTo>
                <a:lnTo>
                  <a:pt x="46955" y="27832"/>
                </a:lnTo>
                <a:lnTo>
                  <a:pt x="46695" y="26753"/>
                </a:lnTo>
                <a:lnTo>
                  <a:pt x="46472" y="25711"/>
                </a:lnTo>
                <a:lnTo>
                  <a:pt x="46323" y="24632"/>
                </a:lnTo>
                <a:lnTo>
                  <a:pt x="46211" y="23553"/>
                </a:lnTo>
                <a:lnTo>
                  <a:pt x="48369" y="23404"/>
                </a:lnTo>
                <a:lnTo>
                  <a:pt x="50564" y="23181"/>
                </a:lnTo>
                <a:lnTo>
                  <a:pt x="51792" y="23069"/>
                </a:lnTo>
                <a:lnTo>
                  <a:pt x="52946" y="22883"/>
                </a:lnTo>
                <a:lnTo>
                  <a:pt x="54099" y="22734"/>
                </a:lnTo>
                <a:lnTo>
                  <a:pt x="55252" y="22548"/>
                </a:lnTo>
                <a:lnTo>
                  <a:pt x="56331" y="22325"/>
                </a:lnTo>
                <a:lnTo>
                  <a:pt x="57410" y="22102"/>
                </a:lnTo>
                <a:lnTo>
                  <a:pt x="58415" y="21841"/>
                </a:lnTo>
                <a:lnTo>
                  <a:pt x="59420" y="21581"/>
                </a:lnTo>
                <a:lnTo>
                  <a:pt x="60387" y="21283"/>
                </a:lnTo>
                <a:lnTo>
                  <a:pt x="61354" y="20985"/>
                </a:lnTo>
                <a:lnTo>
                  <a:pt x="62247" y="20651"/>
                </a:lnTo>
                <a:lnTo>
                  <a:pt x="63103" y="20316"/>
                </a:lnTo>
                <a:lnTo>
                  <a:pt x="63959" y="19944"/>
                </a:lnTo>
                <a:lnTo>
                  <a:pt x="64777" y="19572"/>
                </a:lnTo>
                <a:lnTo>
                  <a:pt x="65559" y="19162"/>
                </a:lnTo>
                <a:lnTo>
                  <a:pt x="66303" y="18753"/>
                </a:lnTo>
                <a:lnTo>
                  <a:pt x="66898" y="18381"/>
                </a:lnTo>
                <a:lnTo>
                  <a:pt x="67494" y="17972"/>
                </a:lnTo>
                <a:lnTo>
                  <a:pt x="68052" y="17600"/>
                </a:lnTo>
                <a:lnTo>
                  <a:pt x="68573" y="17190"/>
                </a:lnTo>
                <a:lnTo>
                  <a:pt x="69093" y="16744"/>
                </a:lnTo>
                <a:lnTo>
                  <a:pt x="69540" y="16335"/>
                </a:lnTo>
                <a:lnTo>
                  <a:pt x="69986" y="15888"/>
                </a:lnTo>
                <a:lnTo>
                  <a:pt x="70433" y="15442"/>
                </a:lnTo>
                <a:lnTo>
                  <a:pt x="70805" y="14958"/>
                </a:lnTo>
                <a:lnTo>
                  <a:pt x="71177" y="14511"/>
                </a:lnTo>
                <a:lnTo>
                  <a:pt x="71512" y="14028"/>
                </a:lnTo>
                <a:lnTo>
                  <a:pt x="71810" y="13544"/>
                </a:lnTo>
                <a:lnTo>
                  <a:pt x="72070" y="13023"/>
                </a:lnTo>
                <a:lnTo>
                  <a:pt x="72330" y="12539"/>
                </a:lnTo>
                <a:lnTo>
                  <a:pt x="72517" y="12019"/>
                </a:lnTo>
                <a:lnTo>
                  <a:pt x="72703" y="11498"/>
                </a:lnTo>
                <a:lnTo>
                  <a:pt x="72889" y="10865"/>
                </a:lnTo>
                <a:lnTo>
                  <a:pt x="73000" y="10233"/>
                </a:lnTo>
                <a:lnTo>
                  <a:pt x="73075" y="9600"/>
                </a:lnTo>
                <a:lnTo>
                  <a:pt x="73112" y="8968"/>
                </a:lnTo>
                <a:lnTo>
                  <a:pt x="73112" y="8335"/>
                </a:lnTo>
                <a:lnTo>
                  <a:pt x="73037" y="7703"/>
                </a:lnTo>
                <a:lnTo>
                  <a:pt x="72926" y="7107"/>
                </a:lnTo>
                <a:lnTo>
                  <a:pt x="72814" y="6512"/>
                </a:lnTo>
                <a:lnTo>
                  <a:pt x="72591" y="5917"/>
                </a:lnTo>
                <a:lnTo>
                  <a:pt x="72368" y="5321"/>
                </a:lnTo>
                <a:lnTo>
                  <a:pt x="72107" y="4763"/>
                </a:lnTo>
                <a:lnTo>
                  <a:pt x="71772" y="4242"/>
                </a:lnTo>
                <a:lnTo>
                  <a:pt x="71400" y="3721"/>
                </a:lnTo>
                <a:lnTo>
                  <a:pt x="70991" y="3201"/>
                </a:lnTo>
                <a:lnTo>
                  <a:pt x="70545" y="2717"/>
                </a:lnTo>
                <a:lnTo>
                  <a:pt x="70061" y="2270"/>
                </a:lnTo>
                <a:lnTo>
                  <a:pt x="69503" y="1824"/>
                </a:lnTo>
                <a:lnTo>
                  <a:pt x="68870" y="1415"/>
                </a:lnTo>
                <a:lnTo>
                  <a:pt x="68238" y="1043"/>
                </a:lnTo>
                <a:lnTo>
                  <a:pt x="67605" y="745"/>
                </a:lnTo>
                <a:lnTo>
                  <a:pt x="66898" y="484"/>
                </a:lnTo>
                <a:lnTo>
                  <a:pt x="66229" y="298"/>
                </a:lnTo>
                <a:lnTo>
                  <a:pt x="65522" y="150"/>
                </a:lnTo>
                <a:lnTo>
                  <a:pt x="64777" y="38"/>
                </a:lnTo>
                <a:lnTo>
                  <a:pt x="6403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2">
  <p:cSld name="BLANK_1_1_1_1_1_1_1_1_1_1_1_2"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77"/>
          <p:cNvSpPr/>
          <p:nvPr/>
        </p:nvSpPr>
        <p:spPr>
          <a:xfrm rot="5400000">
            <a:off x="-3989680" y="1156257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0%" r="100%" t="100%"/>
            </a:path>
            <a:tileRect b="-100%" l="-100%" r="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92" name="Google Shape;492;p77"/>
          <p:cNvSpPr txBox="1"/>
          <p:nvPr>
            <p:ph idx="1" type="subTitle"/>
          </p:nvPr>
        </p:nvSpPr>
        <p:spPr>
          <a:xfrm>
            <a:off x="3584425" y="53655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493" name="Google Shape;493;p77"/>
          <p:cNvSpPr txBox="1"/>
          <p:nvPr>
            <p:ph idx="2" type="subTitle"/>
          </p:nvPr>
        </p:nvSpPr>
        <p:spPr>
          <a:xfrm>
            <a:off x="3584425" y="192065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494" name="Google Shape;494;p77"/>
          <p:cNvSpPr txBox="1"/>
          <p:nvPr>
            <p:ph idx="3" type="subTitle"/>
          </p:nvPr>
        </p:nvSpPr>
        <p:spPr>
          <a:xfrm>
            <a:off x="3584425" y="3291625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495" name="Google Shape;495;p77"/>
          <p:cNvSpPr txBox="1"/>
          <p:nvPr>
            <p:ph idx="4" type="subTitle"/>
          </p:nvPr>
        </p:nvSpPr>
        <p:spPr>
          <a:xfrm>
            <a:off x="3584425" y="399680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496" name="Google Shape;496;p77"/>
          <p:cNvSpPr txBox="1"/>
          <p:nvPr>
            <p:ph idx="5" type="subTitle"/>
          </p:nvPr>
        </p:nvSpPr>
        <p:spPr>
          <a:xfrm>
            <a:off x="3584425" y="122860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497" name="Google Shape;497;p77"/>
          <p:cNvSpPr txBox="1"/>
          <p:nvPr>
            <p:ph idx="6" type="subTitle"/>
          </p:nvPr>
        </p:nvSpPr>
        <p:spPr>
          <a:xfrm>
            <a:off x="3584425" y="261270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pic>
        <p:nvPicPr>
          <p:cNvPr id="498" name="Google Shape;498;p77"/>
          <p:cNvPicPr preferRelativeResize="0"/>
          <p:nvPr/>
        </p:nvPicPr>
        <p:blipFill rotWithShape="1">
          <a:blip r:embed="rId2">
            <a:alphaModFix/>
          </a:blip>
          <a:srcRect b="4752" l="57200" r="0" t="0"/>
          <a:stretch/>
        </p:blipFill>
        <p:spPr>
          <a:xfrm>
            <a:off x="-2901" y="1345020"/>
            <a:ext cx="1711426" cy="38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77"/>
          <p:cNvSpPr txBox="1"/>
          <p:nvPr>
            <p:ph idx="7" type="subTitle"/>
          </p:nvPr>
        </p:nvSpPr>
        <p:spPr>
          <a:xfrm>
            <a:off x="3986175" y="51030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00" name="Google Shape;500;p77"/>
          <p:cNvSpPr txBox="1"/>
          <p:nvPr>
            <p:ph idx="8" type="subTitle"/>
          </p:nvPr>
        </p:nvSpPr>
        <p:spPr>
          <a:xfrm>
            <a:off x="3986175" y="120235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01" name="Google Shape;501;p77"/>
          <p:cNvSpPr txBox="1"/>
          <p:nvPr>
            <p:ph idx="9" type="subTitle"/>
          </p:nvPr>
        </p:nvSpPr>
        <p:spPr>
          <a:xfrm>
            <a:off x="3986175" y="189440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02" name="Google Shape;502;p77"/>
          <p:cNvSpPr txBox="1"/>
          <p:nvPr>
            <p:ph idx="13" type="subTitle"/>
          </p:nvPr>
        </p:nvSpPr>
        <p:spPr>
          <a:xfrm>
            <a:off x="3986175" y="258645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03" name="Google Shape;503;p77"/>
          <p:cNvSpPr txBox="1"/>
          <p:nvPr>
            <p:ph idx="14" type="subTitle"/>
          </p:nvPr>
        </p:nvSpPr>
        <p:spPr>
          <a:xfrm>
            <a:off x="3986175" y="327850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04" name="Google Shape;504;p77"/>
          <p:cNvSpPr txBox="1"/>
          <p:nvPr>
            <p:ph idx="15" type="subTitle"/>
          </p:nvPr>
        </p:nvSpPr>
        <p:spPr>
          <a:xfrm>
            <a:off x="3986175" y="397055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05" name="Google Shape;505;p77"/>
          <p:cNvSpPr txBox="1"/>
          <p:nvPr>
            <p:ph type="title"/>
          </p:nvPr>
        </p:nvSpPr>
        <p:spPr>
          <a:xfrm>
            <a:off x="228600" y="228600"/>
            <a:ext cx="2926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06" name="Google Shape;506;p77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07" name="Google Shape;507;p77"/>
          <p:cNvSpPr txBox="1"/>
          <p:nvPr>
            <p:ph idx="16" type="subTitle"/>
          </p:nvPr>
        </p:nvSpPr>
        <p:spPr>
          <a:xfrm>
            <a:off x="7851925" y="51030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08" name="Google Shape;508;p77"/>
          <p:cNvSpPr txBox="1"/>
          <p:nvPr>
            <p:ph idx="17" type="subTitle"/>
          </p:nvPr>
        </p:nvSpPr>
        <p:spPr>
          <a:xfrm>
            <a:off x="7851925" y="120235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09" name="Google Shape;509;p77"/>
          <p:cNvSpPr txBox="1"/>
          <p:nvPr>
            <p:ph idx="18" type="subTitle"/>
          </p:nvPr>
        </p:nvSpPr>
        <p:spPr>
          <a:xfrm>
            <a:off x="7851925" y="189440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10" name="Google Shape;510;p77"/>
          <p:cNvSpPr txBox="1"/>
          <p:nvPr>
            <p:ph idx="19" type="subTitle"/>
          </p:nvPr>
        </p:nvSpPr>
        <p:spPr>
          <a:xfrm>
            <a:off x="7851925" y="258645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11" name="Google Shape;511;p77"/>
          <p:cNvSpPr txBox="1"/>
          <p:nvPr>
            <p:ph idx="20" type="subTitle"/>
          </p:nvPr>
        </p:nvSpPr>
        <p:spPr>
          <a:xfrm>
            <a:off x="7851925" y="327850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12" name="Google Shape;512;p77"/>
          <p:cNvSpPr txBox="1"/>
          <p:nvPr>
            <p:ph idx="21" type="subTitle"/>
          </p:nvPr>
        </p:nvSpPr>
        <p:spPr>
          <a:xfrm>
            <a:off x="7851925" y="397055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13" name="Google Shape;513;p77"/>
          <p:cNvSpPr txBox="1"/>
          <p:nvPr>
            <p:ph idx="22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- Alt 1">
  <p:cSld name="BLANK_1_1_1_1_1_1_1_1_1_1_1_1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78"/>
          <p:cNvPicPr preferRelativeResize="0"/>
          <p:nvPr/>
        </p:nvPicPr>
        <p:blipFill rotWithShape="1">
          <a:blip r:embed="rId2">
            <a:alphaModFix/>
          </a:blip>
          <a:srcRect b="0" l="0" r="0" t="21451"/>
          <a:stretch/>
        </p:blipFill>
        <p:spPr>
          <a:xfrm>
            <a:off x="4061100" y="0"/>
            <a:ext cx="4136100" cy="3248727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78"/>
          <p:cNvSpPr/>
          <p:nvPr/>
        </p:nvSpPr>
        <p:spPr>
          <a:xfrm flipH="1" rot="-5400000">
            <a:off x="5143020" y="1161600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17" name="Google Shape;517;p78"/>
          <p:cNvSpPr/>
          <p:nvPr/>
        </p:nvSpPr>
        <p:spPr>
          <a:xfrm>
            <a:off x="4600000" y="-50"/>
            <a:ext cx="3973152" cy="5143488"/>
          </a:xfrm>
          <a:custGeom>
            <a:rect b="b" l="l" r="r" t="t"/>
            <a:pathLst>
              <a:path extrusionOk="0" h="160734" w="124161">
                <a:moveTo>
                  <a:pt x="46435" y="0"/>
                </a:moveTo>
                <a:lnTo>
                  <a:pt x="50007" y="3088"/>
                </a:lnTo>
                <a:lnTo>
                  <a:pt x="53988" y="6586"/>
                </a:lnTo>
                <a:lnTo>
                  <a:pt x="58379" y="10492"/>
                </a:lnTo>
                <a:lnTo>
                  <a:pt x="63067" y="14697"/>
                </a:lnTo>
                <a:lnTo>
                  <a:pt x="67978" y="19199"/>
                </a:lnTo>
                <a:lnTo>
                  <a:pt x="73075" y="23924"/>
                </a:lnTo>
                <a:lnTo>
                  <a:pt x="78247" y="28835"/>
                </a:lnTo>
                <a:lnTo>
                  <a:pt x="83419" y="33858"/>
                </a:lnTo>
                <a:lnTo>
                  <a:pt x="88144" y="38546"/>
                </a:lnTo>
                <a:lnTo>
                  <a:pt x="92609" y="43048"/>
                </a:lnTo>
                <a:lnTo>
                  <a:pt x="96739" y="47402"/>
                </a:lnTo>
                <a:lnTo>
                  <a:pt x="98711" y="49485"/>
                </a:lnTo>
                <a:lnTo>
                  <a:pt x="100609" y="51532"/>
                </a:lnTo>
                <a:lnTo>
                  <a:pt x="102432" y="53578"/>
                </a:lnTo>
                <a:lnTo>
                  <a:pt x="104181" y="55550"/>
                </a:lnTo>
                <a:lnTo>
                  <a:pt x="105855" y="57448"/>
                </a:lnTo>
                <a:lnTo>
                  <a:pt x="107455" y="59345"/>
                </a:lnTo>
                <a:lnTo>
                  <a:pt x="108980" y="61168"/>
                </a:lnTo>
                <a:lnTo>
                  <a:pt x="110431" y="62954"/>
                </a:lnTo>
                <a:lnTo>
                  <a:pt x="111808" y="64703"/>
                </a:lnTo>
                <a:lnTo>
                  <a:pt x="113110" y="66414"/>
                </a:lnTo>
                <a:lnTo>
                  <a:pt x="114636" y="68424"/>
                </a:lnTo>
                <a:lnTo>
                  <a:pt x="116050" y="70396"/>
                </a:lnTo>
                <a:lnTo>
                  <a:pt x="117315" y="72293"/>
                </a:lnTo>
                <a:lnTo>
                  <a:pt x="118468" y="74079"/>
                </a:lnTo>
                <a:lnTo>
                  <a:pt x="119510" y="75828"/>
                </a:lnTo>
                <a:lnTo>
                  <a:pt x="120440" y="77502"/>
                </a:lnTo>
                <a:lnTo>
                  <a:pt x="121221" y="79065"/>
                </a:lnTo>
                <a:lnTo>
                  <a:pt x="121928" y="80553"/>
                </a:lnTo>
                <a:lnTo>
                  <a:pt x="122486" y="82004"/>
                </a:lnTo>
                <a:lnTo>
                  <a:pt x="122933" y="83344"/>
                </a:lnTo>
                <a:lnTo>
                  <a:pt x="123119" y="83976"/>
                </a:lnTo>
                <a:lnTo>
                  <a:pt x="123268" y="84609"/>
                </a:lnTo>
                <a:lnTo>
                  <a:pt x="123379" y="85241"/>
                </a:lnTo>
                <a:lnTo>
                  <a:pt x="123491" y="85799"/>
                </a:lnTo>
                <a:lnTo>
                  <a:pt x="123528" y="86395"/>
                </a:lnTo>
                <a:lnTo>
                  <a:pt x="123565" y="86915"/>
                </a:lnTo>
                <a:lnTo>
                  <a:pt x="123565" y="87474"/>
                </a:lnTo>
                <a:lnTo>
                  <a:pt x="123528" y="87957"/>
                </a:lnTo>
                <a:lnTo>
                  <a:pt x="123491" y="88441"/>
                </a:lnTo>
                <a:lnTo>
                  <a:pt x="123379" y="88925"/>
                </a:lnTo>
                <a:lnTo>
                  <a:pt x="123268" y="89371"/>
                </a:lnTo>
                <a:lnTo>
                  <a:pt x="123119" y="89780"/>
                </a:lnTo>
                <a:lnTo>
                  <a:pt x="122858" y="90413"/>
                </a:lnTo>
                <a:lnTo>
                  <a:pt x="122486" y="90971"/>
                </a:lnTo>
                <a:lnTo>
                  <a:pt x="122077" y="91492"/>
                </a:lnTo>
                <a:lnTo>
                  <a:pt x="121593" y="91938"/>
                </a:lnTo>
                <a:lnTo>
                  <a:pt x="121035" y="92385"/>
                </a:lnTo>
                <a:lnTo>
                  <a:pt x="120403" y="92757"/>
                </a:lnTo>
                <a:lnTo>
                  <a:pt x="119733" y="93092"/>
                </a:lnTo>
                <a:lnTo>
                  <a:pt x="118989" y="93389"/>
                </a:lnTo>
                <a:lnTo>
                  <a:pt x="118133" y="93650"/>
                </a:lnTo>
                <a:lnTo>
                  <a:pt x="117240" y="93873"/>
                </a:lnTo>
                <a:lnTo>
                  <a:pt x="116310" y="94059"/>
                </a:lnTo>
                <a:lnTo>
                  <a:pt x="115268" y="94171"/>
                </a:lnTo>
                <a:lnTo>
                  <a:pt x="114189" y="94245"/>
                </a:lnTo>
                <a:lnTo>
                  <a:pt x="112999" y="94282"/>
                </a:lnTo>
                <a:lnTo>
                  <a:pt x="111771" y="94282"/>
                </a:lnTo>
                <a:lnTo>
                  <a:pt x="110506" y="94245"/>
                </a:lnTo>
                <a:lnTo>
                  <a:pt x="97558" y="93501"/>
                </a:lnTo>
                <a:lnTo>
                  <a:pt x="89744" y="93055"/>
                </a:lnTo>
                <a:lnTo>
                  <a:pt x="81782" y="92645"/>
                </a:lnTo>
                <a:lnTo>
                  <a:pt x="73745" y="92236"/>
                </a:lnTo>
                <a:lnTo>
                  <a:pt x="65708" y="91901"/>
                </a:lnTo>
                <a:lnTo>
                  <a:pt x="57746" y="91604"/>
                </a:lnTo>
                <a:lnTo>
                  <a:pt x="53839" y="91529"/>
                </a:lnTo>
                <a:lnTo>
                  <a:pt x="49970" y="91455"/>
                </a:lnTo>
                <a:lnTo>
                  <a:pt x="46175" y="91380"/>
                </a:lnTo>
                <a:lnTo>
                  <a:pt x="42491" y="91380"/>
                </a:lnTo>
                <a:lnTo>
                  <a:pt x="38845" y="91417"/>
                </a:lnTo>
                <a:lnTo>
                  <a:pt x="35310" y="91492"/>
                </a:lnTo>
                <a:lnTo>
                  <a:pt x="31627" y="91604"/>
                </a:lnTo>
                <a:lnTo>
                  <a:pt x="28167" y="91752"/>
                </a:lnTo>
                <a:lnTo>
                  <a:pt x="24930" y="91976"/>
                </a:lnTo>
                <a:lnTo>
                  <a:pt x="21916" y="92236"/>
                </a:lnTo>
                <a:lnTo>
                  <a:pt x="19088" y="92534"/>
                </a:lnTo>
                <a:lnTo>
                  <a:pt x="16446" y="92906"/>
                </a:lnTo>
                <a:lnTo>
                  <a:pt x="14028" y="93315"/>
                </a:lnTo>
                <a:lnTo>
                  <a:pt x="11795" y="93762"/>
                </a:lnTo>
                <a:lnTo>
                  <a:pt x="10568" y="94059"/>
                </a:lnTo>
                <a:lnTo>
                  <a:pt x="9451" y="94357"/>
                </a:lnTo>
                <a:lnTo>
                  <a:pt x="8372" y="94692"/>
                </a:lnTo>
                <a:lnTo>
                  <a:pt x="7368" y="95027"/>
                </a:lnTo>
                <a:lnTo>
                  <a:pt x="6438" y="95361"/>
                </a:lnTo>
                <a:lnTo>
                  <a:pt x="5545" y="95733"/>
                </a:lnTo>
                <a:lnTo>
                  <a:pt x="4763" y="96106"/>
                </a:lnTo>
                <a:lnTo>
                  <a:pt x="4019" y="96515"/>
                </a:lnTo>
                <a:lnTo>
                  <a:pt x="3312" y="96924"/>
                </a:lnTo>
                <a:lnTo>
                  <a:pt x="2717" y="97371"/>
                </a:lnTo>
                <a:lnTo>
                  <a:pt x="2159" y="97817"/>
                </a:lnTo>
                <a:lnTo>
                  <a:pt x="1675" y="98301"/>
                </a:lnTo>
                <a:lnTo>
                  <a:pt x="1229" y="98784"/>
                </a:lnTo>
                <a:lnTo>
                  <a:pt x="894" y="99305"/>
                </a:lnTo>
                <a:lnTo>
                  <a:pt x="596" y="99826"/>
                </a:lnTo>
                <a:lnTo>
                  <a:pt x="336" y="100384"/>
                </a:lnTo>
                <a:lnTo>
                  <a:pt x="224" y="100756"/>
                </a:lnTo>
                <a:lnTo>
                  <a:pt x="112" y="101128"/>
                </a:lnTo>
                <a:lnTo>
                  <a:pt x="75" y="101538"/>
                </a:lnTo>
                <a:lnTo>
                  <a:pt x="38" y="101947"/>
                </a:lnTo>
                <a:lnTo>
                  <a:pt x="1" y="102356"/>
                </a:lnTo>
                <a:lnTo>
                  <a:pt x="38" y="102766"/>
                </a:lnTo>
                <a:lnTo>
                  <a:pt x="75" y="103175"/>
                </a:lnTo>
                <a:lnTo>
                  <a:pt x="187" y="103621"/>
                </a:lnTo>
                <a:lnTo>
                  <a:pt x="299" y="104031"/>
                </a:lnTo>
                <a:lnTo>
                  <a:pt x="410" y="104477"/>
                </a:lnTo>
                <a:lnTo>
                  <a:pt x="596" y="104924"/>
                </a:lnTo>
                <a:lnTo>
                  <a:pt x="782" y="105407"/>
                </a:lnTo>
                <a:lnTo>
                  <a:pt x="1005" y="105854"/>
                </a:lnTo>
                <a:lnTo>
                  <a:pt x="1266" y="106337"/>
                </a:lnTo>
                <a:lnTo>
                  <a:pt x="1898" y="107305"/>
                </a:lnTo>
                <a:lnTo>
                  <a:pt x="2605" y="108309"/>
                </a:lnTo>
                <a:lnTo>
                  <a:pt x="3461" y="109314"/>
                </a:lnTo>
                <a:lnTo>
                  <a:pt x="4429" y="110393"/>
                </a:lnTo>
                <a:lnTo>
                  <a:pt x="5508" y="111472"/>
                </a:lnTo>
                <a:lnTo>
                  <a:pt x="6698" y="112625"/>
                </a:lnTo>
                <a:lnTo>
                  <a:pt x="8038" y="113779"/>
                </a:lnTo>
                <a:lnTo>
                  <a:pt x="9489" y="114969"/>
                </a:lnTo>
                <a:lnTo>
                  <a:pt x="11051" y="116197"/>
                </a:lnTo>
                <a:lnTo>
                  <a:pt x="15144" y="119323"/>
                </a:lnTo>
                <a:lnTo>
                  <a:pt x="19125" y="122411"/>
                </a:lnTo>
                <a:lnTo>
                  <a:pt x="23069" y="125499"/>
                </a:lnTo>
                <a:lnTo>
                  <a:pt x="26902" y="128587"/>
                </a:lnTo>
                <a:lnTo>
                  <a:pt x="30697" y="131601"/>
                </a:lnTo>
                <a:lnTo>
                  <a:pt x="34343" y="134578"/>
                </a:lnTo>
                <a:lnTo>
                  <a:pt x="41412" y="140382"/>
                </a:lnTo>
                <a:lnTo>
                  <a:pt x="48072" y="145963"/>
                </a:lnTo>
                <a:lnTo>
                  <a:pt x="54249" y="151246"/>
                </a:lnTo>
                <a:lnTo>
                  <a:pt x="59941" y="156195"/>
                </a:lnTo>
                <a:lnTo>
                  <a:pt x="65113" y="160734"/>
                </a:lnTo>
                <a:lnTo>
                  <a:pt x="66006" y="160734"/>
                </a:lnTo>
                <a:lnTo>
                  <a:pt x="60834" y="156158"/>
                </a:lnTo>
                <a:lnTo>
                  <a:pt x="55104" y="151172"/>
                </a:lnTo>
                <a:lnTo>
                  <a:pt x="48854" y="145851"/>
                </a:lnTo>
                <a:lnTo>
                  <a:pt x="42156" y="140233"/>
                </a:lnTo>
                <a:lnTo>
                  <a:pt x="38622" y="137331"/>
                </a:lnTo>
                <a:lnTo>
                  <a:pt x="35013" y="134354"/>
                </a:lnTo>
                <a:lnTo>
                  <a:pt x="31292" y="131341"/>
                </a:lnTo>
                <a:lnTo>
                  <a:pt x="27497" y="128252"/>
                </a:lnTo>
                <a:lnTo>
                  <a:pt x="23590" y="125164"/>
                </a:lnTo>
                <a:lnTo>
                  <a:pt x="19609" y="122039"/>
                </a:lnTo>
                <a:lnTo>
                  <a:pt x="15553" y="118876"/>
                </a:lnTo>
                <a:lnTo>
                  <a:pt x="11423" y="115714"/>
                </a:lnTo>
                <a:lnTo>
                  <a:pt x="9898" y="114523"/>
                </a:lnTo>
                <a:lnTo>
                  <a:pt x="8521" y="113370"/>
                </a:lnTo>
                <a:lnTo>
                  <a:pt x="7219" y="112253"/>
                </a:lnTo>
                <a:lnTo>
                  <a:pt x="6066" y="111174"/>
                </a:lnTo>
                <a:lnTo>
                  <a:pt x="5024" y="110133"/>
                </a:lnTo>
                <a:lnTo>
                  <a:pt x="4056" y="109091"/>
                </a:lnTo>
                <a:lnTo>
                  <a:pt x="3238" y="108123"/>
                </a:lnTo>
                <a:lnTo>
                  <a:pt x="2531" y="107156"/>
                </a:lnTo>
                <a:lnTo>
                  <a:pt x="1936" y="106226"/>
                </a:lnTo>
                <a:lnTo>
                  <a:pt x="1452" y="105296"/>
                </a:lnTo>
                <a:lnTo>
                  <a:pt x="1229" y="104886"/>
                </a:lnTo>
                <a:lnTo>
                  <a:pt x="1080" y="104440"/>
                </a:lnTo>
                <a:lnTo>
                  <a:pt x="931" y="104031"/>
                </a:lnTo>
                <a:lnTo>
                  <a:pt x="819" y="103621"/>
                </a:lnTo>
                <a:lnTo>
                  <a:pt x="708" y="103212"/>
                </a:lnTo>
                <a:lnTo>
                  <a:pt x="671" y="102803"/>
                </a:lnTo>
                <a:lnTo>
                  <a:pt x="633" y="102394"/>
                </a:lnTo>
                <a:lnTo>
                  <a:pt x="633" y="102021"/>
                </a:lnTo>
                <a:lnTo>
                  <a:pt x="671" y="101649"/>
                </a:lnTo>
                <a:lnTo>
                  <a:pt x="708" y="101277"/>
                </a:lnTo>
                <a:lnTo>
                  <a:pt x="782" y="100942"/>
                </a:lnTo>
                <a:lnTo>
                  <a:pt x="894" y="100570"/>
                </a:lnTo>
                <a:lnTo>
                  <a:pt x="1117" y="100087"/>
                </a:lnTo>
                <a:lnTo>
                  <a:pt x="1415" y="99603"/>
                </a:lnTo>
                <a:lnTo>
                  <a:pt x="1750" y="99119"/>
                </a:lnTo>
                <a:lnTo>
                  <a:pt x="2159" y="98673"/>
                </a:lnTo>
                <a:lnTo>
                  <a:pt x="2643" y="98226"/>
                </a:lnTo>
                <a:lnTo>
                  <a:pt x="3163" y="97780"/>
                </a:lnTo>
                <a:lnTo>
                  <a:pt x="3759" y="97371"/>
                </a:lnTo>
                <a:lnTo>
                  <a:pt x="4429" y="96961"/>
                </a:lnTo>
                <a:lnTo>
                  <a:pt x="5135" y="96589"/>
                </a:lnTo>
                <a:lnTo>
                  <a:pt x="5917" y="96217"/>
                </a:lnTo>
                <a:lnTo>
                  <a:pt x="6773" y="95882"/>
                </a:lnTo>
                <a:lnTo>
                  <a:pt x="7666" y="95547"/>
                </a:lnTo>
                <a:lnTo>
                  <a:pt x="8633" y="95213"/>
                </a:lnTo>
                <a:lnTo>
                  <a:pt x="9675" y="94915"/>
                </a:lnTo>
                <a:lnTo>
                  <a:pt x="10754" y="94617"/>
                </a:lnTo>
                <a:lnTo>
                  <a:pt x="11907" y="94357"/>
                </a:lnTo>
                <a:lnTo>
                  <a:pt x="14140" y="93910"/>
                </a:lnTo>
                <a:lnTo>
                  <a:pt x="16558" y="93501"/>
                </a:lnTo>
                <a:lnTo>
                  <a:pt x="19162" y="93129"/>
                </a:lnTo>
                <a:lnTo>
                  <a:pt x="21990" y="92831"/>
                </a:lnTo>
                <a:lnTo>
                  <a:pt x="25004" y="92571"/>
                </a:lnTo>
                <a:lnTo>
                  <a:pt x="28204" y="92348"/>
                </a:lnTo>
                <a:lnTo>
                  <a:pt x="31664" y="92199"/>
                </a:lnTo>
                <a:lnTo>
                  <a:pt x="35348" y="92087"/>
                </a:lnTo>
                <a:lnTo>
                  <a:pt x="38845" y="92013"/>
                </a:lnTo>
                <a:lnTo>
                  <a:pt x="42491" y="91976"/>
                </a:lnTo>
                <a:lnTo>
                  <a:pt x="46212" y="91976"/>
                </a:lnTo>
                <a:lnTo>
                  <a:pt x="49970" y="92050"/>
                </a:lnTo>
                <a:lnTo>
                  <a:pt x="53839" y="92124"/>
                </a:lnTo>
                <a:lnTo>
                  <a:pt x="57746" y="92199"/>
                </a:lnTo>
                <a:lnTo>
                  <a:pt x="65708" y="92496"/>
                </a:lnTo>
                <a:lnTo>
                  <a:pt x="73708" y="92831"/>
                </a:lnTo>
                <a:lnTo>
                  <a:pt x="81782" y="93241"/>
                </a:lnTo>
                <a:lnTo>
                  <a:pt x="89707" y="93650"/>
                </a:lnTo>
                <a:lnTo>
                  <a:pt x="97520" y="94096"/>
                </a:lnTo>
                <a:lnTo>
                  <a:pt x="110469" y="94841"/>
                </a:lnTo>
                <a:lnTo>
                  <a:pt x="111808" y="94878"/>
                </a:lnTo>
                <a:lnTo>
                  <a:pt x="113073" y="94878"/>
                </a:lnTo>
                <a:lnTo>
                  <a:pt x="114301" y="94841"/>
                </a:lnTo>
                <a:lnTo>
                  <a:pt x="115417" y="94766"/>
                </a:lnTo>
                <a:lnTo>
                  <a:pt x="116496" y="94617"/>
                </a:lnTo>
                <a:lnTo>
                  <a:pt x="117501" y="94431"/>
                </a:lnTo>
                <a:lnTo>
                  <a:pt x="118431" y="94208"/>
                </a:lnTo>
                <a:lnTo>
                  <a:pt x="119287" y="93910"/>
                </a:lnTo>
                <a:lnTo>
                  <a:pt x="120105" y="93575"/>
                </a:lnTo>
                <a:lnTo>
                  <a:pt x="120812" y="93203"/>
                </a:lnTo>
                <a:lnTo>
                  <a:pt x="121482" y="92794"/>
                </a:lnTo>
                <a:lnTo>
                  <a:pt x="122040" y="92348"/>
                </a:lnTo>
                <a:lnTo>
                  <a:pt x="122561" y="91827"/>
                </a:lnTo>
                <a:lnTo>
                  <a:pt x="123007" y="91269"/>
                </a:lnTo>
                <a:lnTo>
                  <a:pt x="123379" y="90673"/>
                </a:lnTo>
                <a:lnTo>
                  <a:pt x="123677" y="90004"/>
                </a:lnTo>
                <a:lnTo>
                  <a:pt x="123826" y="89557"/>
                </a:lnTo>
                <a:lnTo>
                  <a:pt x="123975" y="89036"/>
                </a:lnTo>
                <a:lnTo>
                  <a:pt x="124049" y="88515"/>
                </a:lnTo>
                <a:lnTo>
                  <a:pt x="124124" y="87994"/>
                </a:lnTo>
                <a:lnTo>
                  <a:pt x="124161" y="87436"/>
                </a:lnTo>
                <a:lnTo>
                  <a:pt x="124161" y="86841"/>
                </a:lnTo>
                <a:lnTo>
                  <a:pt x="124124" y="86246"/>
                </a:lnTo>
                <a:lnTo>
                  <a:pt x="124049" y="85613"/>
                </a:lnTo>
                <a:lnTo>
                  <a:pt x="123937" y="84981"/>
                </a:lnTo>
                <a:lnTo>
                  <a:pt x="123789" y="84311"/>
                </a:lnTo>
                <a:lnTo>
                  <a:pt x="123640" y="83604"/>
                </a:lnTo>
                <a:lnTo>
                  <a:pt x="123417" y="82897"/>
                </a:lnTo>
                <a:lnTo>
                  <a:pt x="123193" y="82153"/>
                </a:lnTo>
                <a:lnTo>
                  <a:pt x="122896" y="81409"/>
                </a:lnTo>
                <a:lnTo>
                  <a:pt x="122598" y="80627"/>
                </a:lnTo>
                <a:lnTo>
                  <a:pt x="122263" y="79846"/>
                </a:lnTo>
                <a:lnTo>
                  <a:pt x="121556" y="78358"/>
                </a:lnTo>
                <a:lnTo>
                  <a:pt x="120738" y="76795"/>
                </a:lnTo>
                <a:lnTo>
                  <a:pt x="119808" y="75195"/>
                </a:lnTo>
                <a:lnTo>
                  <a:pt x="118803" y="73484"/>
                </a:lnTo>
                <a:lnTo>
                  <a:pt x="117650" y="71735"/>
                </a:lnTo>
                <a:lnTo>
                  <a:pt x="116422" y="69912"/>
                </a:lnTo>
                <a:lnTo>
                  <a:pt x="115045" y="68014"/>
                </a:lnTo>
                <a:lnTo>
                  <a:pt x="113594" y="66042"/>
                </a:lnTo>
                <a:lnTo>
                  <a:pt x="112292" y="64331"/>
                </a:lnTo>
                <a:lnTo>
                  <a:pt x="110915" y="62582"/>
                </a:lnTo>
                <a:lnTo>
                  <a:pt x="109464" y="60796"/>
                </a:lnTo>
                <a:lnTo>
                  <a:pt x="107938" y="58973"/>
                </a:lnTo>
                <a:lnTo>
                  <a:pt x="106301" y="57075"/>
                </a:lnTo>
                <a:lnTo>
                  <a:pt x="104627" y="55141"/>
                </a:lnTo>
                <a:lnTo>
                  <a:pt x="102878" y="53169"/>
                </a:lnTo>
                <a:lnTo>
                  <a:pt x="101055" y="51160"/>
                </a:lnTo>
                <a:lnTo>
                  <a:pt x="99158" y="49076"/>
                </a:lnTo>
                <a:lnTo>
                  <a:pt x="97186" y="46992"/>
                </a:lnTo>
                <a:lnTo>
                  <a:pt x="93018" y="42639"/>
                </a:lnTo>
                <a:lnTo>
                  <a:pt x="88591" y="38100"/>
                </a:lnTo>
                <a:lnTo>
                  <a:pt x="83866" y="33449"/>
                </a:lnTo>
                <a:lnTo>
                  <a:pt x="78731" y="28501"/>
                </a:lnTo>
                <a:lnTo>
                  <a:pt x="73671" y="23664"/>
                </a:lnTo>
                <a:lnTo>
                  <a:pt x="68685" y="19050"/>
                </a:lnTo>
                <a:lnTo>
                  <a:pt x="63848" y="14622"/>
                </a:lnTo>
                <a:lnTo>
                  <a:pt x="59234" y="10455"/>
                </a:lnTo>
                <a:lnTo>
                  <a:pt x="54881" y="6586"/>
                </a:lnTo>
                <a:lnTo>
                  <a:pt x="50900" y="3088"/>
                </a:lnTo>
                <a:lnTo>
                  <a:pt x="4736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18" name="Google Shape;518;p78"/>
          <p:cNvSpPr txBox="1"/>
          <p:nvPr>
            <p:ph idx="12" type="sldNum"/>
          </p:nvPr>
        </p:nvSpPr>
        <p:spPr>
          <a:xfrm>
            <a:off x="6080700" y="3995650"/>
            <a:ext cx="2834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 </a:t>
            </a:r>
            <a:r>
              <a:rPr lang="en" sz="600"/>
              <a:t>🞹</a:t>
            </a:r>
            <a:r>
              <a:rPr lang="en"/>
              <a:t> Year </a:t>
            </a:r>
            <a:r>
              <a:rPr lang="en" sz="600"/>
              <a:t>🞹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9" name="Google Shape;519;p78"/>
          <p:cNvSpPr txBox="1"/>
          <p:nvPr>
            <p:ph idx="1" type="body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Font typeface="Nunito Sans"/>
              <a:buChar char="■"/>
              <a:defRPr/>
            </a:lvl9pPr>
          </a:lstStyle>
          <a:p/>
        </p:txBody>
      </p:sp>
      <p:sp>
        <p:nvSpPr>
          <p:cNvPr id="520" name="Google Shape;520;p78"/>
          <p:cNvSpPr/>
          <p:nvPr>
            <p:ph idx="2" type="pic"/>
          </p:nvPr>
        </p:nvSpPr>
        <p:spPr>
          <a:xfrm>
            <a:off x="5212300" y="460300"/>
            <a:ext cx="3702900" cy="4136100"/>
          </a:xfrm>
          <a:prstGeom prst="roundRect">
            <a:avLst>
              <a:gd fmla="val 6865" name="adj"/>
            </a:avLst>
          </a:prstGeom>
          <a:noFill/>
          <a:ln>
            <a:noFill/>
          </a:ln>
        </p:spPr>
      </p:sp>
      <p:sp>
        <p:nvSpPr>
          <p:cNvPr id="521" name="Google Shape;521;p78"/>
          <p:cNvSpPr txBox="1"/>
          <p:nvPr>
            <p:ph type="title"/>
          </p:nvPr>
        </p:nvSpPr>
        <p:spPr>
          <a:xfrm>
            <a:off x="228600" y="228600"/>
            <a:ext cx="4296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22" name="Google Shape;522;p78"/>
          <p:cNvSpPr/>
          <p:nvPr/>
        </p:nvSpPr>
        <p:spPr>
          <a:xfrm>
            <a:off x="7766436" y="148752"/>
            <a:ext cx="1377568" cy="2421760"/>
          </a:xfrm>
          <a:custGeom>
            <a:rect b="b" l="l" r="r" t="t"/>
            <a:pathLst>
              <a:path extrusionOk="0" h="75680" w="43049">
                <a:moveTo>
                  <a:pt x="10456" y="1"/>
                </a:moveTo>
                <a:lnTo>
                  <a:pt x="9414" y="38"/>
                </a:lnTo>
                <a:lnTo>
                  <a:pt x="8409" y="112"/>
                </a:lnTo>
                <a:lnTo>
                  <a:pt x="7479" y="187"/>
                </a:lnTo>
                <a:lnTo>
                  <a:pt x="6586" y="336"/>
                </a:lnTo>
                <a:lnTo>
                  <a:pt x="5768" y="522"/>
                </a:lnTo>
                <a:lnTo>
                  <a:pt x="4986" y="708"/>
                </a:lnTo>
                <a:lnTo>
                  <a:pt x="4279" y="931"/>
                </a:lnTo>
                <a:lnTo>
                  <a:pt x="3610" y="1229"/>
                </a:lnTo>
                <a:lnTo>
                  <a:pt x="3014" y="1526"/>
                </a:lnTo>
                <a:lnTo>
                  <a:pt x="2456" y="1861"/>
                </a:lnTo>
                <a:lnTo>
                  <a:pt x="1972" y="2270"/>
                </a:lnTo>
                <a:lnTo>
                  <a:pt x="1526" y="2680"/>
                </a:lnTo>
                <a:lnTo>
                  <a:pt x="1154" y="3126"/>
                </a:lnTo>
                <a:lnTo>
                  <a:pt x="893" y="3461"/>
                </a:lnTo>
                <a:lnTo>
                  <a:pt x="707" y="3796"/>
                </a:lnTo>
                <a:lnTo>
                  <a:pt x="521" y="4168"/>
                </a:lnTo>
                <a:lnTo>
                  <a:pt x="373" y="4540"/>
                </a:lnTo>
                <a:lnTo>
                  <a:pt x="261" y="4912"/>
                </a:lnTo>
                <a:lnTo>
                  <a:pt x="149" y="5321"/>
                </a:lnTo>
                <a:lnTo>
                  <a:pt x="75" y="5731"/>
                </a:lnTo>
                <a:lnTo>
                  <a:pt x="38" y="6177"/>
                </a:lnTo>
                <a:lnTo>
                  <a:pt x="0" y="6624"/>
                </a:lnTo>
                <a:lnTo>
                  <a:pt x="0" y="7070"/>
                </a:lnTo>
                <a:lnTo>
                  <a:pt x="38" y="7554"/>
                </a:lnTo>
                <a:lnTo>
                  <a:pt x="112" y="8075"/>
                </a:lnTo>
                <a:lnTo>
                  <a:pt x="187" y="8558"/>
                </a:lnTo>
                <a:lnTo>
                  <a:pt x="298" y="9117"/>
                </a:lnTo>
                <a:lnTo>
                  <a:pt x="596" y="10196"/>
                </a:lnTo>
                <a:lnTo>
                  <a:pt x="1005" y="11386"/>
                </a:lnTo>
                <a:lnTo>
                  <a:pt x="1489" y="12614"/>
                </a:lnTo>
                <a:lnTo>
                  <a:pt x="2121" y="13916"/>
                </a:lnTo>
                <a:lnTo>
                  <a:pt x="2828" y="15256"/>
                </a:lnTo>
                <a:lnTo>
                  <a:pt x="3684" y="16707"/>
                </a:lnTo>
                <a:lnTo>
                  <a:pt x="4614" y="18195"/>
                </a:lnTo>
                <a:lnTo>
                  <a:pt x="5656" y="19758"/>
                </a:lnTo>
                <a:lnTo>
                  <a:pt x="6772" y="21358"/>
                </a:lnTo>
                <a:lnTo>
                  <a:pt x="9525" y="25190"/>
                </a:lnTo>
                <a:lnTo>
                  <a:pt x="12204" y="28985"/>
                </a:lnTo>
                <a:lnTo>
                  <a:pt x="14809" y="32706"/>
                </a:lnTo>
                <a:lnTo>
                  <a:pt x="17376" y="36426"/>
                </a:lnTo>
                <a:lnTo>
                  <a:pt x="22325" y="43682"/>
                </a:lnTo>
                <a:lnTo>
                  <a:pt x="27050" y="50714"/>
                </a:lnTo>
                <a:lnTo>
                  <a:pt x="31478" y="57486"/>
                </a:lnTo>
                <a:lnTo>
                  <a:pt x="35645" y="63922"/>
                </a:lnTo>
                <a:lnTo>
                  <a:pt x="39514" y="69987"/>
                </a:lnTo>
                <a:lnTo>
                  <a:pt x="43049" y="75680"/>
                </a:lnTo>
                <a:lnTo>
                  <a:pt x="43049" y="74526"/>
                </a:lnTo>
                <a:lnTo>
                  <a:pt x="39514" y="68908"/>
                </a:lnTo>
                <a:lnTo>
                  <a:pt x="35682" y="62918"/>
                </a:lnTo>
                <a:lnTo>
                  <a:pt x="31589" y="56555"/>
                </a:lnTo>
                <a:lnTo>
                  <a:pt x="27199" y="49895"/>
                </a:lnTo>
                <a:lnTo>
                  <a:pt x="22548" y="42975"/>
                </a:lnTo>
                <a:lnTo>
                  <a:pt x="17674" y="35831"/>
                </a:lnTo>
                <a:lnTo>
                  <a:pt x="15144" y="32185"/>
                </a:lnTo>
                <a:lnTo>
                  <a:pt x="12576" y="28501"/>
                </a:lnTo>
                <a:lnTo>
                  <a:pt x="9935" y="24781"/>
                </a:lnTo>
                <a:lnTo>
                  <a:pt x="7256" y="21023"/>
                </a:lnTo>
                <a:lnTo>
                  <a:pt x="6177" y="19460"/>
                </a:lnTo>
                <a:lnTo>
                  <a:pt x="5172" y="17972"/>
                </a:lnTo>
                <a:lnTo>
                  <a:pt x="4279" y="16521"/>
                </a:lnTo>
                <a:lnTo>
                  <a:pt x="3461" y="15144"/>
                </a:lnTo>
                <a:lnTo>
                  <a:pt x="2754" y="13805"/>
                </a:lnTo>
                <a:lnTo>
                  <a:pt x="2158" y="12577"/>
                </a:lnTo>
                <a:lnTo>
                  <a:pt x="1638" y="11386"/>
                </a:lnTo>
                <a:lnTo>
                  <a:pt x="1266" y="10233"/>
                </a:lnTo>
                <a:lnTo>
                  <a:pt x="931" y="9191"/>
                </a:lnTo>
                <a:lnTo>
                  <a:pt x="745" y="8186"/>
                </a:lnTo>
                <a:lnTo>
                  <a:pt x="670" y="7703"/>
                </a:lnTo>
                <a:lnTo>
                  <a:pt x="633" y="7219"/>
                </a:lnTo>
                <a:lnTo>
                  <a:pt x="633" y="6773"/>
                </a:lnTo>
                <a:lnTo>
                  <a:pt x="633" y="6363"/>
                </a:lnTo>
                <a:lnTo>
                  <a:pt x="670" y="5954"/>
                </a:lnTo>
                <a:lnTo>
                  <a:pt x="745" y="5545"/>
                </a:lnTo>
                <a:lnTo>
                  <a:pt x="819" y="5173"/>
                </a:lnTo>
                <a:lnTo>
                  <a:pt x="931" y="4801"/>
                </a:lnTo>
                <a:lnTo>
                  <a:pt x="1042" y="4428"/>
                </a:lnTo>
                <a:lnTo>
                  <a:pt x="1228" y="4094"/>
                </a:lnTo>
                <a:lnTo>
                  <a:pt x="1414" y="3796"/>
                </a:lnTo>
                <a:lnTo>
                  <a:pt x="1600" y="3498"/>
                </a:lnTo>
                <a:lnTo>
                  <a:pt x="1972" y="3089"/>
                </a:lnTo>
                <a:lnTo>
                  <a:pt x="2382" y="2680"/>
                </a:lnTo>
                <a:lnTo>
                  <a:pt x="2865" y="2345"/>
                </a:lnTo>
                <a:lnTo>
                  <a:pt x="3386" y="2010"/>
                </a:lnTo>
                <a:lnTo>
                  <a:pt x="3944" y="1750"/>
                </a:lnTo>
                <a:lnTo>
                  <a:pt x="4577" y="1489"/>
                </a:lnTo>
                <a:lnTo>
                  <a:pt x="5284" y="1266"/>
                </a:lnTo>
                <a:lnTo>
                  <a:pt x="6028" y="1080"/>
                </a:lnTo>
                <a:lnTo>
                  <a:pt x="6809" y="894"/>
                </a:lnTo>
                <a:lnTo>
                  <a:pt x="7665" y="782"/>
                </a:lnTo>
                <a:lnTo>
                  <a:pt x="8595" y="708"/>
                </a:lnTo>
                <a:lnTo>
                  <a:pt x="9563" y="633"/>
                </a:lnTo>
                <a:lnTo>
                  <a:pt x="10567" y="596"/>
                </a:lnTo>
                <a:lnTo>
                  <a:pt x="11646" y="633"/>
                </a:lnTo>
                <a:lnTo>
                  <a:pt x="12762" y="671"/>
                </a:lnTo>
                <a:lnTo>
                  <a:pt x="13953" y="745"/>
                </a:lnTo>
                <a:lnTo>
                  <a:pt x="16223" y="931"/>
                </a:lnTo>
                <a:lnTo>
                  <a:pt x="18641" y="1266"/>
                </a:lnTo>
                <a:lnTo>
                  <a:pt x="21246" y="1675"/>
                </a:lnTo>
                <a:lnTo>
                  <a:pt x="24036" y="2196"/>
                </a:lnTo>
                <a:lnTo>
                  <a:pt x="26976" y="2829"/>
                </a:lnTo>
                <a:lnTo>
                  <a:pt x="30138" y="3573"/>
                </a:lnTo>
                <a:lnTo>
                  <a:pt x="33487" y="4428"/>
                </a:lnTo>
                <a:lnTo>
                  <a:pt x="37021" y="5359"/>
                </a:lnTo>
                <a:lnTo>
                  <a:pt x="39998" y="6214"/>
                </a:lnTo>
                <a:lnTo>
                  <a:pt x="43049" y="7107"/>
                </a:lnTo>
                <a:lnTo>
                  <a:pt x="43049" y="6475"/>
                </a:lnTo>
                <a:lnTo>
                  <a:pt x="40072" y="5619"/>
                </a:lnTo>
                <a:lnTo>
                  <a:pt x="37170" y="4801"/>
                </a:lnTo>
                <a:lnTo>
                  <a:pt x="33636" y="3833"/>
                </a:lnTo>
                <a:lnTo>
                  <a:pt x="30250" y="2977"/>
                </a:lnTo>
                <a:lnTo>
                  <a:pt x="27087" y="2233"/>
                </a:lnTo>
                <a:lnTo>
                  <a:pt x="24111" y="1601"/>
                </a:lnTo>
                <a:lnTo>
                  <a:pt x="21320" y="1080"/>
                </a:lnTo>
                <a:lnTo>
                  <a:pt x="18716" y="671"/>
                </a:lnTo>
                <a:lnTo>
                  <a:pt x="16260" y="336"/>
                </a:lnTo>
                <a:lnTo>
                  <a:pt x="13990" y="150"/>
                </a:lnTo>
                <a:lnTo>
                  <a:pt x="12762" y="75"/>
                </a:lnTo>
                <a:lnTo>
                  <a:pt x="11609" y="38"/>
                </a:lnTo>
                <a:lnTo>
                  <a:pt x="104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23" name="Google Shape;523;p78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24" name="Google Shape;524;p78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- Alt 2">
  <p:cSld name="BLANK_1_1_1_1_1_1_1_1_1_1_1_1_2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79"/>
          <p:cNvPicPr preferRelativeResize="0"/>
          <p:nvPr/>
        </p:nvPicPr>
        <p:blipFill rotWithShape="1">
          <a:blip r:embed="rId2">
            <a:alphaModFix/>
          </a:blip>
          <a:srcRect b="59420" l="0" r="0" t="0"/>
          <a:stretch/>
        </p:blipFill>
        <p:spPr>
          <a:xfrm>
            <a:off x="4246500" y="3605146"/>
            <a:ext cx="3791099" cy="15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79"/>
          <p:cNvSpPr/>
          <p:nvPr/>
        </p:nvSpPr>
        <p:spPr>
          <a:xfrm rot="-5400000">
            <a:off x="5152931" y="-3996218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50000">
                <a:schemeClr val="dk2"/>
              </a:gs>
              <a:gs pos="100000">
                <a:schemeClr val="dk2"/>
              </a:gs>
            </a:gsLst>
            <a:path path="circle">
              <a:fillToRect b="100%" l="100%" r="0%" t="0%"/>
            </a:path>
            <a:tileRect b="0%" l="0%" r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28" name="Google Shape;528;p79"/>
          <p:cNvPicPr preferRelativeResize="0"/>
          <p:nvPr/>
        </p:nvPicPr>
        <p:blipFill rotWithShape="1">
          <a:blip r:embed="rId3">
            <a:alphaModFix/>
          </a:blip>
          <a:srcRect b="34691" l="149" r="0" t="0"/>
          <a:stretch/>
        </p:blipFill>
        <p:spPr>
          <a:xfrm rot="10800000">
            <a:off x="3915350" y="-2066"/>
            <a:ext cx="3992800" cy="2611474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79"/>
          <p:cNvSpPr/>
          <p:nvPr/>
        </p:nvSpPr>
        <p:spPr>
          <a:xfrm>
            <a:off x="4638645" y="1838308"/>
            <a:ext cx="4505344" cy="3305184"/>
          </a:xfrm>
          <a:custGeom>
            <a:rect b="b" l="l" r="r" t="t"/>
            <a:pathLst>
              <a:path extrusionOk="0" h="103287" w="140792">
                <a:moveTo>
                  <a:pt x="23664" y="596"/>
                </a:moveTo>
                <a:lnTo>
                  <a:pt x="24892" y="633"/>
                </a:lnTo>
                <a:lnTo>
                  <a:pt x="26120" y="670"/>
                </a:lnTo>
                <a:lnTo>
                  <a:pt x="27348" y="782"/>
                </a:lnTo>
                <a:lnTo>
                  <a:pt x="28576" y="931"/>
                </a:lnTo>
                <a:lnTo>
                  <a:pt x="29766" y="1117"/>
                </a:lnTo>
                <a:lnTo>
                  <a:pt x="30994" y="1340"/>
                </a:lnTo>
                <a:lnTo>
                  <a:pt x="32185" y="1600"/>
                </a:lnTo>
                <a:lnTo>
                  <a:pt x="33413" y="1898"/>
                </a:lnTo>
                <a:lnTo>
                  <a:pt x="34603" y="2233"/>
                </a:lnTo>
                <a:lnTo>
                  <a:pt x="35794" y="2642"/>
                </a:lnTo>
                <a:lnTo>
                  <a:pt x="36984" y="3051"/>
                </a:lnTo>
                <a:lnTo>
                  <a:pt x="38138" y="3498"/>
                </a:lnTo>
                <a:lnTo>
                  <a:pt x="39328" y="3982"/>
                </a:lnTo>
                <a:lnTo>
                  <a:pt x="40482" y="4503"/>
                </a:lnTo>
                <a:lnTo>
                  <a:pt x="41598" y="5098"/>
                </a:lnTo>
                <a:lnTo>
                  <a:pt x="42751" y="5693"/>
                </a:lnTo>
                <a:lnTo>
                  <a:pt x="43868" y="6326"/>
                </a:lnTo>
                <a:lnTo>
                  <a:pt x="44947" y="6995"/>
                </a:lnTo>
                <a:lnTo>
                  <a:pt x="46175" y="7777"/>
                </a:lnTo>
                <a:lnTo>
                  <a:pt x="47365" y="8633"/>
                </a:lnTo>
                <a:lnTo>
                  <a:pt x="48556" y="9526"/>
                </a:lnTo>
                <a:lnTo>
                  <a:pt x="49672" y="10418"/>
                </a:lnTo>
                <a:lnTo>
                  <a:pt x="50788" y="11386"/>
                </a:lnTo>
                <a:lnTo>
                  <a:pt x="51867" y="12353"/>
                </a:lnTo>
                <a:lnTo>
                  <a:pt x="52909" y="13395"/>
                </a:lnTo>
                <a:lnTo>
                  <a:pt x="53914" y="14474"/>
                </a:lnTo>
                <a:lnTo>
                  <a:pt x="54881" y="15553"/>
                </a:lnTo>
                <a:lnTo>
                  <a:pt x="55811" y="16706"/>
                </a:lnTo>
                <a:lnTo>
                  <a:pt x="56741" y="17860"/>
                </a:lnTo>
                <a:lnTo>
                  <a:pt x="57597" y="19050"/>
                </a:lnTo>
                <a:lnTo>
                  <a:pt x="58453" y="20316"/>
                </a:lnTo>
                <a:lnTo>
                  <a:pt x="59271" y="21581"/>
                </a:lnTo>
                <a:lnTo>
                  <a:pt x="60053" y="22883"/>
                </a:lnTo>
                <a:lnTo>
                  <a:pt x="60797" y="24222"/>
                </a:lnTo>
                <a:lnTo>
                  <a:pt x="62360" y="27310"/>
                </a:lnTo>
                <a:lnTo>
                  <a:pt x="63848" y="30324"/>
                </a:lnTo>
                <a:lnTo>
                  <a:pt x="65187" y="33264"/>
                </a:lnTo>
                <a:lnTo>
                  <a:pt x="65820" y="34752"/>
                </a:lnTo>
                <a:lnTo>
                  <a:pt x="66415" y="36166"/>
                </a:lnTo>
                <a:lnTo>
                  <a:pt x="66973" y="37617"/>
                </a:lnTo>
                <a:lnTo>
                  <a:pt x="67531" y="39031"/>
                </a:lnTo>
                <a:lnTo>
                  <a:pt x="68015" y="40444"/>
                </a:lnTo>
                <a:lnTo>
                  <a:pt x="68499" y="41821"/>
                </a:lnTo>
                <a:lnTo>
                  <a:pt x="68945" y="43198"/>
                </a:lnTo>
                <a:lnTo>
                  <a:pt x="69392" y="44574"/>
                </a:lnTo>
                <a:lnTo>
                  <a:pt x="69764" y="45951"/>
                </a:lnTo>
                <a:lnTo>
                  <a:pt x="70136" y="47291"/>
                </a:lnTo>
                <a:lnTo>
                  <a:pt x="70471" y="48630"/>
                </a:lnTo>
                <a:lnTo>
                  <a:pt x="70768" y="49969"/>
                </a:lnTo>
                <a:lnTo>
                  <a:pt x="71029" y="51309"/>
                </a:lnTo>
                <a:lnTo>
                  <a:pt x="71252" y="52611"/>
                </a:lnTo>
                <a:lnTo>
                  <a:pt x="71475" y="53913"/>
                </a:lnTo>
                <a:lnTo>
                  <a:pt x="71661" y="55216"/>
                </a:lnTo>
                <a:lnTo>
                  <a:pt x="71810" y="56518"/>
                </a:lnTo>
                <a:lnTo>
                  <a:pt x="71959" y="57783"/>
                </a:lnTo>
                <a:lnTo>
                  <a:pt x="72033" y="59048"/>
                </a:lnTo>
                <a:lnTo>
                  <a:pt x="72108" y="60350"/>
                </a:lnTo>
                <a:lnTo>
                  <a:pt x="72145" y="61578"/>
                </a:lnTo>
                <a:lnTo>
                  <a:pt x="72182" y="62843"/>
                </a:lnTo>
                <a:lnTo>
                  <a:pt x="72145" y="64108"/>
                </a:lnTo>
                <a:lnTo>
                  <a:pt x="72108" y="65336"/>
                </a:lnTo>
                <a:lnTo>
                  <a:pt x="72033" y="66601"/>
                </a:lnTo>
                <a:lnTo>
                  <a:pt x="71922" y="67829"/>
                </a:lnTo>
                <a:lnTo>
                  <a:pt x="71810" y="69057"/>
                </a:lnTo>
                <a:lnTo>
                  <a:pt x="71661" y="70284"/>
                </a:lnTo>
                <a:lnTo>
                  <a:pt x="71475" y="71512"/>
                </a:lnTo>
                <a:lnTo>
                  <a:pt x="71252" y="72703"/>
                </a:lnTo>
                <a:lnTo>
                  <a:pt x="71029" y="73931"/>
                </a:lnTo>
                <a:lnTo>
                  <a:pt x="70768" y="75121"/>
                </a:lnTo>
                <a:lnTo>
                  <a:pt x="70471" y="76349"/>
                </a:lnTo>
                <a:lnTo>
                  <a:pt x="70136" y="77540"/>
                </a:lnTo>
                <a:lnTo>
                  <a:pt x="67420" y="77205"/>
                </a:lnTo>
                <a:lnTo>
                  <a:pt x="64666" y="76758"/>
                </a:lnTo>
                <a:lnTo>
                  <a:pt x="62285" y="76312"/>
                </a:lnTo>
                <a:lnTo>
                  <a:pt x="59867" y="75828"/>
                </a:lnTo>
                <a:lnTo>
                  <a:pt x="57448" y="75307"/>
                </a:lnTo>
                <a:lnTo>
                  <a:pt x="54993" y="74675"/>
                </a:lnTo>
                <a:lnTo>
                  <a:pt x="52537" y="74042"/>
                </a:lnTo>
                <a:lnTo>
                  <a:pt x="50118" y="73335"/>
                </a:lnTo>
                <a:lnTo>
                  <a:pt x="47663" y="72591"/>
                </a:lnTo>
                <a:lnTo>
                  <a:pt x="45244" y="71810"/>
                </a:lnTo>
                <a:lnTo>
                  <a:pt x="42826" y="70954"/>
                </a:lnTo>
                <a:lnTo>
                  <a:pt x="40445" y="70098"/>
                </a:lnTo>
                <a:lnTo>
                  <a:pt x="38063" y="69168"/>
                </a:lnTo>
                <a:lnTo>
                  <a:pt x="35719" y="68201"/>
                </a:lnTo>
                <a:lnTo>
                  <a:pt x="33413" y="67196"/>
                </a:lnTo>
                <a:lnTo>
                  <a:pt x="31180" y="66154"/>
                </a:lnTo>
                <a:lnTo>
                  <a:pt x="28948" y="65113"/>
                </a:lnTo>
                <a:lnTo>
                  <a:pt x="26790" y="63996"/>
                </a:lnTo>
                <a:lnTo>
                  <a:pt x="25450" y="63290"/>
                </a:lnTo>
                <a:lnTo>
                  <a:pt x="24185" y="62545"/>
                </a:lnTo>
                <a:lnTo>
                  <a:pt x="22920" y="61801"/>
                </a:lnTo>
                <a:lnTo>
                  <a:pt x="21692" y="61020"/>
                </a:lnTo>
                <a:lnTo>
                  <a:pt x="20464" y="60201"/>
                </a:lnTo>
                <a:lnTo>
                  <a:pt x="19311" y="59383"/>
                </a:lnTo>
                <a:lnTo>
                  <a:pt x="18158" y="58564"/>
                </a:lnTo>
                <a:lnTo>
                  <a:pt x="17079" y="57709"/>
                </a:lnTo>
                <a:lnTo>
                  <a:pt x="16000" y="56816"/>
                </a:lnTo>
                <a:lnTo>
                  <a:pt x="14958" y="55923"/>
                </a:lnTo>
                <a:lnTo>
                  <a:pt x="13953" y="54992"/>
                </a:lnTo>
                <a:lnTo>
                  <a:pt x="12986" y="54062"/>
                </a:lnTo>
                <a:lnTo>
                  <a:pt x="12056" y="53095"/>
                </a:lnTo>
                <a:lnTo>
                  <a:pt x="11126" y="52127"/>
                </a:lnTo>
                <a:lnTo>
                  <a:pt x="10270" y="51123"/>
                </a:lnTo>
                <a:lnTo>
                  <a:pt x="9451" y="50118"/>
                </a:lnTo>
                <a:lnTo>
                  <a:pt x="8707" y="49188"/>
                </a:lnTo>
                <a:lnTo>
                  <a:pt x="8037" y="48258"/>
                </a:lnTo>
                <a:lnTo>
                  <a:pt x="7368" y="47328"/>
                </a:lnTo>
                <a:lnTo>
                  <a:pt x="6772" y="46360"/>
                </a:lnTo>
                <a:lnTo>
                  <a:pt x="6177" y="45430"/>
                </a:lnTo>
                <a:lnTo>
                  <a:pt x="5582" y="44426"/>
                </a:lnTo>
                <a:lnTo>
                  <a:pt x="5061" y="43458"/>
                </a:lnTo>
                <a:lnTo>
                  <a:pt x="4540" y="42454"/>
                </a:lnTo>
                <a:lnTo>
                  <a:pt x="4056" y="41449"/>
                </a:lnTo>
                <a:lnTo>
                  <a:pt x="3610" y="40444"/>
                </a:lnTo>
                <a:lnTo>
                  <a:pt x="3200" y="39403"/>
                </a:lnTo>
                <a:lnTo>
                  <a:pt x="2828" y="38361"/>
                </a:lnTo>
                <a:lnTo>
                  <a:pt x="2456" y="37319"/>
                </a:lnTo>
                <a:lnTo>
                  <a:pt x="2121" y="36277"/>
                </a:lnTo>
                <a:lnTo>
                  <a:pt x="1824" y="35198"/>
                </a:lnTo>
                <a:lnTo>
                  <a:pt x="1563" y="34119"/>
                </a:lnTo>
                <a:lnTo>
                  <a:pt x="1377" y="33264"/>
                </a:lnTo>
                <a:lnTo>
                  <a:pt x="1191" y="32371"/>
                </a:lnTo>
                <a:lnTo>
                  <a:pt x="894" y="30585"/>
                </a:lnTo>
                <a:lnTo>
                  <a:pt x="708" y="28799"/>
                </a:lnTo>
                <a:lnTo>
                  <a:pt x="596" y="27013"/>
                </a:lnTo>
                <a:lnTo>
                  <a:pt x="596" y="25227"/>
                </a:lnTo>
                <a:lnTo>
                  <a:pt x="670" y="23478"/>
                </a:lnTo>
                <a:lnTo>
                  <a:pt x="819" y="21767"/>
                </a:lnTo>
                <a:lnTo>
                  <a:pt x="1042" y="20055"/>
                </a:lnTo>
                <a:lnTo>
                  <a:pt x="1377" y="18381"/>
                </a:lnTo>
                <a:lnTo>
                  <a:pt x="1749" y="16744"/>
                </a:lnTo>
                <a:lnTo>
                  <a:pt x="2010" y="15925"/>
                </a:lnTo>
                <a:lnTo>
                  <a:pt x="2233" y="15144"/>
                </a:lnTo>
                <a:lnTo>
                  <a:pt x="2531" y="14362"/>
                </a:lnTo>
                <a:lnTo>
                  <a:pt x="2791" y="13581"/>
                </a:lnTo>
                <a:lnTo>
                  <a:pt x="3126" y="12837"/>
                </a:lnTo>
                <a:lnTo>
                  <a:pt x="3424" y="12130"/>
                </a:lnTo>
                <a:lnTo>
                  <a:pt x="3796" y="11386"/>
                </a:lnTo>
                <a:lnTo>
                  <a:pt x="4168" y="10679"/>
                </a:lnTo>
                <a:lnTo>
                  <a:pt x="4540" y="10009"/>
                </a:lnTo>
                <a:lnTo>
                  <a:pt x="4949" y="9339"/>
                </a:lnTo>
                <a:lnTo>
                  <a:pt x="5358" y="8670"/>
                </a:lnTo>
                <a:lnTo>
                  <a:pt x="5805" y="8037"/>
                </a:lnTo>
                <a:lnTo>
                  <a:pt x="6512" y="7181"/>
                </a:lnTo>
                <a:lnTo>
                  <a:pt x="7256" y="6363"/>
                </a:lnTo>
                <a:lnTo>
                  <a:pt x="8075" y="5582"/>
                </a:lnTo>
                <a:lnTo>
                  <a:pt x="8967" y="4875"/>
                </a:lnTo>
                <a:lnTo>
                  <a:pt x="9898" y="4205"/>
                </a:lnTo>
                <a:lnTo>
                  <a:pt x="10902" y="3610"/>
                </a:lnTo>
                <a:lnTo>
                  <a:pt x="11981" y="3051"/>
                </a:lnTo>
                <a:lnTo>
                  <a:pt x="13097" y="2531"/>
                </a:lnTo>
                <a:lnTo>
                  <a:pt x="14251" y="2084"/>
                </a:lnTo>
                <a:lnTo>
                  <a:pt x="15479" y="1712"/>
                </a:lnTo>
                <a:lnTo>
                  <a:pt x="16744" y="1377"/>
                </a:lnTo>
                <a:lnTo>
                  <a:pt x="18046" y="1080"/>
                </a:lnTo>
                <a:lnTo>
                  <a:pt x="19423" y="893"/>
                </a:lnTo>
                <a:lnTo>
                  <a:pt x="20799" y="707"/>
                </a:lnTo>
                <a:lnTo>
                  <a:pt x="22213" y="633"/>
                </a:lnTo>
                <a:lnTo>
                  <a:pt x="23664" y="596"/>
                </a:lnTo>
                <a:close/>
                <a:moveTo>
                  <a:pt x="22809" y="1"/>
                </a:moveTo>
                <a:lnTo>
                  <a:pt x="21209" y="112"/>
                </a:lnTo>
                <a:lnTo>
                  <a:pt x="19609" y="261"/>
                </a:lnTo>
                <a:lnTo>
                  <a:pt x="18083" y="484"/>
                </a:lnTo>
                <a:lnTo>
                  <a:pt x="16595" y="782"/>
                </a:lnTo>
                <a:lnTo>
                  <a:pt x="15181" y="1191"/>
                </a:lnTo>
                <a:lnTo>
                  <a:pt x="13804" y="1638"/>
                </a:lnTo>
                <a:lnTo>
                  <a:pt x="12502" y="2159"/>
                </a:lnTo>
                <a:lnTo>
                  <a:pt x="11870" y="2456"/>
                </a:lnTo>
                <a:lnTo>
                  <a:pt x="11237" y="2754"/>
                </a:lnTo>
                <a:lnTo>
                  <a:pt x="10642" y="3089"/>
                </a:lnTo>
                <a:lnTo>
                  <a:pt x="10084" y="3424"/>
                </a:lnTo>
                <a:lnTo>
                  <a:pt x="9488" y="3758"/>
                </a:lnTo>
                <a:lnTo>
                  <a:pt x="8967" y="4130"/>
                </a:lnTo>
                <a:lnTo>
                  <a:pt x="8447" y="4540"/>
                </a:lnTo>
                <a:lnTo>
                  <a:pt x="7926" y="4949"/>
                </a:lnTo>
                <a:lnTo>
                  <a:pt x="7442" y="5358"/>
                </a:lnTo>
                <a:lnTo>
                  <a:pt x="6996" y="5805"/>
                </a:lnTo>
                <a:lnTo>
                  <a:pt x="6549" y="6251"/>
                </a:lnTo>
                <a:lnTo>
                  <a:pt x="6103" y="6698"/>
                </a:lnTo>
                <a:lnTo>
                  <a:pt x="5730" y="7181"/>
                </a:lnTo>
                <a:lnTo>
                  <a:pt x="5321" y="7702"/>
                </a:lnTo>
                <a:lnTo>
                  <a:pt x="4912" y="8298"/>
                </a:lnTo>
                <a:lnTo>
                  <a:pt x="4503" y="8930"/>
                </a:lnTo>
                <a:lnTo>
                  <a:pt x="4093" y="9600"/>
                </a:lnTo>
                <a:lnTo>
                  <a:pt x="3721" y="10270"/>
                </a:lnTo>
                <a:lnTo>
                  <a:pt x="3349" y="10939"/>
                </a:lnTo>
                <a:lnTo>
                  <a:pt x="2977" y="11646"/>
                </a:lnTo>
                <a:lnTo>
                  <a:pt x="2680" y="12390"/>
                </a:lnTo>
                <a:lnTo>
                  <a:pt x="2345" y="13135"/>
                </a:lnTo>
                <a:lnTo>
                  <a:pt x="1787" y="14623"/>
                </a:lnTo>
                <a:lnTo>
                  <a:pt x="1303" y="16223"/>
                </a:lnTo>
                <a:lnTo>
                  <a:pt x="856" y="17823"/>
                </a:lnTo>
                <a:lnTo>
                  <a:pt x="522" y="19497"/>
                </a:lnTo>
                <a:lnTo>
                  <a:pt x="373" y="20390"/>
                </a:lnTo>
                <a:lnTo>
                  <a:pt x="261" y="21283"/>
                </a:lnTo>
                <a:lnTo>
                  <a:pt x="149" y="22213"/>
                </a:lnTo>
                <a:lnTo>
                  <a:pt x="75" y="23106"/>
                </a:lnTo>
                <a:lnTo>
                  <a:pt x="38" y="24036"/>
                </a:lnTo>
                <a:lnTo>
                  <a:pt x="1" y="24966"/>
                </a:lnTo>
                <a:lnTo>
                  <a:pt x="1" y="25897"/>
                </a:lnTo>
                <a:lnTo>
                  <a:pt x="1" y="26827"/>
                </a:lnTo>
                <a:lnTo>
                  <a:pt x="38" y="27757"/>
                </a:lnTo>
                <a:lnTo>
                  <a:pt x="112" y="28687"/>
                </a:lnTo>
                <a:lnTo>
                  <a:pt x="187" y="29617"/>
                </a:lnTo>
                <a:lnTo>
                  <a:pt x="298" y="30547"/>
                </a:lnTo>
                <a:lnTo>
                  <a:pt x="447" y="31478"/>
                </a:lnTo>
                <a:lnTo>
                  <a:pt x="596" y="32408"/>
                </a:lnTo>
                <a:lnTo>
                  <a:pt x="782" y="33338"/>
                </a:lnTo>
                <a:lnTo>
                  <a:pt x="968" y="34268"/>
                </a:lnTo>
                <a:lnTo>
                  <a:pt x="1266" y="35347"/>
                </a:lnTo>
                <a:lnTo>
                  <a:pt x="1563" y="36426"/>
                </a:lnTo>
                <a:lnTo>
                  <a:pt x="1898" y="37505"/>
                </a:lnTo>
                <a:lnTo>
                  <a:pt x="2270" y="38584"/>
                </a:lnTo>
                <a:lnTo>
                  <a:pt x="2642" y="39626"/>
                </a:lnTo>
                <a:lnTo>
                  <a:pt x="3089" y="40668"/>
                </a:lnTo>
                <a:lnTo>
                  <a:pt x="3535" y="41710"/>
                </a:lnTo>
                <a:lnTo>
                  <a:pt x="4019" y="42714"/>
                </a:lnTo>
                <a:lnTo>
                  <a:pt x="4540" y="43719"/>
                </a:lnTo>
                <a:lnTo>
                  <a:pt x="5061" y="44723"/>
                </a:lnTo>
                <a:lnTo>
                  <a:pt x="5656" y="45728"/>
                </a:lnTo>
                <a:lnTo>
                  <a:pt x="6251" y="46695"/>
                </a:lnTo>
                <a:lnTo>
                  <a:pt x="6884" y="47663"/>
                </a:lnTo>
                <a:lnTo>
                  <a:pt x="7554" y="48630"/>
                </a:lnTo>
                <a:lnTo>
                  <a:pt x="8261" y="49560"/>
                </a:lnTo>
                <a:lnTo>
                  <a:pt x="8967" y="50490"/>
                </a:lnTo>
                <a:lnTo>
                  <a:pt x="9823" y="51495"/>
                </a:lnTo>
                <a:lnTo>
                  <a:pt x="10679" y="52537"/>
                </a:lnTo>
                <a:lnTo>
                  <a:pt x="11609" y="53504"/>
                </a:lnTo>
                <a:lnTo>
                  <a:pt x="12577" y="54471"/>
                </a:lnTo>
                <a:lnTo>
                  <a:pt x="13544" y="55439"/>
                </a:lnTo>
                <a:lnTo>
                  <a:pt x="14549" y="56369"/>
                </a:lnTo>
                <a:lnTo>
                  <a:pt x="15628" y="57262"/>
                </a:lnTo>
                <a:lnTo>
                  <a:pt x="16707" y="58155"/>
                </a:lnTo>
                <a:lnTo>
                  <a:pt x="17823" y="59048"/>
                </a:lnTo>
                <a:lnTo>
                  <a:pt x="18939" y="59867"/>
                </a:lnTo>
                <a:lnTo>
                  <a:pt x="20130" y="60722"/>
                </a:lnTo>
                <a:lnTo>
                  <a:pt x="21357" y="61504"/>
                </a:lnTo>
                <a:lnTo>
                  <a:pt x="22585" y="62285"/>
                </a:lnTo>
                <a:lnTo>
                  <a:pt x="23888" y="63066"/>
                </a:lnTo>
                <a:lnTo>
                  <a:pt x="25190" y="63810"/>
                </a:lnTo>
                <a:lnTo>
                  <a:pt x="26529" y="64517"/>
                </a:lnTo>
                <a:lnTo>
                  <a:pt x="28687" y="65634"/>
                </a:lnTo>
                <a:lnTo>
                  <a:pt x="30920" y="66713"/>
                </a:lnTo>
                <a:lnTo>
                  <a:pt x="33189" y="67754"/>
                </a:lnTo>
                <a:lnTo>
                  <a:pt x="35496" y="68759"/>
                </a:lnTo>
                <a:lnTo>
                  <a:pt x="37840" y="69726"/>
                </a:lnTo>
                <a:lnTo>
                  <a:pt x="40221" y="70619"/>
                </a:lnTo>
                <a:lnTo>
                  <a:pt x="42640" y="71512"/>
                </a:lnTo>
                <a:lnTo>
                  <a:pt x="45058" y="72368"/>
                </a:lnTo>
                <a:lnTo>
                  <a:pt x="47477" y="73149"/>
                </a:lnTo>
                <a:lnTo>
                  <a:pt x="49932" y="73931"/>
                </a:lnTo>
                <a:lnTo>
                  <a:pt x="52388" y="74600"/>
                </a:lnTo>
                <a:lnTo>
                  <a:pt x="54844" y="75270"/>
                </a:lnTo>
                <a:lnTo>
                  <a:pt x="57299" y="75865"/>
                </a:lnTo>
                <a:lnTo>
                  <a:pt x="59755" y="76424"/>
                </a:lnTo>
                <a:lnTo>
                  <a:pt x="62174" y="76907"/>
                </a:lnTo>
                <a:lnTo>
                  <a:pt x="64592" y="77354"/>
                </a:lnTo>
                <a:lnTo>
                  <a:pt x="67271" y="77763"/>
                </a:lnTo>
                <a:lnTo>
                  <a:pt x="69950" y="78135"/>
                </a:lnTo>
                <a:lnTo>
                  <a:pt x="69429" y="79884"/>
                </a:lnTo>
                <a:lnTo>
                  <a:pt x="68796" y="81633"/>
                </a:lnTo>
                <a:lnTo>
                  <a:pt x="68127" y="83344"/>
                </a:lnTo>
                <a:lnTo>
                  <a:pt x="67420" y="85093"/>
                </a:lnTo>
                <a:lnTo>
                  <a:pt x="66638" y="86804"/>
                </a:lnTo>
                <a:lnTo>
                  <a:pt x="65783" y="88516"/>
                </a:lnTo>
                <a:lnTo>
                  <a:pt x="64890" y="90227"/>
                </a:lnTo>
                <a:lnTo>
                  <a:pt x="63922" y="91902"/>
                </a:lnTo>
                <a:lnTo>
                  <a:pt x="63029" y="93316"/>
                </a:lnTo>
                <a:lnTo>
                  <a:pt x="62099" y="94767"/>
                </a:lnTo>
                <a:lnTo>
                  <a:pt x="61169" y="96180"/>
                </a:lnTo>
                <a:lnTo>
                  <a:pt x="60127" y="97632"/>
                </a:lnTo>
                <a:lnTo>
                  <a:pt x="59085" y="99045"/>
                </a:lnTo>
                <a:lnTo>
                  <a:pt x="57969" y="100459"/>
                </a:lnTo>
                <a:lnTo>
                  <a:pt x="56853" y="101873"/>
                </a:lnTo>
                <a:lnTo>
                  <a:pt x="55662" y="103287"/>
                </a:lnTo>
                <a:lnTo>
                  <a:pt x="56444" y="103287"/>
                </a:lnTo>
                <a:lnTo>
                  <a:pt x="57597" y="101910"/>
                </a:lnTo>
                <a:lnTo>
                  <a:pt x="58676" y="100534"/>
                </a:lnTo>
                <a:lnTo>
                  <a:pt x="59755" y="99157"/>
                </a:lnTo>
                <a:lnTo>
                  <a:pt x="60760" y="97780"/>
                </a:lnTo>
                <a:lnTo>
                  <a:pt x="61764" y="96367"/>
                </a:lnTo>
                <a:lnTo>
                  <a:pt x="62694" y="94990"/>
                </a:lnTo>
                <a:lnTo>
                  <a:pt x="63587" y="93576"/>
                </a:lnTo>
                <a:lnTo>
                  <a:pt x="64406" y="92199"/>
                </a:lnTo>
                <a:lnTo>
                  <a:pt x="65411" y="90488"/>
                </a:lnTo>
                <a:lnTo>
                  <a:pt x="66304" y="88776"/>
                </a:lnTo>
                <a:lnTo>
                  <a:pt x="67197" y="87028"/>
                </a:lnTo>
                <a:lnTo>
                  <a:pt x="67978" y="85279"/>
                </a:lnTo>
                <a:lnTo>
                  <a:pt x="68722" y="83530"/>
                </a:lnTo>
                <a:lnTo>
                  <a:pt x="69392" y="81744"/>
                </a:lnTo>
                <a:lnTo>
                  <a:pt x="69987" y="79995"/>
                </a:lnTo>
                <a:lnTo>
                  <a:pt x="70545" y="78210"/>
                </a:lnTo>
                <a:lnTo>
                  <a:pt x="72703" y="78433"/>
                </a:lnTo>
                <a:lnTo>
                  <a:pt x="74861" y="78582"/>
                </a:lnTo>
                <a:lnTo>
                  <a:pt x="76945" y="78730"/>
                </a:lnTo>
                <a:lnTo>
                  <a:pt x="79028" y="78805"/>
                </a:lnTo>
                <a:lnTo>
                  <a:pt x="81112" y="78842"/>
                </a:lnTo>
                <a:lnTo>
                  <a:pt x="83158" y="78805"/>
                </a:lnTo>
                <a:lnTo>
                  <a:pt x="85167" y="78768"/>
                </a:lnTo>
                <a:lnTo>
                  <a:pt x="87139" y="78656"/>
                </a:lnTo>
                <a:lnTo>
                  <a:pt x="88628" y="78507"/>
                </a:lnTo>
                <a:lnTo>
                  <a:pt x="90116" y="78396"/>
                </a:lnTo>
                <a:lnTo>
                  <a:pt x="91567" y="78210"/>
                </a:lnTo>
                <a:lnTo>
                  <a:pt x="93018" y="78023"/>
                </a:lnTo>
                <a:lnTo>
                  <a:pt x="94469" y="77763"/>
                </a:lnTo>
                <a:lnTo>
                  <a:pt x="95883" y="77540"/>
                </a:lnTo>
                <a:lnTo>
                  <a:pt x="97260" y="77242"/>
                </a:lnTo>
                <a:lnTo>
                  <a:pt x="98674" y="76944"/>
                </a:lnTo>
                <a:lnTo>
                  <a:pt x="100013" y="76610"/>
                </a:lnTo>
                <a:lnTo>
                  <a:pt x="101353" y="76238"/>
                </a:lnTo>
                <a:lnTo>
                  <a:pt x="102692" y="75828"/>
                </a:lnTo>
                <a:lnTo>
                  <a:pt x="103994" y="75419"/>
                </a:lnTo>
                <a:lnTo>
                  <a:pt x="105297" y="74973"/>
                </a:lnTo>
                <a:lnTo>
                  <a:pt x="106562" y="74489"/>
                </a:lnTo>
                <a:lnTo>
                  <a:pt x="107827" y="74005"/>
                </a:lnTo>
                <a:lnTo>
                  <a:pt x="109054" y="73484"/>
                </a:lnTo>
                <a:lnTo>
                  <a:pt x="110431" y="72852"/>
                </a:lnTo>
                <a:lnTo>
                  <a:pt x="111771" y="72182"/>
                </a:lnTo>
                <a:lnTo>
                  <a:pt x="113073" y="71512"/>
                </a:lnTo>
                <a:lnTo>
                  <a:pt x="114375" y="70805"/>
                </a:lnTo>
                <a:lnTo>
                  <a:pt x="115640" y="70024"/>
                </a:lnTo>
                <a:lnTo>
                  <a:pt x="116868" y="69243"/>
                </a:lnTo>
                <a:lnTo>
                  <a:pt x="118096" y="68424"/>
                </a:lnTo>
                <a:lnTo>
                  <a:pt x="119286" y="67568"/>
                </a:lnTo>
                <a:lnTo>
                  <a:pt x="120477" y="66713"/>
                </a:lnTo>
                <a:lnTo>
                  <a:pt x="121630" y="65782"/>
                </a:lnTo>
                <a:lnTo>
                  <a:pt x="122747" y="64815"/>
                </a:lnTo>
                <a:lnTo>
                  <a:pt x="123863" y="63848"/>
                </a:lnTo>
                <a:lnTo>
                  <a:pt x="124905" y="62843"/>
                </a:lnTo>
                <a:lnTo>
                  <a:pt x="125984" y="61801"/>
                </a:lnTo>
                <a:lnTo>
                  <a:pt x="126988" y="60685"/>
                </a:lnTo>
                <a:lnTo>
                  <a:pt x="127993" y="59606"/>
                </a:lnTo>
                <a:lnTo>
                  <a:pt x="128997" y="58453"/>
                </a:lnTo>
                <a:lnTo>
                  <a:pt x="129928" y="57262"/>
                </a:lnTo>
                <a:lnTo>
                  <a:pt x="130895" y="56071"/>
                </a:lnTo>
                <a:lnTo>
                  <a:pt x="131788" y="54806"/>
                </a:lnTo>
                <a:lnTo>
                  <a:pt x="132681" y="53541"/>
                </a:lnTo>
                <a:lnTo>
                  <a:pt x="133537" y="52239"/>
                </a:lnTo>
                <a:lnTo>
                  <a:pt x="134355" y="50900"/>
                </a:lnTo>
                <a:lnTo>
                  <a:pt x="135174" y="49523"/>
                </a:lnTo>
                <a:lnTo>
                  <a:pt x="135955" y="48109"/>
                </a:lnTo>
                <a:lnTo>
                  <a:pt x="136736" y="46695"/>
                </a:lnTo>
                <a:lnTo>
                  <a:pt x="137481" y="45207"/>
                </a:lnTo>
                <a:lnTo>
                  <a:pt x="138188" y="43719"/>
                </a:lnTo>
                <a:lnTo>
                  <a:pt x="138857" y="42193"/>
                </a:lnTo>
                <a:lnTo>
                  <a:pt x="139527" y="40631"/>
                </a:lnTo>
                <a:lnTo>
                  <a:pt x="140159" y="39031"/>
                </a:lnTo>
                <a:lnTo>
                  <a:pt x="140792" y="37431"/>
                </a:lnTo>
                <a:lnTo>
                  <a:pt x="140792" y="35645"/>
                </a:lnTo>
                <a:lnTo>
                  <a:pt x="140197" y="37319"/>
                </a:lnTo>
                <a:lnTo>
                  <a:pt x="139564" y="38993"/>
                </a:lnTo>
                <a:lnTo>
                  <a:pt x="138894" y="40631"/>
                </a:lnTo>
                <a:lnTo>
                  <a:pt x="138225" y="42193"/>
                </a:lnTo>
                <a:lnTo>
                  <a:pt x="137518" y="43756"/>
                </a:lnTo>
                <a:lnTo>
                  <a:pt x="136774" y="45281"/>
                </a:lnTo>
                <a:lnTo>
                  <a:pt x="136030" y="46770"/>
                </a:lnTo>
                <a:lnTo>
                  <a:pt x="135248" y="48221"/>
                </a:lnTo>
                <a:lnTo>
                  <a:pt x="134430" y="49635"/>
                </a:lnTo>
                <a:lnTo>
                  <a:pt x="133574" y="51048"/>
                </a:lnTo>
                <a:lnTo>
                  <a:pt x="132718" y="52388"/>
                </a:lnTo>
                <a:lnTo>
                  <a:pt x="131825" y="53690"/>
                </a:lnTo>
                <a:lnTo>
                  <a:pt x="130932" y="54992"/>
                </a:lnTo>
                <a:lnTo>
                  <a:pt x="130002" y="56257"/>
                </a:lnTo>
                <a:lnTo>
                  <a:pt x="129035" y="57448"/>
                </a:lnTo>
                <a:lnTo>
                  <a:pt x="128030" y="58639"/>
                </a:lnTo>
                <a:lnTo>
                  <a:pt x="127025" y="59792"/>
                </a:lnTo>
                <a:lnTo>
                  <a:pt x="125984" y="60908"/>
                </a:lnTo>
                <a:lnTo>
                  <a:pt x="124905" y="61987"/>
                </a:lnTo>
                <a:lnTo>
                  <a:pt x="123826" y="63029"/>
                </a:lnTo>
                <a:lnTo>
                  <a:pt x="122709" y="64071"/>
                </a:lnTo>
                <a:lnTo>
                  <a:pt x="121593" y="65038"/>
                </a:lnTo>
                <a:lnTo>
                  <a:pt x="120403" y="65968"/>
                </a:lnTo>
                <a:lnTo>
                  <a:pt x="119212" y="66899"/>
                </a:lnTo>
                <a:lnTo>
                  <a:pt x="118021" y="67754"/>
                </a:lnTo>
                <a:lnTo>
                  <a:pt x="116793" y="68610"/>
                </a:lnTo>
                <a:lnTo>
                  <a:pt x="115528" y="69429"/>
                </a:lnTo>
                <a:lnTo>
                  <a:pt x="114226" y="70173"/>
                </a:lnTo>
                <a:lnTo>
                  <a:pt x="112924" y="70917"/>
                </a:lnTo>
                <a:lnTo>
                  <a:pt x="111584" y="71624"/>
                </a:lnTo>
                <a:lnTo>
                  <a:pt x="110208" y="72294"/>
                </a:lnTo>
                <a:lnTo>
                  <a:pt x="108831" y="72926"/>
                </a:lnTo>
                <a:lnTo>
                  <a:pt x="107603" y="73447"/>
                </a:lnTo>
                <a:lnTo>
                  <a:pt x="106376" y="73931"/>
                </a:lnTo>
                <a:lnTo>
                  <a:pt x="105110" y="74414"/>
                </a:lnTo>
                <a:lnTo>
                  <a:pt x="103808" y="74861"/>
                </a:lnTo>
                <a:lnTo>
                  <a:pt x="102506" y="75270"/>
                </a:lnTo>
                <a:lnTo>
                  <a:pt x="101204" y="75642"/>
                </a:lnTo>
                <a:lnTo>
                  <a:pt x="99864" y="76014"/>
                </a:lnTo>
                <a:lnTo>
                  <a:pt x="98525" y="76349"/>
                </a:lnTo>
                <a:lnTo>
                  <a:pt x="97148" y="76647"/>
                </a:lnTo>
                <a:lnTo>
                  <a:pt x="95772" y="76944"/>
                </a:lnTo>
                <a:lnTo>
                  <a:pt x="94358" y="77205"/>
                </a:lnTo>
                <a:lnTo>
                  <a:pt x="92944" y="77428"/>
                </a:lnTo>
                <a:lnTo>
                  <a:pt x="91493" y="77614"/>
                </a:lnTo>
                <a:lnTo>
                  <a:pt x="90042" y="77800"/>
                </a:lnTo>
                <a:lnTo>
                  <a:pt x="88591" y="77949"/>
                </a:lnTo>
                <a:lnTo>
                  <a:pt x="87102" y="78061"/>
                </a:lnTo>
                <a:lnTo>
                  <a:pt x="85130" y="78172"/>
                </a:lnTo>
                <a:lnTo>
                  <a:pt x="83158" y="78210"/>
                </a:lnTo>
                <a:lnTo>
                  <a:pt x="81149" y="78247"/>
                </a:lnTo>
                <a:lnTo>
                  <a:pt x="79103" y="78210"/>
                </a:lnTo>
                <a:lnTo>
                  <a:pt x="77056" y="78135"/>
                </a:lnTo>
                <a:lnTo>
                  <a:pt x="74973" y="77986"/>
                </a:lnTo>
                <a:lnTo>
                  <a:pt x="72852" y="77837"/>
                </a:lnTo>
                <a:lnTo>
                  <a:pt x="70731" y="77614"/>
                </a:lnTo>
                <a:lnTo>
                  <a:pt x="71066" y="76424"/>
                </a:lnTo>
                <a:lnTo>
                  <a:pt x="71364" y="75196"/>
                </a:lnTo>
                <a:lnTo>
                  <a:pt x="71624" y="74005"/>
                </a:lnTo>
                <a:lnTo>
                  <a:pt x="71847" y="72777"/>
                </a:lnTo>
                <a:lnTo>
                  <a:pt x="72071" y="71549"/>
                </a:lnTo>
                <a:lnTo>
                  <a:pt x="72257" y="70322"/>
                </a:lnTo>
                <a:lnTo>
                  <a:pt x="72405" y="69131"/>
                </a:lnTo>
                <a:lnTo>
                  <a:pt x="72517" y="67903"/>
                </a:lnTo>
                <a:lnTo>
                  <a:pt x="72629" y="66489"/>
                </a:lnTo>
                <a:lnTo>
                  <a:pt x="72703" y="65113"/>
                </a:lnTo>
                <a:lnTo>
                  <a:pt x="72778" y="63736"/>
                </a:lnTo>
                <a:lnTo>
                  <a:pt x="72778" y="62322"/>
                </a:lnTo>
                <a:lnTo>
                  <a:pt x="72740" y="60946"/>
                </a:lnTo>
                <a:lnTo>
                  <a:pt x="72666" y="59532"/>
                </a:lnTo>
                <a:lnTo>
                  <a:pt x="72592" y="58118"/>
                </a:lnTo>
                <a:lnTo>
                  <a:pt x="72443" y="56704"/>
                </a:lnTo>
                <a:lnTo>
                  <a:pt x="72294" y="55253"/>
                </a:lnTo>
                <a:lnTo>
                  <a:pt x="72071" y="53839"/>
                </a:lnTo>
                <a:lnTo>
                  <a:pt x="71847" y="52388"/>
                </a:lnTo>
                <a:lnTo>
                  <a:pt x="71587" y="50937"/>
                </a:lnTo>
                <a:lnTo>
                  <a:pt x="71252" y="49486"/>
                </a:lnTo>
                <a:lnTo>
                  <a:pt x="70917" y="47997"/>
                </a:lnTo>
                <a:lnTo>
                  <a:pt x="70545" y="46509"/>
                </a:lnTo>
                <a:lnTo>
                  <a:pt x="70136" y="45021"/>
                </a:lnTo>
                <a:lnTo>
                  <a:pt x="69392" y="42565"/>
                </a:lnTo>
                <a:lnTo>
                  <a:pt x="68536" y="40035"/>
                </a:lnTo>
                <a:lnTo>
                  <a:pt x="67606" y="37505"/>
                </a:lnTo>
                <a:lnTo>
                  <a:pt x="66564" y="34901"/>
                </a:lnTo>
                <a:lnTo>
                  <a:pt x="65411" y="32259"/>
                </a:lnTo>
                <a:lnTo>
                  <a:pt x="64146" y="29543"/>
                </a:lnTo>
                <a:lnTo>
                  <a:pt x="62769" y="26790"/>
                </a:lnTo>
                <a:lnTo>
                  <a:pt x="61318" y="23962"/>
                </a:lnTo>
                <a:lnTo>
                  <a:pt x="60536" y="22585"/>
                </a:lnTo>
                <a:lnTo>
                  <a:pt x="59755" y="21283"/>
                </a:lnTo>
                <a:lnTo>
                  <a:pt x="58937" y="19981"/>
                </a:lnTo>
                <a:lnTo>
                  <a:pt x="58081" y="18716"/>
                </a:lnTo>
                <a:lnTo>
                  <a:pt x="57188" y="17488"/>
                </a:lnTo>
                <a:lnTo>
                  <a:pt x="56295" y="16334"/>
                </a:lnTo>
                <a:lnTo>
                  <a:pt x="55327" y="15181"/>
                </a:lnTo>
                <a:lnTo>
                  <a:pt x="54323" y="14065"/>
                </a:lnTo>
                <a:lnTo>
                  <a:pt x="53318" y="12986"/>
                </a:lnTo>
                <a:lnTo>
                  <a:pt x="52276" y="11944"/>
                </a:lnTo>
                <a:lnTo>
                  <a:pt x="51160" y="10939"/>
                </a:lnTo>
                <a:lnTo>
                  <a:pt x="50044" y="9972"/>
                </a:lnTo>
                <a:lnTo>
                  <a:pt x="48891" y="9042"/>
                </a:lnTo>
                <a:lnTo>
                  <a:pt x="47737" y="8149"/>
                </a:lnTo>
                <a:lnTo>
                  <a:pt x="46509" y="7293"/>
                </a:lnTo>
                <a:lnTo>
                  <a:pt x="45282" y="6475"/>
                </a:lnTo>
                <a:lnTo>
                  <a:pt x="44165" y="5805"/>
                </a:lnTo>
                <a:lnTo>
                  <a:pt x="43012" y="5172"/>
                </a:lnTo>
                <a:lnTo>
                  <a:pt x="41896" y="4540"/>
                </a:lnTo>
                <a:lnTo>
                  <a:pt x="40705" y="3982"/>
                </a:lnTo>
                <a:lnTo>
                  <a:pt x="39552" y="3461"/>
                </a:lnTo>
                <a:lnTo>
                  <a:pt x="38361" y="2940"/>
                </a:lnTo>
                <a:lnTo>
                  <a:pt x="37170" y="2493"/>
                </a:lnTo>
                <a:lnTo>
                  <a:pt x="35980" y="2047"/>
                </a:lnTo>
                <a:lnTo>
                  <a:pt x="34752" y="1675"/>
                </a:lnTo>
                <a:lnTo>
                  <a:pt x="33561" y="1340"/>
                </a:lnTo>
                <a:lnTo>
                  <a:pt x="32334" y="1042"/>
                </a:lnTo>
                <a:lnTo>
                  <a:pt x="31106" y="745"/>
                </a:lnTo>
                <a:lnTo>
                  <a:pt x="29878" y="521"/>
                </a:lnTo>
                <a:lnTo>
                  <a:pt x="28650" y="335"/>
                </a:lnTo>
                <a:lnTo>
                  <a:pt x="27385" y="187"/>
                </a:lnTo>
                <a:lnTo>
                  <a:pt x="26157" y="75"/>
                </a:lnTo>
                <a:lnTo>
                  <a:pt x="2448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30" name="Google Shape;530;p79"/>
          <p:cNvSpPr txBox="1"/>
          <p:nvPr>
            <p:ph idx="12" type="sldNum"/>
          </p:nvPr>
        </p:nvSpPr>
        <p:spPr>
          <a:xfrm>
            <a:off x="6080700" y="3995650"/>
            <a:ext cx="2834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 </a:t>
            </a:r>
            <a:r>
              <a:rPr lang="en" sz="600"/>
              <a:t>🞹</a:t>
            </a:r>
            <a:r>
              <a:rPr lang="en"/>
              <a:t> Year </a:t>
            </a:r>
            <a:r>
              <a:rPr lang="en" sz="600"/>
              <a:t>🞹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1" name="Google Shape;531;p79"/>
          <p:cNvSpPr txBox="1"/>
          <p:nvPr>
            <p:ph idx="1" type="body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Font typeface="Nunito Sans"/>
              <a:buChar char="■"/>
              <a:defRPr/>
            </a:lvl9pPr>
          </a:lstStyle>
          <a:p/>
        </p:txBody>
      </p:sp>
      <p:sp>
        <p:nvSpPr>
          <p:cNvPr id="532" name="Google Shape;532;p79"/>
          <p:cNvSpPr/>
          <p:nvPr>
            <p:ph idx="2" type="pic"/>
          </p:nvPr>
        </p:nvSpPr>
        <p:spPr>
          <a:xfrm>
            <a:off x="5212300" y="460300"/>
            <a:ext cx="3702900" cy="4136100"/>
          </a:xfrm>
          <a:prstGeom prst="roundRect">
            <a:avLst>
              <a:gd fmla="val 6865" name="adj"/>
            </a:avLst>
          </a:prstGeom>
          <a:noFill/>
          <a:ln>
            <a:noFill/>
          </a:ln>
        </p:spPr>
      </p:sp>
      <p:sp>
        <p:nvSpPr>
          <p:cNvPr id="533" name="Google Shape;533;p79"/>
          <p:cNvSpPr txBox="1"/>
          <p:nvPr>
            <p:ph type="title"/>
          </p:nvPr>
        </p:nvSpPr>
        <p:spPr>
          <a:xfrm>
            <a:off x="228600" y="228600"/>
            <a:ext cx="4296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34" name="Google Shape;534;p79"/>
          <p:cNvSpPr/>
          <p:nvPr/>
        </p:nvSpPr>
        <p:spPr>
          <a:xfrm>
            <a:off x="7305660" y="0"/>
            <a:ext cx="1838336" cy="1509728"/>
          </a:xfrm>
          <a:custGeom>
            <a:rect b="b" l="l" r="r" t="t"/>
            <a:pathLst>
              <a:path extrusionOk="0" h="47179" w="57448">
                <a:moveTo>
                  <a:pt x="0" y="0"/>
                </a:moveTo>
                <a:lnTo>
                  <a:pt x="2456" y="1005"/>
                </a:lnTo>
                <a:lnTo>
                  <a:pt x="5023" y="2084"/>
                </a:lnTo>
                <a:lnTo>
                  <a:pt x="7665" y="3237"/>
                </a:lnTo>
                <a:lnTo>
                  <a:pt x="10344" y="4502"/>
                </a:lnTo>
                <a:lnTo>
                  <a:pt x="13693" y="6139"/>
                </a:lnTo>
                <a:lnTo>
                  <a:pt x="16930" y="7813"/>
                </a:lnTo>
                <a:lnTo>
                  <a:pt x="18492" y="8669"/>
                </a:lnTo>
                <a:lnTo>
                  <a:pt x="20055" y="9525"/>
                </a:lnTo>
                <a:lnTo>
                  <a:pt x="21580" y="10418"/>
                </a:lnTo>
                <a:lnTo>
                  <a:pt x="23106" y="11311"/>
                </a:lnTo>
                <a:lnTo>
                  <a:pt x="24557" y="12204"/>
                </a:lnTo>
                <a:lnTo>
                  <a:pt x="26045" y="13134"/>
                </a:lnTo>
                <a:lnTo>
                  <a:pt x="27459" y="14064"/>
                </a:lnTo>
                <a:lnTo>
                  <a:pt x="28873" y="14994"/>
                </a:lnTo>
                <a:lnTo>
                  <a:pt x="30250" y="15962"/>
                </a:lnTo>
                <a:lnTo>
                  <a:pt x="31589" y="16929"/>
                </a:lnTo>
                <a:lnTo>
                  <a:pt x="32891" y="17897"/>
                </a:lnTo>
                <a:lnTo>
                  <a:pt x="34194" y="18864"/>
                </a:lnTo>
                <a:lnTo>
                  <a:pt x="35756" y="20092"/>
                </a:lnTo>
                <a:lnTo>
                  <a:pt x="37319" y="21357"/>
                </a:lnTo>
                <a:lnTo>
                  <a:pt x="38807" y="22622"/>
                </a:lnTo>
                <a:lnTo>
                  <a:pt x="40221" y="23924"/>
                </a:lnTo>
                <a:lnTo>
                  <a:pt x="41635" y="25226"/>
                </a:lnTo>
                <a:lnTo>
                  <a:pt x="42974" y="26529"/>
                </a:lnTo>
                <a:lnTo>
                  <a:pt x="44277" y="27868"/>
                </a:lnTo>
                <a:lnTo>
                  <a:pt x="45542" y="29207"/>
                </a:lnTo>
                <a:lnTo>
                  <a:pt x="46770" y="30547"/>
                </a:lnTo>
                <a:lnTo>
                  <a:pt x="47960" y="31924"/>
                </a:lnTo>
                <a:lnTo>
                  <a:pt x="49076" y="33300"/>
                </a:lnTo>
                <a:lnTo>
                  <a:pt x="50155" y="34714"/>
                </a:lnTo>
                <a:lnTo>
                  <a:pt x="51160" y="36128"/>
                </a:lnTo>
                <a:lnTo>
                  <a:pt x="52165" y="37542"/>
                </a:lnTo>
                <a:lnTo>
                  <a:pt x="53095" y="38993"/>
                </a:lnTo>
                <a:lnTo>
                  <a:pt x="53988" y="40407"/>
                </a:lnTo>
                <a:lnTo>
                  <a:pt x="54955" y="42081"/>
                </a:lnTo>
                <a:lnTo>
                  <a:pt x="55848" y="43755"/>
                </a:lnTo>
                <a:lnTo>
                  <a:pt x="56667" y="45467"/>
                </a:lnTo>
                <a:lnTo>
                  <a:pt x="57448" y="47178"/>
                </a:lnTo>
                <a:lnTo>
                  <a:pt x="57448" y="45727"/>
                </a:lnTo>
                <a:lnTo>
                  <a:pt x="56778" y="44313"/>
                </a:lnTo>
                <a:lnTo>
                  <a:pt x="56071" y="42900"/>
                </a:lnTo>
                <a:lnTo>
                  <a:pt x="55290" y="41486"/>
                </a:lnTo>
                <a:lnTo>
                  <a:pt x="54509" y="40109"/>
                </a:lnTo>
                <a:lnTo>
                  <a:pt x="53616" y="38658"/>
                </a:lnTo>
                <a:lnTo>
                  <a:pt x="52648" y="37207"/>
                </a:lnTo>
                <a:lnTo>
                  <a:pt x="51681" y="35793"/>
                </a:lnTo>
                <a:lnTo>
                  <a:pt x="50639" y="34342"/>
                </a:lnTo>
                <a:lnTo>
                  <a:pt x="49523" y="32965"/>
                </a:lnTo>
                <a:lnTo>
                  <a:pt x="48407" y="31551"/>
                </a:lnTo>
                <a:lnTo>
                  <a:pt x="47216" y="30175"/>
                </a:lnTo>
                <a:lnTo>
                  <a:pt x="45988" y="28798"/>
                </a:lnTo>
                <a:lnTo>
                  <a:pt x="44723" y="27459"/>
                </a:lnTo>
                <a:lnTo>
                  <a:pt x="43421" y="26119"/>
                </a:lnTo>
                <a:lnTo>
                  <a:pt x="42044" y="24780"/>
                </a:lnTo>
                <a:lnTo>
                  <a:pt x="40630" y="23478"/>
                </a:lnTo>
                <a:lnTo>
                  <a:pt x="39179" y="22175"/>
                </a:lnTo>
                <a:lnTo>
                  <a:pt x="37691" y="20910"/>
                </a:lnTo>
                <a:lnTo>
                  <a:pt x="36128" y="19645"/>
                </a:lnTo>
                <a:lnTo>
                  <a:pt x="34566" y="18380"/>
                </a:lnTo>
                <a:lnTo>
                  <a:pt x="33263" y="17413"/>
                </a:lnTo>
                <a:lnTo>
                  <a:pt x="31924" y="16445"/>
                </a:lnTo>
                <a:lnTo>
                  <a:pt x="30585" y="15478"/>
                </a:lnTo>
                <a:lnTo>
                  <a:pt x="29208" y="14511"/>
                </a:lnTo>
                <a:lnTo>
                  <a:pt x="27794" y="13581"/>
                </a:lnTo>
                <a:lnTo>
                  <a:pt x="26343" y="12650"/>
                </a:lnTo>
                <a:lnTo>
                  <a:pt x="24892" y="11720"/>
                </a:lnTo>
                <a:lnTo>
                  <a:pt x="23404" y="10790"/>
                </a:lnTo>
                <a:lnTo>
                  <a:pt x="21878" y="9897"/>
                </a:lnTo>
                <a:lnTo>
                  <a:pt x="20353" y="9004"/>
                </a:lnTo>
                <a:lnTo>
                  <a:pt x="18790" y="8148"/>
                </a:lnTo>
                <a:lnTo>
                  <a:pt x="17190" y="7293"/>
                </a:lnTo>
                <a:lnTo>
                  <a:pt x="13953" y="5581"/>
                </a:lnTo>
                <a:lnTo>
                  <a:pt x="10604" y="3944"/>
                </a:lnTo>
                <a:lnTo>
                  <a:pt x="8298" y="2865"/>
                </a:lnTo>
                <a:lnTo>
                  <a:pt x="5991" y="1860"/>
                </a:lnTo>
                <a:lnTo>
                  <a:pt x="3758" y="893"/>
                </a:lnTo>
                <a:lnTo>
                  <a:pt x="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35" name="Google Shape;535;p79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36" name="Google Shape;536;p79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- Alt 3">
  <p:cSld name="BLANK_1_1_1_1_1_1_1_1_1_1_1_1_2_1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80"/>
          <p:cNvPicPr preferRelativeResize="0"/>
          <p:nvPr/>
        </p:nvPicPr>
        <p:blipFill rotWithShape="1">
          <a:blip r:embed="rId2">
            <a:alphaModFix/>
          </a:blip>
          <a:srcRect b="0" l="0" r="0" t="23212"/>
          <a:stretch/>
        </p:blipFill>
        <p:spPr>
          <a:xfrm>
            <a:off x="1618675" y="-3"/>
            <a:ext cx="3241201" cy="2488724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80"/>
          <p:cNvSpPr/>
          <p:nvPr/>
        </p:nvSpPr>
        <p:spPr>
          <a:xfrm rot="5400000">
            <a:off x="-3986651" y="1159982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0%" r="100%" t="100%"/>
            </a:path>
            <a:tileRect b="-100%" l="-100%" r="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40" name="Google Shape;540;p80"/>
          <p:cNvPicPr preferRelativeResize="0"/>
          <p:nvPr/>
        </p:nvPicPr>
        <p:blipFill rotWithShape="1">
          <a:blip r:embed="rId3">
            <a:alphaModFix/>
          </a:blip>
          <a:srcRect b="0" l="0" r="37756" t="0"/>
          <a:stretch/>
        </p:blipFill>
        <p:spPr>
          <a:xfrm rot="10800000">
            <a:off x="0" y="921550"/>
            <a:ext cx="2485250" cy="39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80"/>
          <p:cNvSpPr txBox="1"/>
          <p:nvPr>
            <p:ph idx="12" type="sldNum"/>
          </p:nvPr>
        </p:nvSpPr>
        <p:spPr>
          <a:xfrm>
            <a:off x="6080700" y="3995650"/>
            <a:ext cx="2834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Month </a:t>
            </a:r>
            <a:r>
              <a:rPr lang="en" sz="600"/>
              <a:t>🞹</a:t>
            </a:r>
            <a:r>
              <a:rPr lang="en"/>
              <a:t> Year </a:t>
            </a:r>
            <a:r>
              <a:rPr lang="en" sz="600"/>
              <a:t>🞹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2" name="Google Shape;542;p80"/>
          <p:cNvSpPr txBox="1"/>
          <p:nvPr>
            <p:ph idx="1" type="body"/>
          </p:nvPr>
        </p:nvSpPr>
        <p:spPr>
          <a:xfrm>
            <a:off x="4618950" y="1646991"/>
            <a:ext cx="4296600" cy="30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Font typeface="Nunito Sans"/>
              <a:buChar char="■"/>
              <a:defRPr/>
            </a:lvl9pPr>
          </a:lstStyle>
          <a:p/>
        </p:txBody>
      </p:sp>
      <p:sp>
        <p:nvSpPr>
          <p:cNvPr id="543" name="Google Shape;543;p80"/>
          <p:cNvSpPr txBox="1"/>
          <p:nvPr>
            <p:ph type="title"/>
          </p:nvPr>
        </p:nvSpPr>
        <p:spPr>
          <a:xfrm>
            <a:off x="4618950" y="228600"/>
            <a:ext cx="4296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44" name="Google Shape;544;p80"/>
          <p:cNvSpPr/>
          <p:nvPr/>
        </p:nvSpPr>
        <p:spPr>
          <a:xfrm>
            <a:off x="0" y="0"/>
            <a:ext cx="4296549" cy="4588647"/>
          </a:xfrm>
          <a:custGeom>
            <a:rect b="b" l="l" r="r" t="t"/>
            <a:pathLst>
              <a:path extrusionOk="0" h="146112" w="136811">
                <a:moveTo>
                  <a:pt x="90636" y="0"/>
                </a:moveTo>
                <a:lnTo>
                  <a:pt x="92199" y="446"/>
                </a:lnTo>
                <a:lnTo>
                  <a:pt x="93799" y="930"/>
                </a:lnTo>
                <a:lnTo>
                  <a:pt x="95324" y="1488"/>
                </a:lnTo>
                <a:lnTo>
                  <a:pt x="96887" y="2046"/>
                </a:lnTo>
                <a:lnTo>
                  <a:pt x="98413" y="2679"/>
                </a:lnTo>
                <a:lnTo>
                  <a:pt x="99938" y="3349"/>
                </a:lnTo>
                <a:lnTo>
                  <a:pt x="101426" y="4093"/>
                </a:lnTo>
                <a:lnTo>
                  <a:pt x="102915" y="4874"/>
                </a:lnTo>
                <a:lnTo>
                  <a:pt x="104849" y="5953"/>
                </a:lnTo>
                <a:lnTo>
                  <a:pt x="106747" y="7032"/>
                </a:lnTo>
                <a:lnTo>
                  <a:pt x="108570" y="8186"/>
                </a:lnTo>
                <a:lnTo>
                  <a:pt x="110356" y="9339"/>
                </a:lnTo>
                <a:lnTo>
                  <a:pt x="112105" y="10530"/>
                </a:lnTo>
                <a:lnTo>
                  <a:pt x="113742" y="11757"/>
                </a:lnTo>
                <a:lnTo>
                  <a:pt x="115379" y="13022"/>
                </a:lnTo>
                <a:lnTo>
                  <a:pt x="116904" y="14287"/>
                </a:lnTo>
                <a:lnTo>
                  <a:pt x="118430" y="15627"/>
                </a:lnTo>
                <a:lnTo>
                  <a:pt x="119844" y="16966"/>
                </a:lnTo>
                <a:lnTo>
                  <a:pt x="121258" y="18306"/>
                </a:lnTo>
                <a:lnTo>
                  <a:pt x="122560" y="19720"/>
                </a:lnTo>
                <a:lnTo>
                  <a:pt x="123825" y="21134"/>
                </a:lnTo>
                <a:lnTo>
                  <a:pt x="125053" y="22585"/>
                </a:lnTo>
                <a:lnTo>
                  <a:pt x="126169" y="24036"/>
                </a:lnTo>
                <a:lnTo>
                  <a:pt x="127285" y="25524"/>
                </a:lnTo>
                <a:lnTo>
                  <a:pt x="128215" y="26938"/>
                </a:lnTo>
                <a:lnTo>
                  <a:pt x="129108" y="28389"/>
                </a:lnTo>
                <a:lnTo>
                  <a:pt x="129964" y="29803"/>
                </a:lnTo>
                <a:lnTo>
                  <a:pt x="130746" y="31291"/>
                </a:lnTo>
                <a:lnTo>
                  <a:pt x="131490" y="32742"/>
                </a:lnTo>
                <a:lnTo>
                  <a:pt x="132197" y="34268"/>
                </a:lnTo>
                <a:lnTo>
                  <a:pt x="132829" y="35756"/>
                </a:lnTo>
                <a:lnTo>
                  <a:pt x="133387" y="37281"/>
                </a:lnTo>
                <a:lnTo>
                  <a:pt x="133908" y="38844"/>
                </a:lnTo>
                <a:lnTo>
                  <a:pt x="134392" y="40407"/>
                </a:lnTo>
                <a:lnTo>
                  <a:pt x="134801" y="41969"/>
                </a:lnTo>
                <a:lnTo>
                  <a:pt x="135173" y="43569"/>
                </a:lnTo>
                <a:lnTo>
                  <a:pt x="135471" y="45169"/>
                </a:lnTo>
                <a:lnTo>
                  <a:pt x="135731" y="46806"/>
                </a:lnTo>
                <a:lnTo>
                  <a:pt x="135955" y="48443"/>
                </a:lnTo>
                <a:lnTo>
                  <a:pt x="136066" y="50081"/>
                </a:lnTo>
                <a:lnTo>
                  <a:pt x="136178" y="52015"/>
                </a:lnTo>
                <a:lnTo>
                  <a:pt x="136215" y="53987"/>
                </a:lnTo>
                <a:lnTo>
                  <a:pt x="136141" y="55959"/>
                </a:lnTo>
                <a:lnTo>
                  <a:pt x="136029" y="57931"/>
                </a:lnTo>
                <a:lnTo>
                  <a:pt x="135806" y="59903"/>
                </a:lnTo>
                <a:lnTo>
                  <a:pt x="135545" y="61875"/>
                </a:lnTo>
                <a:lnTo>
                  <a:pt x="135173" y="63847"/>
                </a:lnTo>
                <a:lnTo>
                  <a:pt x="134764" y="65856"/>
                </a:lnTo>
                <a:lnTo>
                  <a:pt x="134243" y="67828"/>
                </a:lnTo>
                <a:lnTo>
                  <a:pt x="133685" y="69800"/>
                </a:lnTo>
                <a:lnTo>
                  <a:pt x="133052" y="71809"/>
                </a:lnTo>
                <a:lnTo>
                  <a:pt x="132308" y="73781"/>
                </a:lnTo>
                <a:lnTo>
                  <a:pt x="131527" y="75753"/>
                </a:lnTo>
                <a:lnTo>
                  <a:pt x="130671" y="77688"/>
                </a:lnTo>
                <a:lnTo>
                  <a:pt x="129741" y="79660"/>
                </a:lnTo>
                <a:lnTo>
                  <a:pt x="128736" y="81595"/>
                </a:lnTo>
                <a:lnTo>
                  <a:pt x="127695" y="83455"/>
                </a:lnTo>
                <a:lnTo>
                  <a:pt x="126578" y="85316"/>
                </a:lnTo>
                <a:lnTo>
                  <a:pt x="125388" y="87176"/>
                </a:lnTo>
                <a:lnTo>
                  <a:pt x="124160" y="88999"/>
                </a:lnTo>
                <a:lnTo>
                  <a:pt x="122858" y="90785"/>
                </a:lnTo>
                <a:lnTo>
                  <a:pt x="121518" y="92534"/>
                </a:lnTo>
                <a:lnTo>
                  <a:pt x="120104" y="94282"/>
                </a:lnTo>
                <a:lnTo>
                  <a:pt x="118616" y="95994"/>
                </a:lnTo>
                <a:lnTo>
                  <a:pt x="117128" y="97668"/>
                </a:lnTo>
                <a:lnTo>
                  <a:pt x="115528" y="99305"/>
                </a:lnTo>
                <a:lnTo>
                  <a:pt x="113928" y="100905"/>
                </a:lnTo>
                <a:lnTo>
                  <a:pt x="112254" y="102468"/>
                </a:lnTo>
                <a:lnTo>
                  <a:pt x="110542" y="103993"/>
                </a:lnTo>
                <a:lnTo>
                  <a:pt x="108756" y="105482"/>
                </a:lnTo>
                <a:lnTo>
                  <a:pt x="106933" y="106933"/>
                </a:lnTo>
                <a:lnTo>
                  <a:pt x="105110" y="108347"/>
                </a:lnTo>
                <a:lnTo>
                  <a:pt x="104031" y="109128"/>
                </a:lnTo>
                <a:lnTo>
                  <a:pt x="102952" y="109872"/>
                </a:lnTo>
                <a:lnTo>
                  <a:pt x="101836" y="110616"/>
                </a:lnTo>
                <a:lnTo>
                  <a:pt x="100682" y="111323"/>
                </a:lnTo>
                <a:lnTo>
                  <a:pt x="99529" y="112030"/>
                </a:lnTo>
                <a:lnTo>
                  <a:pt x="98375" y="112700"/>
                </a:lnTo>
                <a:lnTo>
                  <a:pt x="97185" y="113370"/>
                </a:lnTo>
                <a:lnTo>
                  <a:pt x="95957" y="114002"/>
                </a:lnTo>
                <a:lnTo>
                  <a:pt x="94729" y="114635"/>
                </a:lnTo>
                <a:lnTo>
                  <a:pt x="93464" y="115230"/>
                </a:lnTo>
                <a:lnTo>
                  <a:pt x="92199" y="115825"/>
                </a:lnTo>
                <a:lnTo>
                  <a:pt x="90934" y="116383"/>
                </a:lnTo>
                <a:lnTo>
                  <a:pt x="89632" y="116941"/>
                </a:lnTo>
                <a:lnTo>
                  <a:pt x="88292" y="117462"/>
                </a:lnTo>
                <a:lnTo>
                  <a:pt x="86953" y="117983"/>
                </a:lnTo>
                <a:lnTo>
                  <a:pt x="85613" y="118467"/>
                </a:lnTo>
                <a:lnTo>
                  <a:pt x="84274" y="118913"/>
                </a:lnTo>
                <a:lnTo>
                  <a:pt x="82897" y="119360"/>
                </a:lnTo>
                <a:lnTo>
                  <a:pt x="81483" y="119806"/>
                </a:lnTo>
                <a:lnTo>
                  <a:pt x="80070" y="120216"/>
                </a:lnTo>
                <a:lnTo>
                  <a:pt x="78656" y="120588"/>
                </a:lnTo>
                <a:lnTo>
                  <a:pt x="77242" y="120960"/>
                </a:lnTo>
                <a:lnTo>
                  <a:pt x="75791" y="121295"/>
                </a:lnTo>
                <a:lnTo>
                  <a:pt x="74340" y="121630"/>
                </a:lnTo>
                <a:lnTo>
                  <a:pt x="72889" y="121927"/>
                </a:lnTo>
                <a:lnTo>
                  <a:pt x="71400" y="122188"/>
                </a:lnTo>
                <a:lnTo>
                  <a:pt x="69912" y="122448"/>
                </a:lnTo>
                <a:lnTo>
                  <a:pt x="68424" y="122671"/>
                </a:lnTo>
                <a:lnTo>
                  <a:pt x="66935" y="122895"/>
                </a:lnTo>
                <a:lnTo>
                  <a:pt x="65410" y="123081"/>
                </a:lnTo>
                <a:lnTo>
                  <a:pt x="63884" y="123229"/>
                </a:lnTo>
                <a:lnTo>
                  <a:pt x="62396" y="123378"/>
                </a:lnTo>
                <a:lnTo>
                  <a:pt x="59606" y="123564"/>
                </a:lnTo>
                <a:lnTo>
                  <a:pt x="60461" y="122374"/>
                </a:lnTo>
                <a:lnTo>
                  <a:pt x="61280" y="121109"/>
                </a:lnTo>
                <a:lnTo>
                  <a:pt x="62024" y="119844"/>
                </a:lnTo>
                <a:lnTo>
                  <a:pt x="62731" y="118541"/>
                </a:lnTo>
                <a:lnTo>
                  <a:pt x="63587" y="116830"/>
                </a:lnTo>
                <a:lnTo>
                  <a:pt x="64368" y="115118"/>
                </a:lnTo>
                <a:lnTo>
                  <a:pt x="65075" y="113370"/>
                </a:lnTo>
                <a:lnTo>
                  <a:pt x="65670" y="111584"/>
                </a:lnTo>
                <a:lnTo>
                  <a:pt x="66229" y="109798"/>
                </a:lnTo>
                <a:lnTo>
                  <a:pt x="66675" y="108012"/>
                </a:lnTo>
                <a:lnTo>
                  <a:pt x="67047" y="106226"/>
                </a:lnTo>
                <a:lnTo>
                  <a:pt x="67382" y="104403"/>
                </a:lnTo>
                <a:lnTo>
                  <a:pt x="67605" y="102617"/>
                </a:lnTo>
                <a:lnTo>
                  <a:pt x="67791" y="100831"/>
                </a:lnTo>
                <a:lnTo>
                  <a:pt x="67940" y="99045"/>
                </a:lnTo>
                <a:lnTo>
                  <a:pt x="67977" y="97259"/>
                </a:lnTo>
                <a:lnTo>
                  <a:pt x="67977" y="95473"/>
                </a:lnTo>
                <a:lnTo>
                  <a:pt x="67940" y="93724"/>
                </a:lnTo>
                <a:lnTo>
                  <a:pt x="67828" y="91976"/>
                </a:lnTo>
                <a:lnTo>
                  <a:pt x="67680" y="90264"/>
                </a:lnTo>
                <a:lnTo>
                  <a:pt x="67456" y="88553"/>
                </a:lnTo>
                <a:lnTo>
                  <a:pt x="67196" y="86878"/>
                </a:lnTo>
                <a:lnTo>
                  <a:pt x="66935" y="85241"/>
                </a:lnTo>
                <a:lnTo>
                  <a:pt x="66601" y="83641"/>
                </a:lnTo>
                <a:lnTo>
                  <a:pt x="66229" y="82079"/>
                </a:lnTo>
                <a:lnTo>
                  <a:pt x="65819" y="80553"/>
                </a:lnTo>
                <a:lnTo>
                  <a:pt x="65373" y="79065"/>
                </a:lnTo>
                <a:lnTo>
                  <a:pt x="64889" y="77614"/>
                </a:lnTo>
                <a:lnTo>
                  <a:pt x="64368" y="76200"/>
                </a:lnTo>
                <a:lnTo>
                  <a:pt x="63847" y="74860"/>
                </a:lnTo>
                <a:lnTo>
                  <a:pt x="63289" y="73558"/>
                </a:lnTo>
                <a:lnTo>
                  <a:pt x="62731" y="72330"/>
                </a:lnTo>
                <a:lnTo>
                  <a:pt x="62136" y="71140"/>
                </a:lnTo>
                <a:lnTo>
                  <a:pt x="61540" y="70023"/>
                </a:lnTo>
                <a:lnTo>
                  <a:pt x="60908" y="68982"/>
                </a:lnTo>
                <a:lnTo>
                  <a:pt x="60275" y="68014"/>
                </a:lnTo>
                <a:lnTo>
                  <a:pt x="59568" y="67047"/>
                </a:lnTo>
                <a:lnTo>
                  <a:pt x="58824" y="66117"/>
                </a:lnTo>
                <a:lnTo>
                  <a:pt x="57969" y="65187"/>
                </a:lnTo>
                <a:lnTo>
                  <a:pt x="57076" y="64294"/>
                </a:lnTo>
                <a:lnTo>
                  <a:pt x="56071" y="63401"/>
                </a:lnTo>
                <a:lnTo>
                  <a:pt x="55029" y="62582"/>
                </a:lnTo>
                <a:lnTo>
                  <a:pt x="53950" y="61764"/>
                </a:lnTo>
                <a:lnTo>
                  <a:pt x="52797" y="60982"/>
                </a:lnTo>
                <a:lnTo>
                  <a:pt x="51569" y="60238"/>
                </a:lnTo>
                <a:lnTo>
                  <a:pt x="50304" y="59494"/>
                </a:lnTo>
                <a:lnTo>
                  <a:pt x="49002" y="58824"/>
                </a:lnTo>
                <a:lnTo>
                  <a:pt x="47625" y="58192"/>
                </a:lnTo>
                <a:lnTo>
                  <a:pt x="46248" y="57596"/>
                </a:lnTo>
                <a:lnTo>
                  <a:pt x="44797" y="57001"/>
                </a:lnTo>
                <a:lnTo>
                  <a:pt x="43272" y="56480"/>
                </a:lnTo>
                <a:lnTo>
                  <a:pt x="41746" y="56034"/>
                </a:lnTo>
                <a:lnTo>
                  <a:pt x="40184" y="55587"/>
                </a:lnTo>
                <a:lnTo>
                  <a:pt x="38584" y="55215"/>
                </a:lnTo>
                <a:lnTo>
                  <a:pt x="36984" y="54880"/>
                </a:lnTo>
                <a:lnTo>
                  <a:pt x="35384" y="54620"/>
                </a:lnTo>
                <a:lnTo>
                  <a:pt x="33784" y="54397"/>
                </a:lnTo>
                <a:lnTo>
                  <a:pt x="32147" y="54248"/>
                </a:lnTo>
                <a:lnTo>
                  <a:pt x="30547" y="54136"/>
                </a:lnTo>
                <a:lnTo>
                  <a:pt x="28984" y="54099"/>
                </a:lnTo>
                <a:lnTo>
                  <a:pt x="27384" y="54099"/>
                </a:lnTo>
                <a:lnTo>
                  <a:pt x="25859" y="54173"/>
                </a:lnTo>
                <a:lnTo>
                  <a:pt x="24296" y="54285"/>
                </a:lnTo>
                <a:lnTo>
                  <a:pt x="22771" y="54471"/>
                </a:lnTo>
                <a:lnTo>
                  <a:pt x="21282" y="54694"/>
                </a:lnTo>
                <a:lnTo>
                  <a:pt x="19831" y="54992"/>
                </a:lnTo>
                <a:lnTo>
                  <a:pt x="18417" y="55327"/>
                </a:lnTo>
                <a:lnTo>
                  <a:pt x="17004" y="55736"/>
                </a:lnTo>
                <a:lnTo>
                  <a:pt x="15925" y="56108"/>
                </a:lnTo>
                <a:lnTo>
                  <a:pt x="14846" y="56480"/>
                </a:lnTo>
                <a:lnTo>
                  <a:pt x="13804" y="56927"/>
                </a:lnTo>
                <a:lnTo>
                  <a:pt x="12799" y="57373"/>
                </a:lnTo>
                <a:lnTo>
                  <a:pt x="11832" y="57894"/>
                </a:lnTo>
                <a:lnTo>
                  <a:pt x="10902" y="58415"/>
                </a:lnTo>
                <a:lnTo>
                  <a:pt x="9971" y="58973"/>
                </a:lnTo>
                <a:lnTo>
                  <a:pt x="9079" y="59568"/>
                </a:lnTo>
                <a:lnTo>
                  <a:pt x="8223" y="60201"/>
                </a:lnTo>
                <a:lnTo>
                  <a:pt x="7404" y="60833"/>
                </a:lnTo>
                <a:lnTo>
                  <a:pt x="6586" y="61540"/>
                </a:lnTo>
                <a:lnTo>
                  <a:pt x="5842" y="62247"/>
                </a:lnTo>
                <a:lnTo>
                  <a:pt x="5097" y="63029"/>
                </a:lnTo>
                <a:lnTo>
                  <a:pt x="4390" y="63810"/>
                </a:lnTo>
                <a:lnTo>
                  <a:pt x="3721" y="64628"/>
                </a:lnTo>
                <a:lnTo>
                  <a:pt x="3088" y="65484"/>
                </a:lnTo>
                <a:lnTo>
                  <a:pt x="2642" y="66117"/>
                </a:lnTo>
                <a:lnTo>
                  <a:pt x="2195" y="66786"/>
                </a:lnTo>
                <a:lnTo>
                  <a:pt x="1786" y="67493"/>
                </a:lnTo>
                <a:lnTo>
                  <a:pt x="1377" y="68200"/>
                </a:lnTo>
                <a:lnTo>
                  <a:pt x="1005" y="68907"/>
                </a:lnTo>
                <a:lnTo>
                  <a:pt x="670" y="69651"/>
                </a:lnTo>
                <a:lnTo>
                  <a:pt x="335" y="70396"/>
                </a:lnTo>
                <a:lnTo>
                  <a:pt x="0" y="71177"/>
                </a:lnTo>
                <a:lnTo>
                  <a:pt x="0" y="72888"/>
                </a:lnTo>
                <a:lnTo>
                  <a:pt x="335" y="71921"/>
                </a:lnTo>
                <a:lnTo>
                  <a:pt x="707" y="70991"/>
                </a:lnTo>
                <a:lnTo>
                  <a:pt x="1116" y="70061"/>
                </a:lnTo>
                <a:lnTo>
                  <a:pt x="1563" y="69168"/>
                </a:lnTo>
                <a:lnTo>
                  <a:pt x="2009" y="68275"/>
                </a:lnTo>
                <a:lnTo>
                  <a:pt x="2493" y="67456"/>
                </a:lnTo>
                <a:lnTo>
                  <a:pt x="3014" y="66600"/>
                </a:lnTo>
                <a:lnTo>
                  <a:pt x="3572" y="65819"/>
                </a:lnTo>
                <a:lnTo>
                  <a:pt x="4204" y="65001"/>
                </a:lnTo>
                <a:lnTo>
                  <a:pt x="4874" y="64182"/>
                </a:lnTo>
                <a:lnTo>
                  <a:pt x="5544" y="63438"/>
                </a:lnTo>
                <a:lnTo>
                  <a:pt x="6251" y="62694"/>
                </a:lnTo>
                <a:lnTo>
                  <a:pt x="6995" y="61987"/>
                </a:lnTo>
                <a:lnTo>
                  <a:pt x="7776" y="61317"/>
                </a:lnTo>
                <a:lnTo>
                  <a:pt x="8595" y="60647"/>
                </a:lnTo>
                <a:lnTo>
                  <a:pt x="9413" y="60052"/>
                </a:lnTo>
                <a:lnTo>
                  <a:pt x="10306" y="59457"/>
                </a:lnTo>
                <a:lnTo>
                  <a:pt x="11199" y="58936"/>
                </a:lnTo>
                <a:lnTo>
                  <a:pt x="12129" y="58415"/>
                </a:lnTo>
                <a:lnTo>
                  <a:pt x="13097" y="57931"/>
                </a:lnTo>
                <a:lnTo>
                  <a:pt x="14064" y="57448"/>
                </a:lnTo>
                <a:lnTo>
                  <a:pt x="15069" y="57038"/>
                </a:lnTo>
                <a:lnTo>
                  <a:pt x="16111" y="56666"/>
                </a:lnTo>
                <a:lnTo>
                  <a:pt x="17190" y="56294"/>
                </a:lnTo>
                <a:lnTo>
                  <a:pt x="18492" y="55922"/>
                </a:lnTo>
                <a:lnTo>
                  <a:pt x="19869" y="55587"/>
                </a:lnTo>
                <a:lnTo>
                  <a:pt x="21208" y="55327"/>
                </a:lnTo>
                <a:lnTo>
                  <a:pt x="22622" y="55066"/>
                </a:lnTo>
                <a:lnTo>
                  <a:pt x="24036" y="54917"/>
                </a:lnTo>
                <a:lnTo>
                  <a:pt x="25487" y="54769"/>
                </a:lnTo>
                <a:lnTo>
                  <a:pt x="26975" y="54694"/>
                </a:lnTo>
                <a:lnTo>
                  <a:pt x="30063" y="54694"/>
                </a:lnTo>
                <a:lnTo>
                  <a:pt x="31738" y="54806"/>
                </a:lnTo>
                <a:lnTo>
                  <a:pt x="33375" y="54955"/>
                </a:lnTo>
                <a:lnTo>
                  <a:pt x="35012" y="55141"/>
                </a:lnTo>
                <a:lnTo>
                  <a:pt x="36686" y="55438"/>
                </a:lnTo>
                <a:lnTo>
                  <a:pt x="38323" y="55736"/>
                </a:lnTo>
                <a:lnTo>
                  <a:pt x="39960" y="56145"/>
                </a:lnTo>
                <a:lnTo>
                  <a:pt x="41597" y="56592"/>
                </a:lnTo>
                <a:lnTo>
                  <a:pt x="43086" y="57075"/>
                </a:lnTo>
                <a:lnTo>
                  <a:pt x="44574" y="57559"/>
                </a:lnTo>
                <a:lnTo>
                  <a:pt x="45988" y="58117"/>
                </a:lnTo>
                <a:lnTo>
                  <a:pt x="47365" y="58713"/>
                </a:lnTo>
                <a:lnTo>
                  <a:pt x="48704" y="59345"/>
                </a:lnTo>
                <a:lnTo>
                  <a:pt x="50006" y="60015"/>
                </a:lnTo>
                <a:lnTo>
                  <a:pt x="51234" y="60722"/>
                </a:lnTo>
                <a:lnTo>
                  <a:pt x="52425" y="61466"/>
                </a:lnTo>
                <a:lnTo>
                  <a:pt x="53578" y="62210"/>
                </a:lnTo>
                <a:lnTo>
                  <a:pt x="54657" y="63029"/>
                </a:lnTo>
                <a:lnTo>
                  <a:pt x="55662" y="63847"/>
                </a:lnTo>
                <a:lnTo>
                  <a:pt x="56629" y="64703"/>
                </a:lnTo>
                <a:lnTo>
                  <a:pt x="57522" y="65559"/>
                </a:lnTo>
                <a:lnTo>
                  <a:pt x="58341" y="66489"/>
                </a:lnTo>
                <a:lnTo>
                  <a:pt x="59085" y="67382"/>
                </a:lnTo>
                <a:lnTo>
                  <a:pt x="59792" y="68349"/>
                </a:lnTo>
                <a:lnTo>
                  <a:pt x="60424" y="69317"/>
                </a:lnTo>
                <a:lnTo>
                  <a:pt x="61020" y="70358"/>
                </a:lnTo>
                <a:lnTo>
                  <a:pt x="61615" y="71437"/>
                </a:lnTo>
                <a:lnTo>
                  <a:pt x="62210" y="72628"/>
                </a:lnTo>
                <a:lnTo>
                  <a:pt x="62768" y="73819"/>
                </a:lnTo>
                <a:lnTo>
                  <a:pt x="63326" y="75121"/>
                </a:lnTo>
                <a:lnTo>
                  <a:pt x="63847" y="76423"/>
                </a:lnTo>
                <a:lnTo>
                  <a:pt x="64331" y="77837"/>
                </a:lnTo>
                <a:lnTo>
                  <a:pt x="64815" y="79251"/>
                </a:lnTo>
                <a:lnTo>
                  <a:pt x="65224" y="80739"/>
                </a:lnTo>
                <a:lnTo>
                  <a:pt x="65633" y="82227"/>
                </a:lnTo>
                <a:lnTo>
                  <a:pt x="66005" y="83790"/>
                </a:lnTo>
                <a:lnTo>
                  <a:pt x="66340" y="85390"/>
                </a:lnTo>
                <a:lnTo>
                  <a:pt x="66638" y="86990"/>
                </a:lnTo>
                <a:lnTo>
                  <a:pt x="66898" y="88627"/>
                </a:lnTo>
                <a:lnTo>
                  <a:pt x="67084" y="90301"/>
                </a:lnTo>
                <a:lnTo>
                  <a:pt x="67233" y="92013"/>
                </a:lnTo>
                <a:lnTo>
                  <a:pt x="67345" y="93724"/>
                </a:lnTo>
                <a:lnTo>
                  <a:pt x="67382" y="95473"/>
                </a:lnTo>
                <a:lnTo>
                  <a:pt x="67382" y="97222"/>
                </a:lnTo>
                <a:lnTo>
                  <a:pt x="67345" y="98970"/>
                </a:lnTo>
                <a:lnTo>
                  <a:pt x="67233" y="100756"/>
                </a:lnTo>
                <a:lnTo>
                  <a:pt x="67047" y="102542"/>
                </a:lnTo>
                <a:lnTo>
                  <a:pt x="66787" y="104328"/>
                </a:lnTo>
                <a:lnTo>
                  <a:pt x="66489" y="106077"/>
                </a:lnTo>
                <a:lnTo>
                  <a:pt x="66080" y="107863"/>
                </a:lnTo>
                <a:lnTo>
                  <a:pt x="65633" y="109649"/>
                </a:lnTo>
                <a:lnTo>
                  <a:pt x="65112" y="111398"/>
                </a:lnTo>
                <a:lnTo>
                  <a:pt x="64517" y="113146"/>
                </a:lnTo>
                <a:lnTo>
                  <a:pt x="63847" y="114858"/>
                </a:lnTo>
                <a:lnTo>
                  <a:pt x="63066" y="116569"/>
                </a:lnTo>
                <a:lnTo>
                  <a:pt x="62210" y="118281"/>
                </a:lnTo>
                <a:lnTo>
                  <a:pt x="61466" y="119658"/>
                </a:lnTo>
                <a:lnTo>
                  <a:pt x="60647" y="121034"/>
                </a:lnTo>
                <a:lnTo>
                  <a:pt x="59754" y="122336"/>
                </a:lnTo>
                <a:lnTo>
                  <a:pt x="58824" y="123601"/>
                </a:lnTo>
                <a:lnTo>
                  <a:pt x="56406" y="123713"/>
                </a:lnTo>
                <a:lnTo>
                  <a:pt x="53950" y="123750"/>
                </a:lnTo>
                <a:lnTo>
                  <a:pt x="51532" y="123713"/>
                </a:lnTo>
                <a:lnTo>
                  <a:pt x="49113" y="123601"/>
                </a:lnTo>
                <a:lnTo>
                  <a:pt x="46732" y="123453"/>
                </a:lnTo>
                <a:lnTo>
                  <a:pt x="44351" y="123229"/>
                </a:lnTo>
                <a:lnTo>
                  <a:pt x="42007" y="122969"/>
                </a:lnTo>
                <a:lnTo>
                  <a:pt x="39663" y="122634"/>
                </a:lnTo>
                <a:lnTo>
                  <a:pt x="38286" y="122374"/>
                </a:lnTo>
                <a:lnTo>
                  <a:pt x="36909" y="122150"/>
                </a:lnTo>
                <a:lnTo>
                  <a:pt x="35533" y="121853"/>
                </a:lnTo>
                <a:lnTo>
                  <a:pt x="34193" y="121555"/>
                </a:lnTo>
                <a:lnTo>
                  <a:pt x="32891" y="121257"/>
                </a:lnTo>
                <a:lnTo>
                  <a:pt x="31589" y="120923"/>
                </a:lnTo>
                <a:lnTo>
                  <a:pt x="30324" y="120551"/>
                </a:lnTo>
                <a:lnTo>
                  <a:pt x="29059" y="120178"/>
                </a:lnTo>
                <a:lnTo>
                  <a:pt x="27794" y="119769"/>
                </a:lnTo>
                <a:lnTo>
                  <a:pt x="26566" y="119360"/>
                </a:lnTo>
                <a:lnTo>
                  <a:pt x="25375" y="118913"/>
                </a:lnTo>
                <a:lnTo>
                  <a:pt x="24185" y="118467"/>
                </a:lnTo>
                <a:lnTo>
                  <a:pt x="22994" y="117983"/>
                </a:lnTo>
                <a:lnTo>
                  <a:pt x="21878" y="117500"/>
                </a:lnTo>
                <a:lnTo>
                  <a:pt x="20724" y="116979"/>
                </a:lnTo>
                <a:lnTo>
                  <a:pt x="19645" y="116458"/>
                </a:lnTo>
                <a:lnTo>
                  <a:pt x="18417" y="115825"/>
                </a:lnTo>
                <a:lnTo>
                  <a:pt x="17227" y="115193"/>
                </a:lnTo>
                <a:lnTo>
                  <a:pt x="16073" y="114523"/>
                </a:lnTo>
                <a:lnTo>
                  <a:pt x="14957" y="113816"/>
                </a:lnTo>
                <a:lnTo>
                  <a:pt x="13878" y="113109"/>
                </a:lnTo>
                <a:lnTo>
                  <a:pt x="12836" y="112365"/>
                </a:lnTo>
                <a:lnTo>
                  <a:pt x="11795" y="111621"/>
                </a:lnTo>
                <a:lnTo>
                  <a:pt x="10827" y="110839"/>
                </a:lnTo>
                <a:lnTo>
                  <a:pt x="9860" y="110058"/>
                </a:lnTo>
                <a:lnTo>
                  <a:pt x="8967" y="109240"/>
                </a:lnTo>
                <a:lnTo>
                  <a:pt x="8074" y="108421"/>
                </a:lnTo>
                <a:lnTo>
                  <a:pt x="7255" y="107565"/>
                </a:lnTo>
                <a:lnTo>
                  <a:pt x="6437" y="106710"/>
                </a:lnTo>
                <a:lnTo>
                  <a:pt x="5655" y="105817"/>
                </a:lnTo>
                <a:lnTo>
                  <a:pt x="4911" y="104886"/>
                </a:lnTo>
                <a:lnTo>
                  <a:pt x="4204" y="103956"/>
                </a:lnTo>
                <a:lnTo>
                  <a:pt x="3572" y="103026"/>
                </a:lnTo>
                <a:lnTo>
                  <a:pt x="2939" y="102059"/>
                </a:lnTo>
                <a:lnTo>
                  <a:pt x="2344" y="101091"/>
                </a:lnTo>
                <a:lnTo>
                  <a:pt x="1786" y="100087"/>
                </a:lnTo>
                <a:lnTo>
                  <a:pt x="1302" y="99082"/>
                </a:lnTo>
                <a:lnTo>
                  <a:pt x="819" y="98040"/>
                </a:lnTo>
                <a:lnTo>
                  <a:pt x="409" y="97036"/>
                </a:lnTo>
                <a:lnTo>
                  <a:pt x="0" y="95957"/>
                </a:lnTo>
                <a:lnTo>
                  <a:pt x="0" y="97631"/>
                </a:lnTo>
                <a:lnTo>
                  <a:pt x="372" y="98524"/>
                </a:lnTo>
                <a:lnTo>
                  <a:pt x="781" y="99380"/>
                </a:lnTo>
                <a:lnTo>
                  <a:pt x="1191" y="100236"/>
                </a:lnTo>
                <a:lnTo>
                  <a:pt x="1674" y="101054"/>
                </a:lnTo>
                <a:lnTo>
                  <a:pt x="2121" y="101910"/>
                </a:lnTo>
                <a:lnTo>
                  <a:pt x="2642" y="102728"/>
                </a:lnTo>
                <a:lnTo>
                  <a:pt x="3163" y="103510"/>
                </a:lnTo>
                <a:lnTo>
                  <a:pt x="3758" y="104328"/>
                </a:lnTo>
                <a:lnTo>
                  <a:pt x="4465" y="105258"/>
                </a:lnTo>
                <a:lnTo>
                  <a:pt x="5209" y="106189"/>
                </a:lnTo>
                <a:lnTo>
                  <a:pt x="5990" y="107082"/>
                </a:lnTo>
                <a:lnTo>
                  <a:pt x="6809" y="107975"/>
                </a:lnTo>
                <a:lnTo>
                  <a:pt x="7665" y="108830"/>
                </a:lnTo>
                <a:lnTo>
                  <a:pt x="8558" y="109686"/>
                </a:lnTo>
                <a:lnTo>
                  <a:pt x="9488" y="110505"/>
                </a:lnTo>
                <a:lnTo>
                  <a:pt x="10418" y="111323"/>
                </a:lnTo>
                <a:lnTo>
                  <a:pt x="11423" y="112105"/>
                </a:lnTo>
                <a:lnTo>
                  <a:pt x="12464" y="112849"/>
                </a:lnTo>
                <a:lnTo>
                  <a:pt x="13543" y="113593"/>
                </a:lnTo>
                <a:lnTo>
                  <a:pt x="14622" y="114300"/>
                </a:lnTo>
                <a:lnTo>
                  <a:pt x="15776" y="115007"/>
                </a:lnTo>
                <a:lnTo>
                  <a:pt x="16929" y="115676"/>
                </a:lnTo>
                <a:lnTo>
                  <a:pt x="18120" y="116346"/>
                </a:lnTo>
                <a:lnTo>
                  <a:pt x="19348" y="116979"/>
                </a:lnTo>
                <a:lnTo>
                  <a:pt x="20464" y="117537"/>
                </a:lnTo>
                <a:lnTo>
                  <a:pt x="21617" y="118058"/>
                </a:lnTo>
                <a:lnTo>
                  <a:pt x="22771" y="118541"/>
                </a:lnTo>
                <a:lnTo>
                  <a:pt x="23961" y="119025"/>
                </a:lnTo>
                <a:lnTo>
                  <a:pt x="25152" y="119472"/>
                </a:lnTo>
                <a:lnTo>
                  <a:pt x="26380" y="119918"/>
                </a:lnTo>
                <a:lnTo>
                  <a:pt x="27608" y="120327"/>
                </a:lnTo>
                <a:lnTo>
                  <a:pt x="28873" y="120737"/>
                </a:lnTo>
                <a:lnTo>
                  <a:pt x="30138" y="121109"/>
                </a:lnTo>
                <a:lnTo>
                  <a:pt x="31440" y="121481"/>
                </a:lnTo>
                <a:lnTo>
                  <a:pt x="32742" y="121816"/>
                </a:lnTo>
                <a:lnTo>
                  <a:pt x="34082" y="122150"/>
                </a:lnTo>
                <a:lnTo>
                  <a:pt x="35421" y="122448"/>
                </a:lnTo>
                <a:lnTo>
                  <a:pt x="36798" y="122709"/>
                </a:lnTo>
                <a:lnTo>
                  <a:pt x="38174" y="122969"/>
                </a:lnTo>
                <a:lnTo>
                  <a:pt x="39551" y="123192"/>
                </a:lnTo>
                <a:lnTo>
                  <a:pt x="41858" y="123527"/>
                </a:lnTo>
                <a:lnTo>
                  <a:pt x="44165" y="123825"/>
                </a:lnTo>
                <a:lnTo>
                  <a:pt x="46509" y="124048"/>
                </a:lnTo>
                <a:lnTo>
                  <a:pt x="48853" y="124197"/>
                </a:lnTo>
                <a:lnTo>
                  <a:pt x="51197" y="124308"/>
                </a:lnTo>
                <a:lnTo>
                  <a:pt x="53578" y="124346"/>
                </a:lnTo>
                <a:lnTo>
                  <a:pt x="55959" y="124308"/>
                </a:lnTo>
                <a:lnTo>
                  <a:pt x="58378" y="124234"/>
                </a:lnTo>
                <a:lnTo>
                  <a:pt x="58378" y="124234"/>
                </a:lnTo>
                <a:lnTo>
                  <a:pt x="57559" y="125239"/>
                </a:lnTo>
                <a:lnTo>
                  <a:pt x="56741" y="126206"/>
                </a:lnTo>
                <a:lnTo>
                  <a:pt x="55848" y="127173"/>
                </a:lnTo>
                <a:lnTo>
                  <a:pt x="54955" y="128104"/>
                </a:lnTo>
                <a:lnTo>
                  <a:pt x="54025" y="129034"/>
                </a:lnTo>
                <a:lnTo>
                  <a:pt x="53057" y="129927"/>
                </a:lnTo>
                <a:lnTo>
                  <a:pt x="52053" y="130782"/>
                </a:lnTo>
                <a:lnTo>
                  <a:pt x="51011" y="131638"/>
                </a:lnTo>
                <a:lnTo>
                  <a:pt x="49969" y="132420"/>
                </a:lnTo>
                <a:lnTo>
                  <a:pt x="48853" y="133238"/>
                </a:lnTo>
                <a:lnTo>
                  <a:pt x="47737" y="133982"/>
                </a:lnTo>
                <a:lnTo>
                  <a:pt x="46583" y="134726"/>
                </a:lnTo>
                <a:lnTo>
                  <a:pt x="45393" y="135470"/>
                </a:lnTo>
                <a:lnTo>
                  <a:pt x="44165" y="136177"/>
                </a:lnTo>
                <a:lnTo>
                  <a:pt x="42900" y="136847"/>
                </a:lnTo>
                <a:lnTo>
                  <a:pt x="41635" y="137480"/>
                </a:lnTo>
                <a:lnTo>
                  <a:pt x="39551" y="138447"/>
                </a:lnTo>
                <a:lnTo>
                  <a:pt x="37430" y="139340"/>
                </a:lnTo>
                <a:lnTo>
                  <a:pt x="35235" y="140159"/>
                </a:lnTo>
                <a:lnTo>
                  <a:pt x="32928" y="140940"/>
                </a:lnTo>
                <a:lnTo>
                  <a:pt x="30584" y="141647"/>
                </a:lnTo>
                <a:lnTo>
                  <a:pt x="28166" y="142317"/>
                </a:lnTo>
                <a:lnTo>
                  <a:pt x="25636" y="142912"/>
                </a:lnTo>
                <a:lnTo>
                  <a:pt x="23068" y="143433"/>
                </a:lnTo>
                <a:lnTo>
                  <a:pt x="20427" y="143916"/>
                </a:lnTo>
                <a:lnTo>
                  <a:pt x="17711" y="144326"/>
                </a:lnTo>
                <a:lnTo>
                  <a:pt x="14957" y="144661"/>
                </a:lnTo>
                <a:lnTo>
                  <a:pt x="12092" y="144958"/>
                </a:lnTo>
                <a:lnTo>
                  <a:pt x="9153" y="145182"/>
                </a:lnTo>
                <a:lnTo>
                  <a:pt x="6176" y="145368"/>
                </a:lnTo>
                <a:lnTo>
                  <a:pt x="3125" y="145479"/>
                </a:lnTo>
                <a:lnTo>
                  <a:pt x="0" y="145516"/>
                </a:lnTo>
                <a:lnTo>
                  <a:pt x="0" y="146112"/>
                </a:lnTo>
                <a:lnTo>
                  <a:pt x="3125" y="146074"/>
                </a:lnTo>
                <a:lnTo>
                  <a:pt x="6214" y="145963"/>
                </a:lnTo>
                <a:lnTo>
                  <a:pt x="9227" y="145777"/>
                </a:lnTo>
                <a:lnTo>
                  <a:pt x="12167" y="145554"/>
                </a:lnTo>
                <a:lnTo>
                  <a:pt x="15032" y="145256"/>
                </a:lnTo>
                <a:lnTo>
                  <a:pt x="17822" y="144921"/>
                </a:lnTo>
                <a:lnTo>
                  <a:pt x="20538" y="144512"/>
                </a:lnTo>
                <a:lnTo>
                  <a:pt x="23217" y="144028"/>
                </a:lnTo>
                <a:lnTo>
                  <a:pt x="25784" y="143470"/>
                </a:lnTo>
                <a:lnTo>
                  <a:pt x="28315" y="142875"/>
                </a:lnTo>
                <a:lnTo>
                  <a:pt x="30770" y="142242"/>
                </a:lnTo>
                <a:lnTo>
                  <a:pt x="33151" y="141498"/>
                </a:lnTo>
                <a:lnTo>
                  <a:pt x="35421" y="140717"/>
                </a:lnTo>
                <a:lnTo>
                  <a:pt x="37654" y="139898"/>
                </a:lnTo>
                <a:lnTo>
                  <a:pt x="39812" y="138968"/>
                </a:lnTo>
                <a:lnTo>
                  <a:pt x="41895" y="138001"/>
                </a:lnTo>
                <a:lnTo>
                  <a:pt x="43197" y="137331"/>
                </a:lnTo>
                <a:lnTo>
                  <a:pt x="44500" y="136661"/>
                </a:lnTo>
                <a:lnTo>
                  <a:pt x="45765" y="135917"/>
                </a:lnTo>
                <a:lnTo>
                  <a:pt x="46992" y="135173"/>
                </a:lnTo>
                <a:lnTo>
                  <a:pt x="48220" y="134391"/>
                </a:lnTo>
                <a:lnTo>
                  <a:pt x="49374" y="133610"/>
                </a:lnTo>
                <a:lnTo>
                  <a:pt x="50490" y="132754"/>
                </a:lnTo>
                <a:lnTo>
                  <a:pt x="51606" y="131936"/>
                </a:lnTo>
                <a:lnTo>
                  <a:pt x="52648" y="131043"/>
                </a:lnTo>
                <a:lnTo>
                  <a:pt x="53690" y="130150"/>
                </a:lnTo>
                <a:lnTo>
                  <a:pt x="54694" y="129220"/>
                </a:lnTo>
                <a:lnTo>
                  <a:pt x="55662" y="128252"/>
                </a:lnTo>
                <a:lnTo>
                  <a:pt x="56592" y="127285"/>
                </a:lnTo>
                <a:lnTo>
                  <a:pt x="57485" y="126280"/>
                </a:lnTo>
                <a:lnTo>
                  <a:pt x="58341" y="125239"/>
                </a:lnTo>
                <a:lnTo>
                  <a:pt x="59159" y="124197"/>
                </a:lnTo>
                <a:lnTo>
                  <a:pt x="60796" y="124085"/>
                </a:lnTo>
                <a:lnTo>
                  <a:pt x="62433" y="123974"/>
                </a:lnTo>
                <a:lnTo>
                  <a:pt x="63959" y="123825"/>
                </a:lnTo>
                <a:lnTo>
                  <a:pt x="65484" y="123676"/>
                </a:lnTo>
                <a:lnTo>
                  <a:pt x="67010" y="123490"/>
                </a:lnTo>
                <a:lnTo>
                  <a:pt x="68535" y="123267"/>
                </a:lnTo>
                <a:lnTo>
                  <a:pt x="70024" y="123043"/>
                </a:lnTo>
                <a:lnTo>
                  <a:pt x="71512" y="122783"/>
                </a:lnTo>
                <a:lnTo>
                  <a:pt x="73000" y="122485"/>
                </a:lnTo>
                <a:lnTo>
                  <a:pt x="74488" y="122188"/>
                </a:lnTo>
                <a:lnTo>
                  <a:pt x="75940" y="121890"/>
                </a:lnTo>
                <a:lnTo>
                  <a:pt x="77391" y="121518"/>
                </a:lnTo>
                <a:lnTo>
                  <a:pt x="78842" y="121146"/>
                </a:lnTo>
                <a:lnTo>
                  <a:pt x="80256" y="120774"/>
                </a:lnTo>
                <a:lnTo>
                  <a:pt x="81669" y="120364"/>
                </a:lnTo>
                <a:lnTo>
                  <a:pt x="83083" y="119918"/>
                </a:lnTo>
                <a:lnTo>
                  <a:pt x="84460" y="119472"/>
                </a:lnTo>
                <a:lnTo>
                  <a:pt x="85837" y="119025"/>
                </a:lnTo>
                <a:lnTo>
                  <a:pt x="87176" y="118541"/>
                </a:lnTo>
                <a:lnTo>
                  <a:pt x="88516" y="118020"/>
                </a:lnTo>
                <a:lnTo>
                  <a:pt x="89855" y="117462"/>
                </a:lnTo>
                <a:lnTo>
                  <a:pt x="91157" y="116941"/>
                </a:lnTo>
                <a:lnTo>
                  <a:pt x="92459" y="116346"/>
                </a:lnTo>
                <a:lnTo>
                  <a:pt x="93762" y="115751"/>
                </a:lnTo>
                <a:lnTo>
                  <a:pt x="94990" y="115156"/>
                </a:lnTo>
                <a:lnTo>
                  <a:pt x="96255" y="114523"/>
                </a:lnTo>
                <a:lnTo>
                  <a:pt x="97482" y="113890"/>
                </a:lnTo>
                <a:lnTo>
                  <a:pt x="98673" y="113221"/>
                </a:lnTo>
                <a:lnTo>
                  <a:pt x="99864" y="112514"/>
                </a:lnTo>
                <a:lnTo>
                  <a:pt x="101017" y="111807"/>
                </a:lnTo>
                <a:lnTo>
                  <a:pt x="102171" y="111100"/>
                </a:lnTo>
                <a:lnTo>
                  <a:pt x="103287" y="110356"/>
                </a:lnTo>
                <a:lnTo>
                  <a:pt x="104366" y="109612"/>
                </a:lnTo>
                <a:lnTo>
                  <a:pt x="105445" y="108830"/>
                </a:lnTo>
                <a:lnTo>
                  <a:pt x="107305" y="107416"/>
                </a:lnTo>
                <a:lnTo>
                  <a:pt x="109128" y="105928"/>
                </a:lnTo>
                <a:lnTo>
                  <a:pt x="110914" y="104440"/>
                </a:lnTo>
                <a:lnTo>
                  <a:pt x="112663" y="102914"/>
                </a:lnTo>
                <a:lnTo>
                  <a:pt x="114337" y="101315"/>
                </a:lnTo>
                <a:lnTo>
                  <a:pt x="115974" y="99715"/>
                </a:lnTo>
                <a:lnTo>
                  <a:pt x="117537" y="98040"/>
                </a:lnTo>
                <a:lnTo>
                  <a:pt x="119063" y="96366"/>
                </a:lnTo>
                <a:lnTo>
                  <a:pt x="120551" y="94654"/>
                </a:lnTo>
                <a:lnTo>
                  <a:pt x="121965" y="92906"/>
                </a:lnTo>
                <a:lnTo>
                  <a:pt x="123341" y="91120"/>
                </a:lnTo>
                <a:lnTo>
                  <a:pt x="124644" y="89334"/>
                </a:lnTo>
                <a:lnTo>
                  <a:pt x="125909" y="87511"/>
                </a:lnTo>
                <a:lnTo>
                  <a:pt x="127062" y="85650"/>
                </a:lnTo>
                <a:lnTo>
                  <a:pt x="128215" y="83753"/>
                </a:lnTo>
                <a:lnTo>
                  <a:pt x="129257" y="81855"/>
                </a:lnTo>
                <a:lnTo>
                  <a:pt x="130262" y="79921"/>
                </a:lnTo>
                <a:lnTo>
                  <a:pt x="131229" y="77949"/>
                </a:lnTo>
                <a:lnTo>
                  <a:pt x="132085" y="75977"/>
                </a:lnTo>
                <a:lnTo>
                  <a:pt x="132866" y="73967"/>
                </a:lnTo>
                <a:lnTo>
                  <a:pt x="133610" y="71995"/>
                </a:lnTo>
                <a:lnTo>
                  <a:pt x="134243" y="69986"/>
                </a:lnTo>
                <a:lnTo>
                  <a:pt x="134838" y="67977"/>
                </a:lnTo>
                <a:lnTo>
                  <a:pt x="135359" y="65968"/>
                </a:lnTo>
                <a:lnTo>
                  <a:pt x="135768" y="63959"/>
                </a:lnTo>
                <a:lnTo>
                  <a:pt x="136141" y="61950"/>
                </a:lnTo>
                <a:lnTo>
                  <a:pt x="136401" y="59940"/>
                </a:lnTo>
                <a:lnTo>
                  <a:pt x="136624" y="57968"/>
                </a:lnTo>
                <a:lnTo>
                  <a:pt x="136736" y="55959"/>
                </a:lnTo>
                <a:lnTo>
                  <a:pt x="136810" y="53987"/>
                </a:lnTo>
                <a:lnTo>
                  <a:pt x="136773" y="52015"/>
                </a:lnTo>
                <a:lnTo>
                  <a:pt x="136661" y="50043"/>
                </a:lnTo>
                <a:lnTo>
                  <a:pt x="136513" y="48369"/>
                </a:lnTo>
                <a:lnTo>
                  <a:pt x="136327" y="46732"/>
                </a:lnTo>
                <a:lnTo>
                  <a:pt x="136066" y="45095"/>
                </a:lnTo>
                <a:lnTo>
                  <a:pt x="135768" y="43458"/>
                </a:lnTo>
                <a:lnTo>
                  <a:pt x="135396" y="41858"/>
                </a:lnTo>
                <a:lnTo>
                  <a:pt x="134950" y="40258"/>
                </a:lnTo>
                <a:lnTo>
                  <a:pt x="134503" y="38658"/>
                </a:lnTo>
                <a:lnTo>
                  <a:pt x="133945" y="37095"/>
                </a:lnTo>
                <a:lnTo>
                  <a:pt x="133387" y="35533"/>
                </a:lnTo>
                <a:lnTo>
                  <a:pt x="132717" y="34007"/>
                </a:lnTo>
                <a:lnTo>
                  <a:pt x="132048" y="32519"/>
                </a:lnTo>
                <a:lnTo>
                  <a:pt x="131304" y="30993"/>
                </a:lnTo>
                <a:lnTo>
                  <a:pt x="130485" y="29542"/>
                </a:lnTo>
                <a:lnTo>
                  <a:pt x="129629" y="28054"/>
                </a:lnTo>
                <a:lnTo>
                  <a:pt x="128736" y="26640"/>
                </a:lnTo>
                <a:lnTo>
                  <a:pt x="127769" y="25189"/>
                </a:lnTo>
                <a:lnTo>
                  <a:pt x="126653" y="23701"/>
                </a:lnTo>
                <a:lnTo>
                  <a:pt x="125499" y="22213"/>
                </a:lnTo>
                <a:lnTo>
                  <a:pt x="124271" y="20724"/>
                </a:lnTo>
                <a:lnTo>
                  <a:pt x="123006" y="19310"/>
                </a:lnTo>
                <a:lnTo>
                  <a:pt x="121667" y="17897"/>
                </a:lnTo>
                <a:lnTo>
                  <a:pt x="120290" y="16520"/>
                </a:lnTo>
                <a:lnTo>
                  <a:pt x="118839" y="15180"/>
                </a:lnTo>
                <a:lnTo>
                  <a:pt x="117314" y="13841"/>
                </a:lnTo>
                <a:lnTo>
                  <a:pt x="115751" y="12576"/>
                </a:lnTo>
                <a:lnTo>
                  <a:pt x="114114" y="11311"/>
                </a:lnTo>
                <a:lnTo>
                  <a:pt x="112440" y="10046"/>
                </a:lnTo>
                <a:lnTo>
                  <a:pt x="110691" y="8855"/>
                </a:lnTo>
                <a:lnTo>
                  <a:pt x="108905" y="7665"/>
                </a:lnTo>
                <a:lnTo>
                  <a:pt x="107082" y="6548"/>
                </a:lnTo>
                <a:lnTo>
                  <a:pt x="105147" y="5432"/>
                </a:lnTo>
                <a:lnTo>
                  <a:pt x="103212" y="4353"/>
                </a:lnTo>
                <a:lnTo>
                  <a:pt x="101947" y="3683"/>
                </a:lnTo>
                <a:lnTo>
                  <a:pt x="100645" y="3051"/>
                </a:lnTo>
                <a:lnTo>
                  <a:pt x="99380" y="2456"/>
                </a:lnTo>
                <a:lnTo>
                  <a:pt x="98078" y="1898"/>
                </a:lnTo>
                <a:lnTo>
                  <a:pt x="96775" y="1377"/>
                </a:lnTo>
                <a:lnTo>
                  <a:pt x="95473" y="893"/>
                </a:lnTo>
                <a:lnTo>
                  <a:pt x="94134" y="409"/>
                </a:lnTo>
                <a:lnTo>
                  <a:pt x="9279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45" name="Google Shape;545;p80"/>
          <p:cNvSpPr/>
          <p:nvPr>
            <p:ph idx="2" type="pic"/>
          </p:nvPr>
        </p:nvSpPr>
        <p:spPr>
          <a:xfrm>
            <a:off x="313800" y="460300"/>
            <a:ext cx="3702900" cy="4136100"/>
          </a:xfrm>
          <a:prstGeom prst="roundRect">
            <a:avLst>
              <a:gd fmla="val 6865" name="adj"/>
            </a:avLst>
          </a:prstGeom>
          <a:noFill/>
          <a:ln>
            <a:noFill/>
          </a:ln>
        </p:spPr>
      </p:sp>
      <p:sp>
        <p:nvSpPr>
          <p:cNvPr id="546" name="Google Shape;546;p80"/>
          <p:cNvSpPr/>
          <p:nvPr/>
        </p:nvSpPr>
        <p:spPr>
          <a:xfrm>
            <a:off x="-1692" y="0"/>
            <a:ext cx="1834577" cy="1066372"/>
          </a:xfrm>
          <a:custGeom>
            <a:rect b="b" l="l" r="r" t="t"/>
            <a:pathLst>
              <a:path extrusionOk="0" h="34863" w="59978">
                <a:moveTo>
                  <a:pt x="57485" y="0"/>
                </a:moveTo>
                <a:lnTo>
                  <a:pt x="55848" y="446"/>
                </a:lnTo>
                <a:lnTo>
                  <a:pt x="54248" y="930"/>
                </a:lnTo>
                <a:lnTo>
                  <a:pt x="52611" y="1414"/>
                </a:lnTo>
                <a:lnTo>
                  <a:pt x="50974" y="1972"/>
                </a:lnTo>
                <a:lnTo>
                  <a:pt x="49299" y="2567"/>
                </a:lnTo>
                <a:lnTo>
                  <a:pt x="47662" y="3163"/>
                </a:lnTo>
                <a:lnTo>
                  <a:pt x="45988" y="3832"/>
                </a:lnTo>
                <a:lnTo>
                  <a:pt x="44314" y="4502"/>
                </a:lnTo>
                <a:lnTo>
                  <a:pt x="42639" y="5246"/>
                </a:lnTo>
                <a:lnTo>
                  <a:pt x="40965" y="5990"/>
                </a:lnTo>
                <a:lnTo>
                  <a:pt x="39291" y="6772"/>
                </a:lnTo>
                <a:lnTo>
                  <a:pt x="37579" y="7627"/>
                </a:lnTo>
                <a:lnTo>
                  <a:pt x="35905" y="8483"/>
                </a:lnTo>
                <a:lnTo>
                  <a:pt x="34193" y="9376"/>
                </a:lnTo>
                <a:lnTo>
                  <a:pt x="32482" y="10306"/>
                </a:lnTo>
                <a:lnTo>
                  <a:pt x="30770" y="11274"/>
                </a:lnTo>
                <a:lnTo>
                  <a:pt x="28203" y="12762"/>
                </a:lnTo>
                <a:lnTo>
                  <a:pt x="25710" y="14287"/>
                </a:lnTo>
                <a:lnTo>
                  <a:pt x="23292" y="15850"/>
                </a:lnTo>
                <a:lnTo>
                  <a:pt x="20910" y="17413"/>
                </a:lnTo>
                <a:lnTo>
                  <a:pt x="18641" y="18976"/>
                </a:lnTo>
                <a:lnTo>
                  <a:pt x="16483" y="20538"/>
                </a:lnTo>
                <a:lnTo>
                  <a:pt x="14362" y="22101"/>
                </a:lnTo>
                <a:lnTo>
                  <a:pt x="12353" y="23626"/>
                </a:lnTo>
                <a:lnTo>
                  <a:pt x="10455" y="25115"/>
                </a:lnTo>
                <a:lnTo>
                  <a:pt x="8632" y="26603"/>
                </a:lnTo>
                <a:lnTo>
                  <a:pt x="6921" y="28017"/>
                </a:lnTo>
                <a:lnTo>
                  <a:pt x="5283" y="29356"/>
                </a:lnTo>
                <a:lnTo>
                  <a:pt x="2418" y="31886"/>
                </a:lnTo>
                <a:lnTo>
                  <a:pt x="0" y="34082"/>
                </a:lnTo>
                <a:lnTo>
                  <a:pt x="0" y="34863"/>
                </a:lnTo>
                <a:lnTo>
                  <a:pt x="2381" y="32705"/>
                </a:lnTo>
                <a:lnTo>
                  <a:pt x="5246" y="30175"/>
                </a:lnTo>
                <a:lnTo>
                  <a:pt x="6846" y="28835"/>
                </a:lnTo>
                <a:lnTo>
                  <a:pt x="8558" y="27384"/>
                </a:lnTo>
                <a:lnTo>
                  <a:pt x="10418" y="25933"/>
                </a:lnTo>
                <a:lnTo>
                  <a:pt x="12353" y="24408"/>
                </a:lnTo>
                <a:lnTo>
                  <a:pt x="14362" y="22845"/>
                </a:lnTo>
                <a:lnTo>
                  <a:pt x="16520" y="21245"/>
                </a:lnTo>
                <a:lnTo>
                  <a:pt x="18715" y="19682"/>
                </a:lnTo>
                <a:lnTo>
                  <a:pt x="21059" y="18045"/>
                </a:lnTo>
                <a:lnTo>
                  <a:pt x="23440" y="16483"/>
                </a:lnTo>
                <a:lnTo>
                  <a:pt x="25896" y="14883"/>
                </a:lnTo>
                <a:lnTo>
                  <a:pt x="28463" y="13320"/>
                </a:lnTo>
                <a:lnTo>
                  <a:pt x="31068" y="11757"/>
                </a:lnTo>
                <a:lnTo>
                  <a:pt x="32928" y="10716"/>
                </a:lnTo>
                <a:lnTo>
                  <a:pt x="34789" y="9711"/>
                </a:lnTo>
                <a:lnTo>
                  <a:pt x="36649" y="8744"/>
                </a:lnTo>
                <a:lnTo>
                  <a:pt x="38472" y="7851"/>
                </a:lnTo>
                <a:lnTo>
                  <a:pt x="40295" y="6958"/>
                </a:lnTo>
                <a:lnTo>
                  <a:pt x="42156" y="6102"/>
                </a:lnTo>
                <a:lnTo>
                  <a:pt x="43979" y="5321"/>
                </a:lnTo>
                <a:lnTo>
                  <a:pt x="45765" y="4539"/>
                </a:lnTo>
                <a:lnTo>
                  <a:pt x="47588" y="3832"/>
                </a:lnTo>
                <a:lnTo>
                  <a:pt x="49374" y="3163"/>
                </a:lnTo>
                <a:lnTo>
                  <a:pt x="51160" y="2530"/>
                </a:lnTo>
                <a:lnTo>
                  <a:pt x="52946" y="1935"/>
                </a:lnTo>
                <a:lnTo>
                  <a:pt x="54732" y="1377"/>
                </a:lnTo>
                <a:lnTo>
                  <a:pt x="56480" y="893"/>
                </a:lnTo>
                <a:lnTo>
                  <a:pt x="58229" y="409"/>
                </a:lnTo>
                <a:lnTo>
                  <a:pt x="599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47" name="Google Shape;547;p80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48" name="Google Shape;548;p80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- Alt 4">
  <p:cSld name="BLANK_1_1_1_1_1_1_1_1_1_1_1_1_2_1_1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81"/>
          <p:cNvPicPr preferRelativeResize="0"/>
          <p:nvPr/>
        </p:nvPicPr>
        <p:blipFill rotWithShape="1">
          <a:blip r:embed="rId2">
            <a:alphaModFix/>
          </a:blip>
          <a:srcRect b="50879" l="0" r="0" t="0"/>
          <a:stretch/>
        </p:blipFill>
        <p:spPr>
          <a:xfrm rot="10800000">
            <a:off x="4511648" y="-5102"/>
            <a:ext cx="3255127" cy="1598802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81"/>
          <p:cNvSpPr/>
          <p:nvPr/>
        </p:nvSpPr>
        <p:spPr>
          <a:xfrm>
            <a:off x="5160582" y="1163682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52" name="Google Shape;552;p81"/>
          <p:cNvPicPr preferRelativeResize="0"/>
          <p:nvPr/>
        </p:nvPicPr>
        <p:blipFill rotWithShape="1">
          <a:blip r:embed="rId3">
            <a:alphaModFix/>
          </a:blip>
          <a:srcRect b="0" l="0" r="0" t="39965"/>
          <a:stretch/>
        </p:blipFill>
        <p:spPr>
          <a:xfrm rot="10800000">
            <a:off x="4410800" y="2763370"/>
            <a:ext cx="3992800" cy="23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81"/>
          <p:cNvSpPr/>
          <p:nvPr/>
        </p:nvSpPr>
        <p:spPr>
          <a:xfrm>
            <a:off x="5269687" y="0"/>
            <a:ext cx="3874304" cy="2438400"/>
          </a:xfrm>
          <a:custGeom>
            <a:rect b="b" l="l" r="r" t="t"/>
            <a:pathLst>
              <a:path extrusionOk="0" h="76200" w="121072">
                <a:moveTo>
                  <a:pt x="0" y="0"/>
                </a:moveTo>
                <a:lnTo>
                  <a:pt x="1675" y="2456"/>
                </a:lnTo>
                <a:lnTo>
                  <a:pt x="3349" y="4800"/>
                </a:lnTo>
                <a:lnTo>
                  <a:pt x="4837" y="6883"/>
                </a:lnTo>
                <a:lnTo>
                  <a:pt x="6363" y="8930"/>
                </a:lnTo>
                <a:lnTo>
                  <a:pt x="7851" y="10902"/>
                </a:lnTo>
                <a:lnTo>
                  <a:pt x="9377" y="12874"/>
                </a:lnTo>
                <a:lnTo>
                  <a:pt x="10902" y="14771"/>
                </a:lnTo>
                <a:lnTo>
                  <a:pt x="12427" y="16594"/>
                </a:lnTo>
                <a:lnTo>
                  <a:pt x="13953" y="18417"/>
                </a:lnTo>
                <a:lnTo>
                  <a:pt x="15478" y="20166"/>
                </a:lnTo>
                <a:lnTo>
                  <a:pt x="17004" y="21878"/>
                </a:lnTo>
                <a:lnTo>
                  <a:pt x="18529" y="23552"/>
                </a:lnTo>
                <a:lnTo>
                  <a:pt x="20092" y="25189"/>
                </a:lnTo>
                <a:lnTo>
                  <a:pt x="21618" y="26752"/>
                </a:lnTo>
                <a:lnTo>
                  <a:pt x="23180" y="28277"/>
                </a:lnTo>
                <a:lnTo>
                  <a:pt x="24706" y="29766"/>
                </a:lnTo>
                <a:lnTo>
                  <a:pt x="26268" y="31179"/>
                </a:lnTo>
                <a:lnTo>
                  <a:pt x="27794" y="32556"/>
                </a:lnTo>
                <a:lnTo>
                  <a:pt x="29208" y="33784"/>
                </a:lnTo>
                <a:lnTo>
                  <a:pt x="30622" y="34975"/>
                </a:lnTo>
                <a:lnTo>
                  <a:pt x="32036" y="36091"/>
                </a:lnTo>
                <a:lnTo>
                  <a:pt x="33449" y="37170"/>
                </a:lnTo>
                <a:lnTo>
                  <a:pt x="34863" y="38249"/>
                </a:lnTo>
                <a:lnTo>
                  <a:pt x="36277" y="39253"/>
                </a:lnTo>
                <a:lnTo>
                  <a:pt x="37654" y="40221"/>
                </a:lnTo>
                <a:lnTo>
                  <a:pt x="39068" y="41114"/>
                </a:lnTo>
                <a:lnTo>
                  <a:pt x="40482" y="42007"/>
                </a:lnTo>
                <a:lnTo>
                  <a:pt x="41858" y="42825"/>
                </a:lnTo>
                <a:lnTo>
                  <a:pt x="43272" y="43607"/>
                </a:lnTo>
                <a:lnTo>
                  <a:pt x="44649" y="44351"/>
                </a:lnTo>
                <a:lnTo>
                  <a:pt x="46025" y="45058"/>
                </a:lnTo>
                <a:lnTo>
                  <a:pt x="47402" y="45727"/>
                </a:lnTo>
                <a:lnTo>
                  <a:pt x="48779" y="46323"/>
                </a:lnTo>
                <a:lnTo>
                  <a:pt x="50155" y="46918"/>
                </a:lnTo>
                <a:lnTo>
                  <a:pt x="51420" y="47402"/>
                </a:lnTo>
                <a:lnTo>
                  <a:pt x="52685" y="47848"/>
                </a:lnTo>
                <a:lnTo>
                  <a:pt x="53913" y="48220"/>
                </a:lnTo>
                <a:lnTo>
                  <a:pt x="55141" y="48592"/>
                </a:lnTo>
                <a:lnTo>
                  <a:pt x="56369" y="48927"/>
                </a:lnTo>
                <a:lnTo>
                  <a:pt x="57597" y="49225"/>
                </a:lnTo>
                <a:lnTo>
                  <a:pt x="58787" y="49448"/>
                </a:lnTo>
                <a:lnTo>
                  <a:pt x="59978" y="49671"/>
                </a:lnTo>
                <a:lnTo>
                  <a:pt x="61169" y="49820"/>
                </a:lnTo>
                <a:lnTo>
                  <a:pt x="62359" y="49969"/>
                </a:lnTo>
                <a:lnTo>
                  <a:pt x="63513" y="50043"/>
                </a:lnTo>
                <a:lnTo>
                  <a:pt x="64666" y="50081"/>
                </a:lnTo>
                <a:lnTo>
                  <a:pt x="65782" y="50118"/>
                </a:lnTo>
                <a:lnTo>
                  <a:pt x="66936" y="50081"/>
                </a:lnTo>
                <a:lnTo>
                  <a:pt x="68052" y="50006"/>
                </a:lnTo>
                <a:lnTo>
                  <a:pt x="69168" y="49895"/>
                </a:lnTo>
                <a:lnTo>
                  <a:pt x="70210" y="49746"/>
                </a:lnTo>
                <a:lnTo>
                  <a:pt x="71252" y="49560"/>
                </a:lnTo>
                <a:lnTo>
                  <a:pt x="72256" y="49336"/>
                </a:lnTo>
                <a:lnTo>
                  <a:pt x="73261" y="49076"/>
                </a:lnTo>
                <a:lnTo>
                  <a:pt x="74266" y="48778"/>
                </a:lnTo>
                <a:lnTo>
                  <a:pt x="75196" y="48443"/>
                </a:lnTo>
                <a:lnTo>
                  <a:pt x="76163" y="48071"/>
                </a:lnTo>
                <a:lnTo>
                  <a:pt x="77093" y="47699"/>
                </a:lnTo>
                <a:lnTo>
                  <a:pt x="77986" y="47253"/>
                </a:lnTo>
                <a:lnTo>
                  <a:pt x="78842" y="46769"/>
                </a:lnTo>
                <a:lnTo>
                  <a:pt x="79698" y="46285"/>
                </a:lnTo>
                <a:lnTo>
                  <a:pt x="80554" y="45765"/>
                </a:lnTo>
                <a:lnTo>
                  <a:pt x="81372" y="45169"/>
                </a:lnTo>
                <a:lnTo>
                  <a:pt x="82153" y="44574"/>
                </a:lnTo>
                <a:lnTo>
                  <a:pt x="82898" y="43941"/>
                </a:lnTo>
                <a:lnTo>
                  <a:pt x="83642" y="43309"/>
                </a:lnTo>
                <a:lnTo>
                  <a:pt x="84311" y="43979"/>
                </a:lnTo>
                <a:lnTo>
                  <a:pt x="86172" y="45951"/>
                </a:lnTo>
                <a:lnTo>
                  <a:pt x="88107" y="47923"/>
                </a:lnTo>
                <a:lnTo>
                  <a:pt x="90079" y="49895"/>
                </a:lnTo>
                <a:lnTo>
                  <a:pt x="92051" y="51866"/>
                </a:lnTo>
                <a:lnTo>
                  <a:pt x="94134" y="53801"/>
                </a:lnTo>
                <a:lnTo>
                  <a:pt x="96218" y="55773"/>
                </a:lnTo>
                <a:lnTo>
                  <a:pt x="98339" y="57708"/>
                </a:lnTo>
                <a:lnTo>
                  <a:pt x="100497" y="59643"/>
                </a:lnTo>
                <a:lnTo>
                  <a:pt x="102729" y="61577"/>
                </a:lnTo>
                <a:lnTo>
                  <a:pt x="104961" y="63475"/>
                </a:lnTo>
                <a:lnTo>
                  <a:pt x="107268" y="65410"/>
                </a:lnTo>
                <a:lnTo>
                  <a:pt x="109575" y="67307"/>
                </a:lnTo>
                <a:lnTo>
                  <a:pt x="111956" y="69205"/>
                </a:lnTo>
                <a:lnTo>
                  <a:pt x="114338" y="71102"/>
                </a:lnTo>
                <a:lnTo>
                  <a:pt x="116756" y="72963"/>
                </a:lnTo>
                <a:lnTo>
                  <a:pt x="119249" y="74860"/>
                </a:lnTo>
                <a:lnTo>
                  <a:pt x="121072" y="76200"/>
                </a:lnTo>
                <a:lnTo>
                  <a:pt x="121072" y="75456"/>
                </a:lnTo>
                <a:lnTo>
                  <a:pt x="119621" y="74377"/>
                </a:lnTo>
                <a:lnTo>
                  <a:pt x="117128" y="72516"/>
                </a:lnTo>
                <a:lnTo>
                  <a:pt x="114710" y="70619"/>
                </a:lnTo>
                <a:lnTo>
                  <a:pt x="112328" y="68758"/>
                </a:lnTo>
                <a:lnTo>
                  <a:pt x="109947" y="66861"/>
                </a:lnTo>
                <a:lnTo>
                  <a:pt x="107640" y="64963"/>
                </a:lnTo>
                <a:lnTo>
                  <a:pt x="105333" y="63029"/>
                </a:lnTo>
                <a:lnTo>
                  <a:pt x="103101" y="61131"/>
                </a:lnTo>
                <a:lnTo>
                  <a:pt x="100906" y="59196"/>
                </a:lnTo>
                <a:lnTo>
                  <a:pt x="98748" y="57261"/>
                </a:lnTo>
                <a:lnTo>
                  <a:pt x="96627" y="55327"/>
                </a:lnTo>
                <a:lnTo>
                  <a:pt x="94543" y="53392"/>
                </a:lnTo>
                <a:lnTo>
                  <a:pt x="92497" y="51420"/>
                </a:lnTo>
                <a:lnTo>
                  <a:pt x="90488" y="49485"/>
                </a:lnTo>
                <a:lnTo>
                  <a:pt x="88516" y="47513"/>
                </a:lnTo>
                <a:lnTo>
                  <a:pt x="86618" y="45541"/>
                </a:lnTo>
                <a:lnTo>
                  <a:pt x="84721" y="43569"/>
                </a:lnTo>
                <a:lnTo>
                  <a:pt x="84088" y="42900"/>
                </a:lnTo>
                <a:lnTo>
                  <a:pt x="84795" y="42155"/>
                </a:lnTo>
                <a:lnTo>
                  <a:pt x="85465" y="41411"/>
                </a:lnTo>
                <a:lnTo>
                  <a:pt x="86135" y="40667"/>
                </a:lnTo>
                <a:lnTo>
                  <a:pt x="86730" y="39849"/>
                </a:lnTo>
                <a:lnTo>
                  <a:pt x="87325" y="38993"/>
                </a:lnTo>
                <a:lnTo>
                  <a:pt x="87921" y="38137"/>
                </a:lnTo>
                <a:lnTo>
                  <a:pt x="88441" y="37244"/>
                </a:lnTo>
                <a:lnTo>
                  <a:pt x="88962" y="36351"/>
                </a:lnTo>
                <a:lnTo>
                  <a:pt x="89446" y="35384"/>
                </a:lnTo>
                <a:lnTo>
                  <a:pt x="89893" y="34416"/>
                </a:lnTo>
                <a:lnTo>
                  <a:pt x="90339" y="33412"/>
                </a:lnTo>
                <a:lnTo>
                  <a:pt x="90711" y="32407"/>
                </a:lnTo>
                <a:lnTo>
                  <a:pt x="91083" y="31365"/>
                </a:lnTo>
                <a:lnTo>
                  <a:pt x="91418" y="30286"/>
                </a:lnTo>
                <a:lnTo>
                  <a:pt x="91716" y="29170"/>
                </a:lnTo>
                <a:lnTo>
                  <a:pt x="91976" y="28054"/>
                </a:lnTo>
                <a:lnTo>
                  <a:pt x="92125" y="27235"/>
                </a:lnTo>
                <a:lnTo>
                  <a:pt x="92274" y="26380"/>
                </a:lnTo>
                <a:lnTo>
                  <a:pt x="92385" y="25524"/>
                </a:lnTo>
                <a:lnTo>
                  <a:pt x="92460" y="24668"/>
                </a:lnTo>
                <a:lnTo>
                  <a:pt x="92497" y="23812"/>
                </a:lnTo>
                <a:lnTo>
                  <a:pt x="92534" y="22919"/>
                </a:lnTo>
                <a:lnTo>
                  <a:pt x="92534" y="22027"/>
                </a:lnTo>
                <a:lnTo>
                  <a:pt x="92497" y="21134"/>
                </a:lnTo>
                <a:lnTo>
                  <a:pt x="92423" y="20203"/>
                </a:lnTo>
                <a:lnTo>
                  <a:pt x="92311" y="19310"/>
                </a:lnTo>
                <a:lnTo>
                  <a:pt x="92199" y="18380"/>
                </a:lnTo>
                <a:lnTo>
                  <a:pt x="92051" y="17450"/>
                </a:lnTo>
                <a:lnTo>
                  <a:pt x="91864" y="16483"/>
                </a:lnTo>
                <a:lnTo>
                  <a:pt x="91678" y="15553"/>
                </a:lnTo>
                <a:lnTo>
                  <a:pt x="91418" y="14585"/>
                </a:lnTo>
                <a:lnTo>
                  <a:pt x="91158" y="13618"/>
                </a:lnTo>
                <a:lnTo>
                  <a:pt x="90637" y="11943"/>
                </a:lnTo>
                <a:lnTo>
                  <a:pt x="90041" y="10269"/>
                </a:lnTo>
                <a:lnTo>
                  <a:pt x="89372" y="8558"/>
                </a:lnTo>
                <a:lnTo>
                  <a:pt x="88590" y="6883"/>
                </a:lnTo>
                <a:lnTo>
                  <a:pt x="87772" y="5172"/>
                </a:lnTo>
                <a:lnTo>
                  <a:pt x="86842" y="3423"/>
                </a:lnTo>
                <a:lnTo>
                  <a:pt x="85837" y="1712"/>
                </a:lnTo>
                <a:lnTo>
                  <a:pt x="84795" y="0"/>
                </a:lnTo>
                <a:lnTo>
                  <a:pt x="84088" y="0"/>
                </a:lnTo>
                <a:lnTo>
                  <a:pt x="85167" y="1749"/>
                </a:lnTo>
                <a:lnTo>
                  <a:pt x="86209" y="3497"/>
                </a:lnTo>
                <a:lnTo>
                  <a:pt x="87139" y="5209"/>
                </a:lnTo>
                <a:lnTo>
                  <a:pt x="87995" y="6958"/>
                </a:lnTo>
                <a:lnTo>
                  <a:pt x="88776" y="8669"/>
                </a:lnTo>
                <a:lnTo>
                  <a:pt x="89446" y="10381"/>
                </a:lnTo>
                <a:lnTo>
                  <a:pt x="90079" y="12092"/>
                </a:lnTo>
                <a:lnTo>
                  <a:pt x="90599" y="13804"/>
                </a:lnTo>
                <a:lnTo>
                  <a:pt x="90860" y="14734"/>
                </a:lnTo>
                <a:lnTo>
                  <a:pt x="91083" y="15664"/>
                </a:lnTo>
                <a:lnTo>
                  <a:pt x="91306" y="16594"/>
                </a:lnTo>
                <a:lnTo>
                  <a:pt x="91455" y="17524"/>
                </a:lnTo>
                <a:lnTo>
                  <a:pt x="91604" y="18455"/>
                </a:lnTo>
                <a:lnTo>
                  <a:pt x="91716" y="19348"/>
                </a:lnTo>
                <a:lnTo>
                  <a:pt x="91827" y="20241"/>
                </a:lnTo>
                <a:lnTo>
                  <a:pt x="91902" y="21134"/>
                </a:lnTo>
                <a:lnTo>
                  <a:pt x="91939" y="22027"/>
                </a:lnTo>
                <a:lnTo>
                  <a:pt x="91939" y="22919"/>
                </a:lnTo>
                <a:lnTo>
                  <a:pt x="91902" y="23775"/>
                </a:lnTo>
                <a:lnTo>
                  <a:pt x="91864" y="24631"/>
                </a:lnTo>
                <a:lnTo>
                  <a:pt x="91790" y="25450"/>
                </a:lnTo>
                <a:lnTo>
                  <a:pt x="91678" y="26305"/>
                </a:lnTo>
                <a:lnTo>
                  <a:pt x="91530" y="27124"/>
                </a:lnTo>
                <a:lnTo>
                  <a:pt x="91381" y="27942"/>
                </a:lnTo>
                <a:lnTo>
                  <a:pt x="91120" y="29021"/>
                </a:lnTo>
                <a:lnTo>
                  <a:pt x="90823" y="30100"/>
                </a:lnTo>
                <a:lnTo>
                  <a:pt x="90525" y="31142"/>
                </a:lnTo>
                <a:lnTo>
                  <a:pt x="90153" y="32184"/>
                </a:lnTo>
                <a:lnTo>
                  <a:pt x="89781" y="33189"/>
                </a:lnTo>
                <a:lnTo>
                  <a:pt x="89372" y="34156"/>
                </a:lnTo>
                <a:lnTo>
                  <a:pt x="88925" y="35123"/>
                </a:lnTo>
                <a:lnTo>
                  <a:pt x="88441" y="36054"/>
                </a:lnTo>
                <a:lnTo>
                  <a:pt x="87958" y="36946"/>
                </a:lnTo>
                <a:lnTo>
                  <a:pt x="87400" y="37802"/>
                </a:lnTo>
                <a:lnTo>
                  <a:pt x="86842" y="38658"/>
                </a:lnTo>
                <a:lnTo>
                  <a:pt x="86283" y="39477"/>
                </a:lnTo>
                <a:lnTo>
                  <a:pt x="85651" y="40258"/>
                </a:lnTo>
                <a:lnTo>
                  <a:pt x="85018" y="41002"/>
                </a:lnTo>
                <a:lnTo>
                  <a:pt x="84349" y="41746"/>
                </a:lnTo>
                <a:lnTo>
                  <a:pt x="83679" y="42453"/>
                </a:lnTo>
                <a:lnTo>
                  <a:pt x="81484" y="40035"/>
                </a:lnTo>
                <a:lnTo>
                  <a:pt x="79363" y="37653"/>
                </a:lnTo>
                <a:lnTo>
                  <a:pt x="77317" y="35235"/>
                </a:lnTo>
                <a:lnTo>
                  <a:pt x="75307" y="32817"/>
                </a:lnTo>
                <a:lnTo>
                  <a:pt x="73373" y="30398"/>
                </a:lnTo>
                <a:lnTo>
                  <a:pt x="71512" y="27980"/>
                </a:lnTo>
                <a:lnTo>
                  <a:pt x="69726" y="25561"/>
                </a:lnTo>
                <a:lnTo>
                  <a:pt x="67978" y="23143"/>
                </a:lnTo>
                <a:lnTo>
                  <a:pt x="66303" y="20687"/>
                </a:lnTo>
                <a:lnTo>
                  <a:pt x="64703" y="18269"/>
                </a:lnTo>
                <a:lnTo>
                  <a:pt x="63178" y="15850"/>
                </a:lnTo>
                <a:lnTo>
                  <a:pt x="61727" y="13395"/>
                </a:lnTo>
                <a:lnTo>
                  <a:pt x="60313" y="10976"/>
                </a:lnTo>
                <a:lnTo>
                  <a:pt x="58973" y="8558"/>
                </a:lnTo>
                <a:lnTo>
                  <a:pt x="57708" y="6102"/>
                </a:lnTo>
                <a:lnTo>
                  <a:pt x="56518" y="3683"/>
                </a:lnTo>
                <a:lnTo>
                  <a:pt x="55662" y="1823"/>
                </a:lnTo>
                <a:lnTo>
                  <a:pt x="54843" y="0"/>
                </a:lnTo>
                <a:lnTo>
                  <a:pt x="54174" y="0"/>
                </a:lnTo>
                <a:lnTo>
                  <a:pt x="55067" y="1935"/>
                </a:lnTo>
                <a:lnTo>
                  <a:pt x="55997" y="3944"/>
                </a:lnTo>
                <a:lnTo>
                  <a:pt x="57188" y="6400"/>
                </a:lnTo>
                <a:lnTo>
                  <a:pt x="58453" y="8818"/>
                </a:lnTo>
                <a:lnTo>
                  <a:pt x="59792" y="11274"/>
                </a:lnTo>
                <a:lnTo>
                  <a:pt x="61206" y="13692"/>
                </a:lnTo>
                <a:lnTo>
                  <a:pt x="62657" y="16148"/>
                </a:lnTo>
                <a:lnTo>
                  <a:pt x="64220" y="18603"/>
                </a:lnTo>
                <a:lnTo>
                  <a:pt x="65820" y="21022"/>
                </a:lnTo>
                <a:lnTo>
                  <a:pt x="67494" y="23478"/>
                </a:lnTo>
                <a:lnTo>
                  <a:pt x="69243" y="25896"/>
                </a:lnTo>
                <a:lnTo>
                  <a:pt x="71029" y="28352"/>
                </a:lnTo>
                <a:lnTo>
                  <a:pt x="72926" y="30770"/>
                </a:lnTo>
                <a:lnTo>
                  <a:pt x="74861" y="33189"/>
                </a:lnTo>
                <a:lnTo>
                  <a:pt x="76833" y="35607"/>
                </a:lnTo>
                <a:lnTo>
                  <a:pt x="78916" y="38026"/>
                </a:lnTo>
                <a:lnTo>
                  <a:pt x="81037" y="40444"/>
                </a:lnTo>
                <a:lnTo>
                  <a:pt x="83232" y="42862"/>
                </a:lnTo>
                <a:lnTo>
                  <a:pt x="82526" y="43495"/>
                </a:lnTo>
                <a:lnTo>
                  <a:pt x="81781" y="44127"/>
                </a:lnTo>
                <a:lnTo>
                  <a:pt x="81000" y="44686"/>
                </a:lnTo>
                <a:lnTo>
                  <a:pt x="80219" y="45244"/>
                </a:lnTo>
                <a:lnTo>
                  <a:pt x="79400" y="45765"/>
                </a:lnTo>
                <a:lnTo>
                  <a:pt x="78544" y="46285"/>
                </a:lnTo>
                <a:lnTo>
                  <a:pt x="77689" y="46732"/>
                </a:lnTo>
                <a:lnTo>
                  <a:pt x="76833" y="47141"/>
                </a:lnTo>
                <a:lnTo>
                  <a:pt x="75903" y="47550"/>
                </a:lnTo>
                <a:lnTo>
                  <a:pt x="75010" y="47885"/>
                </a:lnTo>
                <a:lnTo>
                  <a:pt x="74042" y="48220"/>
                </a:lnTo>
                <a:lnTo>
                  <a:pt x="73112" y="48518"/>
                </a:lnTo>
                <a:lnTo>
                  <a:pt x="72108" y="48741"/>
                </a:lnTo>
                <a:lnTo>
                  <a:pt x="71140" y="48964"/>
                </a:lnTo>
                <a:lnTo>
                  <a:pt x="70098" y="49150"/>
                </a:lnTo>
                <a:lnTo>
                  <a:pt x="69094" y="49299"/>
                </a:lnTo>
                <a:lnTo>
                  <a:pt x="67978" y="49411"/>
                </a:lnTo>
                <a:lnTo>
                  <a:pt x="66899" y="49485"/>
                </a:lnTo>
                <a:lnTo>
                  <a:pt x="65782" y="49522"/>
                </a:lnTo>
                <a:lnTo>
                  <a:pt x="64666" y="49485"/>
                </a:lnTo>
                <a:lnTo>
                  <a:pt x="63513" y="49448"/>
                </a:lnTo>
                <a:lnTo>
                  <a:pt x="62397" y="49374"/>
                </a:lnTo>
                <a:lnTo>
                  <a:pt x="61243" y="49225"/>
                </a:lnTo>
                <a:lnTo>
                  <a:pt x="60052" y="49076"/>
                </a:lnTo>
                <a:lnTo>
                  <a:pt x="58899" y="48890"/>
                </a:lnTo>
                <a:lnTo>
                  <a:pt x="57708" y="48629"/>
                </a:lnTo>
                <a:lnTo>
                  <a:pt x="56518" y="48332"/>
                </a:lnTo>
                <a:lnTo>
                  <a:pt x="55290" y="48034"/>
                </a:lnTo>
                <a:lnTo>
                  <a:pt x="54099" y="47662"/>
                </a:lnTo>
                <a:lnTo>
                  <a:pt x="52872" y="47253"/>
                </a:lnTo>
                <a:lnTo>
                  <a:pt x="51644" y="46844"/>
                </a:lnTo>
                <a:lnTo>
                  <a:pt x="50379" y="46360"/>
                </a:lnTo>
                <a:lnTo>
                  <a:pt x="49039" y="45802"/>
                </a:lnTo>
                <a:lnTo>
                  <a:pt x="47663" y="45169"/>
                </a:lnTo>
                <a:lnTo>
                  <a:pt x="46286" y="44537"/>
                </a:lnTo>
                <a:lnTo>
                  <a:pt x="44909" y="43830"/>
                </a:lnTo>
                <a:lnTo>
                  <a:pt x="43533" y="43086"/>
                </a:lnTo>
                <a:lnTo>
                  <a:pt x="42156" y="42304"/>
                </a:lnTo>
                <a:lnTo>
                  <a:pt x="40779" y="41486"/>
                </a:lnTo>
                <a:lnTo>
                  <a:pt x="39403" y="40630"/>
                </a:lnTo>
                <a:lnTo>
                  <a:pt x="37989" y="39700"/>
                </a:lnTo>
                <a:lnTo>
                  <a:pt x="36612" y="38732"/>
                </a:lnTo>
                <a:lnTo>
                  <a:pt x="35198" y="37765"/>
                </a:lnTo>
                <a:lnTo>
                  <a:pt x="33784" y="36723"/>
                </a:lnTo>
                <a:lnTo>
                  <a:pt x="32408" y="35607"/>
                </a:lnTo>
                <a:lnTo>
                  <a:pt x="30994" y="34491"/>
                </a:lnTo>
                <a:lnTo>
                  <a:pt x="29580" y="33337"/>
                </a:lnTo>
                <a:lnTo>
                  <a:pt x="28203" y="32110"/>
                </a:lnTo>
                <a:lnTo>
                  <a:pt x="26641" y="30733"/>
                </a:lnTo>
                <a:lnTo>
                  <a:pt x="25115" y="29319"/>
                </a:lnTo>
                <a:lnTo>
                  <a:pt x="23590" y="27868"/>
                </a:lnTo>
                <a:lnTo>
                  <a:pt x="22027" y="26343"/>
                </a:lnTo>
                <a:lnTo>
                  <a:pt x="20501" y="24780"/>
                </a:lnTo>
                <a:lnTo>
                  <a:pt x="18976" y="23143"/>
                </a:lnTo>
                <a:lnTo>
                  <a:pt x="17450" y="21506"/>
                </a:lnTo>
                <a:lnTo>
                  <a:pt x="15925" y="19794"/>
                </a:lnTo>
                <a:lnTo>
                  <a:pt x="14399" y="18008"/>
                </a:lnTo>
                <a:lnTo>
                  <a:pt x="12874" y="16222"/>
                </a:lnTo>
                <a:lnTo>
                  <a:pt x="11348" y="14362"/>
                </a:lnTo>
                <a:lnTo>
                  <a:pt x="9823" y="12502"/>
                </a:lnTo>
                <a:lnTo>
                  <a:pt x="8335" y="10530"/>
                </a:lnTo>
                <a:lnTo>
                  <a:pt x="6809" y="8558"/>
                </a:lnTo>
                <a:lnTo>
                  <a:pt x="5321" y="6548"/>
                </a:lnTo>
                <a:lnTo>
                  <a:pt x="3833" y="4465"/>
                </a:lnTo>
                <a:lnTo>
                  <a:pt x="2270" y="2270"/>
                </a:lnTo>
                <a:lnTo>
                  <a:pt x="7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54" name="Google Shape;554;p81"/>
          <p:cNvSpPr txBox="1"/>
          <p:nvPr>
            <p:ph idx="1" type="body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Nunito Sans"/>
              <a:buChar char="■"/>
              <a:defRPr/>
            </a:lvl9pPr>
          </a:lstStyle>
          <a:p/>
        </p:txBody>
      </p:sp>
      <p:sp>
        <p:nvSpPr>
          <p:cNvPr id="555" name="Google Shape;555;p81"/>
          <p:cNvSpPr/>
          <p:nvPr>
            <p:ph idx="2" type="pic"/>
          </p:nvPr>
        </p:nvSpPr>
        <p:spPr>
          <a:xfrm>
            <a:off x="5212300" y="460300"/>
            <a:ext cx="3702900" cy="4136100"/>
          </a:xfrm>
          <a:prstGeom prst="roundRect">
            <a:avLst>
              <a:gd fmla="val 6865" name="adj"/>
            </a:avLst>
          </a:prstGeom>
          <a:noFill/>
          <a:ln>
            <a:noFill/>
          </a:ln>
        </p:spPr>
      </p:sp>
      <p:sp>
        <p:nvSpPr>
          <p:cNvPr id="556" name="Google Shape;556;p81"/>
          <p:cNvSpPr txBox="1"/>
          <p:nvPr>
            <p:ph type="title"/>
          </p:nvPr>
        </p:nvSpPr>
        <p:spPr>
          <a:xfrm>
            <a:off x="228600" y="228600"/>
            <a:ext cx="4296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57" name="Google Shape;557;p81"/>
          <p:cNvSpPr/>
          <p:nvPr/>
        </p:nvSpPr>
        <p:spPr>
          <a:xfrm>
            <a:off x="4680310" y="3856552"/>
            <a:ext cx="2576544" cy="1302560"/>
          </a:xfrm>
          <a:custGeom>
            <a:rect b="b" l="l" r="r" t="t"/>
            <a:pathLst>
              <a:path extrusionOk="0" h="40705" w="80517">
                <a:moveTo>
                  <a:pt x="2568" y="1"/>
                </a:moveTo>
                <a:lnTo>
                  <a:pt x="2122" y="75"/>
                </a:lnTo>
                <a:lnTo>
                  <a:pt x="1750" y="149"/>
                </a:lnTo>
                <a:lnTo>
                  <a:pt x="1378" y="261"/>
                </a:lnTo>
                <a:lnTo>
                  <a:pt x="1080" y="447"/>
                </a:lnTo>
                <a:lnTo>
                  <a:pt x="782" y="633"/>
                </a:lnTo>
                <a:lnTo>
                  <a:pt x="559" y="856"/>
                </a:lnTo>
                <a:lnTo>
                  <a:pt x="373" y="1154"/>
                </a:lnTo>
                <a:lnTo>
                  <a:pt x="224" y="1452"/>
                </a:lnTo>
                <a:lnTo>
                  <a:pt x="112" y="1824"/>
                </a:lnTo>
                <a:lnTo>
                  <a:pt x="38" y="2233"/>
                </a:lnTo>
                <a:lnTo>
                  <a:pt x="1" y="2717"/>
                </a:lnTo>
                <a:lnTo>
                  <a:pt x="38" y="3200"/>
                </a:lnTo>
                <a:lnTo>
                  <a:pt x="112" y="3759"/>
                </a:lnTo>
                <a:lnTo>
                  <a:pt x="261" y="4317"/>
                </a:lnTo>
                <a:lnTo>
                  <a:pt x="410" y="4949"/>
                </a:lnTo>
                <a:lnTo>
                  <a:pt x="633" y="5619"/>
                </a:lnTo>
                <a:lnTo>
                  <a:pt x="931" y="6326"/>
                </a:lnTo>
                <a:lnTo>
                  <a:pt x="1229" y="7107"/>
                </a:lnTo>
                <a:lnTo>
                  <a:pt x="1601" y="7888"/>
                </a:lnTo>
                <a:lnTo>
                  <a:pt x="2010" y="8744"/>
                </a:lnTo>
                <a:lnTo>
                  <a:pt x="2977" y="10567"/>
                </a:lnTo>
                <a:lnTo>
                  <a:pt x="4131" y="12539"/>
                </a:lnTo>
                <a:lnTo>
                  <a:pt x="5507" y="14697"/>
                </a:lnTo>
                <a:lnTo>
                  <a:pt x="7033" y="17004"/>
                </a:lnTo>
                <a:lnTo>
                  <a:pt x="8782" y="19497"/>
                </a:lnTo>
                <a:lnTo>
                  <a:pt x="10716" y="22139"/>
                </a:lnTo>
                <a:lnTo>
                  <a:pt x="12800" y="24966"/>
                </a:lnTo>
                <a:lnTo>
                  <a:pt x="15107" y="27980"/>
                </a:lnTo>
                <a:lnTo>
                  <a:pt x="17600" y="31143"/>
                </a:lnTo>
                <a:lnTo>
                  <a:pt x="20279" y="34454"/>
                </a:lnTo>
                <a:lnTo>
                  <a:pt x="22883" y="37617"/>
                </a:lnTo>
                <a:lnTo>
                  <a:pt x="25450" y="40705"/>
                </a:lnTo>
                <a:lnTo>
                  <a:pt x="26232" y="40705"/>
                </a:lnTo>
                <a:lnTo>
                  <a:pt x="23516" y="37431"/>
                </a:lnTo>
                <a:lnTo>
                  <a:pt x="20762" y="34082"/>
                </a:lnTo>
                <a:lnTo>
                  <a:pt x="17525" y="30064"/>
                </a:lnTo>
                <a:lnTo>
                  <a:pt x="14623" y="26343"/>
                </a:lnTo>
                <a:lnTo>
                  <a:pt x="12056" y="22957"/>
                </a:lnTo>
                <a:lnTo>
                  <a:pt x="9786" y="19906"/>
                </a:lnTo>
                <a:lnTo>
                  <a:pt x="7814" y="17116"/>
                </a:lnTo>
                <a:lnTo>
                  <a:pt x="6140" y="14623"/>
                </a:lnTo>
                <a:lnTo>
                  <a:pt x="4726" y="12353"/>
                </a:lnTo>
                <a:lnTo>
                  <a:pt x="3536" y="10381"/>
                </a:lnTo>
                <a:lnTo>
                  <a:pt x="2605" y="8633"/>
                </a:lnTo>
                <a:lnTo>
                  <a:pt x="1861" y="7070"/>
                </a:lnTo>
                <a:lnTo>
                  <a:pt x="1564" y="6400"/>
                </a:lnTo>
                <a:lnTo>
                  <a:pt x="1303" y="5730"/>
                </a:lnTo>
                <a:lnTo>
                  <a:pt x="1080" y="5135"/>
                </a:lnTo>
                <a:lnTo>
                  <a:pt x="931" y="4614"/>
                </a:lnTo>
                <a:lnTo>
                  <a:pt x="782" y="4093"/>
                </a:lnTo>
                <a:lnTo>
                  <a:pt x="708" y="3647"/>
                </a:lnTo>
                <a:lnTo>
                  <a:pt x="633" y="3238"/>
                </a:lnTo>
                <a:lnTo>
                  <a:pt x="596" y="2828"/>
                </a:lnTo>
                <a:lnTo>
                  <a:pt x="596" y="2493"/>
                </a:lnTo>
                <a:lnTo>
                  <a:pt x="633" y="2196"/>
                </a:lnTo>
                <a:lnTo>
                  <a:pt x="708" y="1935"/>
                </a:lnTo>
                <a:lnTo>
                  <a:pt x="782" y="1675"/>
                </a:lnTo>
                <a:lnTo>
                  <a:pt x="894" y="1452"/>
                </a:lnTo>
                <a:lnTo>
                  <a:pt x="1043" y="1228"/>
                </a:lnTo>
                <a:lnTo>
                  <a:pt x="1191" y="1080"/>
                </a:lnTo>
                <a:lnTo>
                  <a:pt x="1415" y="931"/>
                </a:lnTo>
                <a:lnTo>
                  <a:pt x="1675" y="782"/>
                </a:lnTo>
                <a:lnTo>
                  <a:pt x="1936" y="708"/>
                </a:lnTo>
                <a:lnTo>
                  <a:pt x="2233" y="633"/>
                </a:lnTo>
                <a:lnTo>
                  <a:pt x="2605" y="596"/>
                </a:lnTo>
                <a:lnTo>
                  <a:pt x="3201" y="596"/>
                </a:lnTo>
                <a:lnTo>
                  <a:pt x="3647" y="670"/>
                </a:lnTo>
                <a:lnTo>
                  <a:pt x="4577" y="819"/>
                </a:lnTo>
                <a:lnTo>
                  <a:pt x="5694" y="1117"/>
                </a:lnTo>
                <a:lnTo>
                  <a:pt x="6959" y="1526"/>
                </a:lnTo>
                <a:lnTo>
                  <a:pt x="8372" y="2010"/>
                </a:lnTo>
                <a:lnTo>
                  <a:pt x="9898" y="2605"/>
                </a:lnTo>
                <a:lnTo>
                  <a:pt x="11572" y="3312"/>
                </a:lnTo>
                <a:lnTo>
                  <a:pt x="13358" y="4093"/>
                </a:lnTo>
                <a:lnTo>
                  <a:pt x="15256" y="4949"/>
                </a:lnTo>
                <a:lnTo>
                  <a:pt x="17302" y="5917"/>
                </a:lnTo>
                <a:lnTo>
                  <a:pt x="19423" y="6958"/>
                </a:lnTo>
                <a:lnTo>
                  <a:pt x="21693" y="8075"/>
                </a:lnTo>
                <a:lnTo>
                  <a:pt x="26455" y="10530"/>
                </a:lnTo>
                <a:lnTo>
                  <a:pt x="31552" y="13246"/>
                </a:lnTo>
                <a:lnTo>
                  <a:pt x="36947" y="16186"/>
                </a:lnTo>
                <a:lnTo>
                  <a:pt x="42603" y="19311"/>
                </a:lnTo>
                <a:lnTo>
                  <a:pt x="48482" y="22660"/>
                </a:lnTo>
                <a:lnTo>
                  <a:pt x="54509" y="26083"/>
                </a:lnTo>
                <a:lnTo>
                  <a:pt x="60648" y="29655"/>
                </a:lnTo>
                <a:lnTo>
                  <a:pt x="66862" y="33301"/>
                </a:lnTo>
                <a:lnTo>
                  <a:pt x="73113" y="36984"/>
                </a:lnTo>
                <a:lnTo>
                  <a:pt x="79326" y="40705"/>
                </a:lnTo>
                <a:lnTo>
                  <a:pt x="80517" y="40705"/>
                </a:lnTo>
                <a:lnTo>
                  <a:pt x="76387" y="38249"/>
                </a:lnTo>
                <a:lnTo>
                  <a:pt x="68499" y="33561"/>
                </a:lnTo>
                <a:lnTo>
                  <a:pt x="61058" y="29208"/>
                </a:lnTo>
                <a:lnTo>
                  <a:pt x="54063" y="25115"/>
                </a:lnTo>
                <a:lnTo>
                  <a:pt x="47477" y="21357"/>
                </a:lnTo>
                <a:lnTo>
                  <a:pt x="41301" y="17897"/>
                </a:lnTo>
                <a:lnTo>
                  <a:pt x="35608" y="14735"/>
                </a:lnTo>
                <a:lnTo>
                  <a:pt x="30325" y="11870"/>
                </a:lnTo>
                <a:lnTo>
                  <a:pt x="25450" y="9340"/>
                </a:lnTo>
                <a:lnTo>
                  <a:pt x="21060" y="7107"/>
                </a:lnTo>
                <a:lnTo>
                  <a:pt x="17079" y="5172"/>
                </a:lnTo>
                <a:lnTo>
                  <a:pt x="15256" y="4317"/>
                </a:lnTo>
                <a:lnTo>
                  <a:pt x="13581" y="3535"/>
                </a:lnTo>
                <a:lnTo>
                  <a:pt x="11982" y="2828"/>
                </a:lnTo>
                <a:lnTo>
                  <a:pt x="10493" y="2196"/>
                </a:lnTo>
                <a:lnTo>
                  <a:pt x="9117" y="1675"/>
                </a:lnTo>
                <a:lnTo>
                  <a:pt x="7814" y="1191"/>
                </a:lnTo>
                <a:lnTo>
                  <a:pt x="6661" y="819"/>
                </a:lnTo>
                <a:lnTo>
                  <a:pt x="5619" y="484"/>
                </a:lnTo>
                <a:lnTo>
                  <a:pt x="4689" y="261"/>
                </a:lnTo>
                <a:lnTo>
                  <a:pt x="3870" y="112"/>
                </a:lnTo>
                <a:lnTo>
                  <a:pt x="316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58" name="Google Shape;558;p81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59" name="Google Shape;559;p81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1">
  <p:cSld name="BLANK_1_1_1_1_1_1_1_1_1_1_1_1_1_1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2"/>
          <p:cNvSpPr txBox="1"/>
          <p:nvPr>
            <p:ph idx="1" type="subTitle"/>
          </p:nvPr>
        </p:nvSpPr>
        <p:spPr>
          <a:xfrm>
            <a:off x="228600" y="2568175"/>
            <a:ext cx="2834700" cy="4002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62" name="Google Shape;562;p82"/>
          <p:cNvSpPr txBox="1"/>
          <p:nvPr>
            <p:ph idx="2" type="subTitle"/>
          </p:nvPr>
        </p:nvSpPr>
        <p:spPr>
          <a:xfrm>
            <a:off x="3156613" y="2568175"/>
            <a:ext cx="2834700" cy="4002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63" name="Google Shape;563;p82"/>
          <p:cNvSpPr txBox="1"/>
          <p:nvPr>
            <p:ph idx="3" type="subTitle"/>
          </p:nvPr>
        </p:nvSpPr>
        <p:spPr>
          <a:xfrm>
            <a:off x="6084638" y="2568175"/>
            <a:ext cx="2834700" cy="4002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64" name="Google Shape;564;p82"/>
          <p:cNvSpPr txBox="1"/>
          <p:nvPr>
            <p:ph idx="4" type="body"/>
          </p:nvPr>
        </p:nvSpPr>
        <p:spPr>
          <a:xfrm>
            <a:off x="228600" y="3133800"/>
            <a:ext cx="2834700" cy="722100"/>
          </a:xfrm>
          <a:prstGeom prst="rect">
            <a:avLst/>
          </a:prstGeom>
        </p:spPr>
        <p:txBody>
          <a:bodyPr anchorCtr="0" anchor="t" bIns="91425" lIns="274300" spcFirstLastPara="1" rIns="274300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565" name="Google Shape;565;p82"/>
          <p:cNvSpPr txBox="1"/>
          <p:nvPr>
            <p:ph idx="5" type="body"/>
          </p:nvPr>
        </p:nvSpPr>
        <p:spPr>
          <a:xfrm>
            <a:off x="3156613" y="3133800"/>
            <a:ext cx="2834700" cy="722100"/>
          </a:xfrm>
          <a:prstGeom prst="rect">
            <a:avLst/>
          </a:prstGeom>
        </p:spPr>
        <p:txBody>
          <a:bodyPr anchorCtr="0" anchor="t" bIns="91425" lIns="274300" spcFirstLastPara="1" rIns="274300" wrap="square" tIns="91425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566" name="Google Shape;566;p82"/>
          <p:cNvSpPr txBox="1"/>
          <p:nvPr>
            <p:ph idx="6" type="body"/>
          </p:nvPr>
        </p:nvSpPr>
        <p:spPr>
          <a:xfrm>
            <a:off x="6084638" y="3133800"/>
            <a:ext cx="2834700" cy="722100"/>
          </a:xfrm>
          <a:prstGeom prst="rect">
            <a:avLst/>
          </a:prstGeom>
        </p:spPr>
        <p:txBody>
          <a:bodyPr anchorCtr="0" anchor="t" bIns="91425" lIns="274300" spcFirstLastPara="1" rIns="274300" wrap="square" tIns="91425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567" name="Google Shape;567;p82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68" name="Google Shape;568;p82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69" name="Google Shape;569;p82"/>
          <p:cNvSpPr txBox="1"/>
          <p:nvPr>
            <p:ph idx="7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2">
  <p:cSld name="BLANK_1_1_1_1_2_1_2"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83"/>
          <p:cNvPicPr preferRelativeResize="0"/>
          <p:nvPr/>
        </p:nvPicPr>
        <p:blipFill rotWithShape="1">
          <a:blip r:embed="rId2">
            <a:alphaModFix/>
          </a:blip>
          <a:srcRect b="0" l="533" r="13407" t="71891"/>
          <a:stretch/>
        </p:blipFill>
        <p:spPr>
          <a:xfrm>
            <a:off x="4561500" y="0"/>
            <a:ext cx="4582502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83"/>
          <p:cNvSpPr txBox="1"/>
          <p:nvPr>
            <p:ph idx="1" type="body"/>
          </p:nvPr>
        </p:nvSpPr>
        <p:spPr>
          <a:xfrm>
            <a:off x="3154650" y="3337800"/>
            <a:ext cx="28347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573" name="Google Shape;573;p83"/>
          <p:cNvSpPr txBox="1"/>
          <p:nvPr>
            <p:ph idx="2" type="body"/>
          </p:nvPr>
        </p:nvSpPr>
        <p:spPr>
          <a:xfrm>
            <a:off x="228600" y="3337800"/>
            <a:ext cx="28347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574" name="Google Shape;574;p83"/>
          <p:cNvSpPr txBox="1"/>
          <p:nvPr>
            <p:ph idx="3" type="body"/>
          </p:nvPr>
        </p:nvSpPr>
        <p:spPr>
          <a:xfrm>
            <a:off x="6080700" y="3337800"/>
            <a:ext cx="28347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575" name="Google Shape;575;p83"/>
          <p:cNvSpPr txBox="1"/>
          <p:nvPr>
            <p:ph type="title"/>
          </p:nvPr>
        </p:nvSpPr>
        <p:spPr>
          <a:xfrm>
            <a:off x="1877050" y="1578774"/>
            <a:ext cx="30030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76" name="Google Shape;576;p83"/>
          <p:cNvSpPr txBox="1"/>
          <p:nvPr>
            <p:ph idx="4" type="title"/>
          </p:nvPr>
        </p:nvSpPr>
        <p:spPr>
          <a:xfrm>
            <a:off x="1877050" y="1944332"/>
            <a:ext cx="3598500" cy="7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12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77" name="Google Shape;577;p83"/>
          <p:cNvSpPr/>
          <p:nvPr>
            <p:ph idx="5" type="pic"/>
          </p:nvPr>
        </p:nvSpPr>
        <p:spPr>
          <a:xfrm>
            <a:off x="309350" y="1425725"/>
            <a:ext cx="1409700" cy="140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pic>
        <p:nvPicPr>
          <p:cNvPr id="578" name="Google Shape;578;p83"/>
          <p:cNvPicPr preferRelativeResize="0"/>
          <p:nvPr/>
        </p:nvPicPr>
        <p:blipFill rotWithShape="1">
          <a:blip r:embed="rId3">
            <a:alphaModFix/>
          </a:blip>
          <a:srcRect b="0" l="0" r="49117" t="49683"/>
          <a:stretch/>
        </p:blipFill>
        <p:spPr>
          <a:xfrm>
            <a:off x="7392192" y="-1"/>
            <a:ext cx="1751812" cy="17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83"/>
          <p:cNvSpPr txBox="1"/>
          <p:nvPr>
            <p:ph idx="6" type="title"/>
          </p:nvPr>
        </p:nvSpPr>
        <p:spPr>
          <a:xfrm>
            <a:off x="228600" y="228600"/>
            <a:ext cx="5760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580" name="Google Shape;580;p83"/>
          <p:cNvSpPr/>
          <p:nvPr/>
        </p:nvSpPr>
        <p:spPr>
          <a:xfrm>
            <a:off x="7302102" y="-1"/>
            <a:ext cx="1841902" cy="1572524"/>
          </a:xfrm>
          <a:custGeom>
            <a:rect b="b" l="l" r="r" t="t"/>
            <a:pathLst>
              <a:path extrusionOk="0" h="56257" w="65894">
                <a:moveTo>
                  <a:pt x="33226" y="18827"/>
                </a:moveTo>
                <a:lnTo>
                  <a:pt x="33115" y="20538"/>
                </a:lnTo>
                <a:lnTo>
                  <a:pt x="32966" y="22250"/>
                </a:lnTo>
                <a:lnTo>
                  <a:pt x="32743" y="23924"/>
                </a:lnTo>
                <a:lnTo>
                  <a:pt x="32445" y="25561"/>
                </a:lnTo>
                <a:lnTo>
                  <a:pt x="32110" y="27161"/>
                </a:lnTo>
                <a:lnTo>
                  <a:pt x="31701" y="28761"/>
                </a:lnTo>
                <a:lnTo>
                  <a:pt x="31217" y="30324"/>
                </a:lnTo>
                <a:lnTo>
                  <a:pt x="30696" y="31886"/>
                </a:lnTo>
                <a:lnTo>
                  <a:pt x="30212" y="33114"/>
                </a:lnTo>
                <a:lnTo>
                  <a:pt x="29692" y="34379"/>
                </a:lnTo>
                <a:lnTo>
                  <a:pt x="29133" y="35570"/>
                </a:lnTo>
                <a:lnTo>
                  <a:pt x="28538" y="36798"/>
                </a:lnTo>
                <a:lnTo>
                  <a:pt x="27868" y="37951"/>
                </a:lnTo>
                <a:lnTo>
                  <a:pt x="27199" y="39105"/>
                </a:lnTo>
                <a:lnTo>
                  <a:pt x="26455" y="40258"/>
                </a:lnTo>
                <a:lnTo>
                  <a:pt x="25673" y="41374"/>
                </a:lnTo>
                <a:lnTo>
                  <a:pt x="24855" y="42453"/>
                </a:lnTo>
                <a:lnTo>
                  <a:pt x="23999" y="43532"/>
                </a:lnTo>
                <a:lnTo>
                  <a:pt x="23143" y="44574"/>
                </a:lnTo>
                <a:lnTo>
                  <a:pt x="22176" y="45616"/>
                </a:lnTo>
                <a:lnTo>
                  <a:pt x="21208" y="46620"/>
                </a:lnTo>
                <a:lnTo>
                  <a:pt x="20204" y="47588"/>
                </a:lnTo>
                <a:lnTo>
                  <a:pt x="19162" y="48555"/>
                </a:lnTo>
                <a:lnTo>
                  <a:pt x="18083" y="49485"/>
                </a:lnTo>
                <a:lnTo>
                  <a:pt x="16520" y="50750"/>
                </a:lnTo>
                <a:lnTo>
                  <a:pt x="15069" y="51829"/>
                </a:lnTo>
                <a:lnTo>
                  <a:pt x="13693" y="52722"/>
                </a:lnTo>
                <a:lnTo>
                  <a:pt x="12428" y="53504"/>
                </a:lnTo>
                <a:lnTo>
                  <a:pt x="11237" y="54136"/>
                </a:lnTo>
                <a:lnTo>
                  <a:pt x="10158" y="54657"/>
                </a:lnTo>
                <a:lnTo>
                  <a:pt x="9153" y="55029"/>
                </a:lnTo>
                <a:lnTo>
                  <a:pt x="8223" y="55327"/>
                </a:lnTo>
                <a:lnTo>
                  <a:pt x="7367" y="55513"/>
                </a:lnTo>
                <a:lnTo>
                  <a:pt x="6586" y="55624"/>
                </a:lnTo>
                <a:lnTo>
                  <a:pt x="5879" y="55662"/>
                </a:lnTo>
                <a:lnTo>
                  <a:pt x="5247" y="55662"/>
                </a:lnTo>
                <a:lnTo>
                  <a:pt x="4688" y="55550"/>
                </a:lnTo>
                <a:lnTo>
                  <a:pt x="4205" y="55438"/>
                </a:lnTo>
                <a:lnTo>
                  <a:pt x="3758" y="55290"/>
                </a:lnTo>
                <a:lnTo>
                  <a:pt x="3386" y="55141"/>
                </a:lnTo>
                <a:lnTo>
                  <a:pt x="3014" y="54917"/>
                </a:lnTo>
                <a:lnTo>
                  <a:pt x="2679" y="54657"/>
                </a:lnTo>
                <a:lnTo>
                  <a:pt x="2344" y="54359"/>
                </a:lnTo>
                <a:lnTo>
                  <a:pt x="2047" y="54024"/>
                </a:lnTo>
                <a:lnTo>
                  <a:pt x="1786" y="53652"/>
                </a:lnTo>
                <a:lnTo>
                  <a:pt x="1526" y="53280"/>
                </a:lnTo>
                <a:lnTo>
                  <a:pt x="1303" y="52834"/>
                </a:lnTo>
                <a:lnTo>
                  <a:pt x="1117" y="52387"/>
                </a:lnTo>
                <a:lnTo>
                  <a:pt x="968" y="51904"/>
                </a:lnTo>
                <a:lnTo>
                  <a:pt x="819" y="51383"/>
                </a:lnTo>
                <a:lnTo>
                  <a:pt x="744" y="50825"/>
                </a:lnTo>
                <a:lnTo>
                  <a:pt x="670" y="50267"/>
                </a:lnTo>
                <a:lnTo>
                  <a:pt x="596" y="49671"/>
                </a:lnTo>
                <a:lnTo>
                  <a:pt x="596" y="49076"/>
                </a:lnTo>
                <a:lnTo>
                  <a:pt x="596" y="48406"/>
                </a:lnTo>
                <a:lnTo>
                  <a:pt x="633" y="47737"/>
                </a:lnTo>
                <a:lnTo>
                  <a:pt x="744" y="46844"/>
                </a:lnTo>
                <a:lnTo>
                  <a:pt x="893" y="45951"/>
                </a:lnTo>
                <a:lnTo>
                  <a:pt x="1117" y="45020"/>
                </a:lnTo>
                <a:lnTo>
                  <a:pt x="1340" y="44053"/>
                </a:lnTo>
                <a:lnTo>
                  <a:pt x="1637" y="43123"/>
                </a:lnTo>
                <a:lnTo>
                  <a:pt x="1972" y="42155"/>
                </a:lnTo>
                <a:lnTo>
                  <a:pt x="2344" y="41188"/>
                </a:lnTo>
                <a:lnTo>
                  <a:pt x="2754" y="40258"/>
                </a:lnTo>
                <a:lnTo>
                  <a:pt x="3237" y="39291"/>
                </a:lnTo>
                <a:lnTo>
                  <a:pt x="3721" y="38323"/>
                </a:lnTo>
                <a:lnTo>
                  <a:pt x="4279" y="37356"/>
                </a:lnTo>
                <a:lnTo>
                  <a:pt x="4837" y="36426"/>
                </a:lnTo>
                <a:lnTo>
                  <a:pt x="5470" y="35458"/>
                </a:lnTo>
                <a:lnTo>
                  <a:pt x="6102" y="34528"/>
                </a:lnTo>
                <a:lnTo>
                  <a:pt x="6809" y="33635"/>
                </a:lnTo>
                <a:lnTo>
                  <a:pt x="7553" y="32705"/>
                </a:lnTo>
                <a:lnTo>
                  <a:pt x="8186" y="31961"/>
                </a:lnTo>
                <a:lnTo>
                  <a:pt x="8893" y="31142"/>
                </a:lnTo>
                <a:lnTo>
                  <a:pt x="9674" y="30361"/>
                </a:lnTo>
                <a:lnTo>
                  <a:pt x="10530" y="29505"/>
                </a:lnTo>
                <a:lnTo>
                  <a:pt x="11423" y="28687"/>
                </a:lnTo>
                <a:lnTo>
                  <a:pt x="12390" y="27831"/>
                </a:lnTo>
                <a:lnTo>
                  <a:pt x="13432" y="26975"/>
                </a:lnTo>
                <a:lnTo>
                  <a:pt x="14548" y="26156"/>
                </a:lnTo>
                <a:lnTo>
                  <a:pt x="15702" y="25338"/>
                </a:lnTo>
                <a:lnTo>
                  <a:pt x="16967" y="24519"/>
                </a:lnTo>
                <a:lnTo>
                  <a:pt x="18269" y="23738"/>
                </a:lnTo>
                <a:lnTo>
                  <a:pt x="19683" y="22994"/>
                </a:lnTo>
                <a:lnTo>
                  <a:pt x="21134" y="22287"/>
                </a:lnTo>
                <a:lnTo>
                  <a:pt x="22697" y="21580"/>
                </a:lnTo>
                <a:lnTo>
                  <a:pt x="24297" y="20948"/>
                </a:lnTo>
                <a:lnTo>
                  <a:pt x="26008" y="20389"/>
                </a:lnTo>
                <a:lnTo>
                  <a:pt x="26938" y="20092"/>
                </a:lnTo>
                <a:lnTo>
                  <a:pt x="27831" y="19831"/>
                </a:lnTo>
                <a:lnTo>
                  <a:pt x="28761" y="19608"/>
                </a:lnTo>
                <a:lnTo>
                  <a:pt x="29654" y="19422"/>
                </a:lnTo>
                <a:lnTo>
                  <a:pt x="30547" y="19236"/>
                </a:lnTo>
                <a:lnTo>
                  <a:pt x="31440" y="19087"/>
                </a:lnTo>
                <a:lnTo>
                  <a:pt x="32333" y="18938"/>
                </a:lnTo>
                <a:lnTo>
                  <a:pt x="33226" y="18827"/>
                </a:lnTo>
                <a:close/>
                <a:moveTo>
                  <a:pt x="30696" y="0"/>
                </a:moveTo>
                <a:lnTo>
                  <a:pt x="31105" y="1377"/>
                </a:lnTo>
                <a:lnTo>
                  <a:pt x="31515" y="2865"/>
                </a:lnTo>
                <a:lnTo>
                  <a:pt x="31887" y="4502"/>
                </a:lnTo>
                <a:lnTo>
                  <a:pt x="32259" y="6251"/>
                </a:lnTo>
                <a:lnTo>
                  <a:pt x="32557" y="8074"/>
                </a:lnTo>
                <a:lnTo>
                  <a:pt x="32854" y="10009"/>
                </a:lnTo>
                <a:lnTo>
                  <a:pt x="33077" y="12055"/>
                </a:lnTo>
                <a:lnTo>
                  <a:pt x="33226" y="14139"/>
                </a:lnTo>
                <a:lnTo>
                  <a:pt x="33263" y="16222"/>
                </a:lnTo>
                <a:lnTo>
                  <a:pt x="33263" y="18231"/>
                </a:lnTo>
                <a:lnTo>
                  <a:pt x="32333" y="18343"/>
                </a:lnTo>
                <a:lnTo>
                  <a:pt x="31440" y="18492"/>
                </a:lnTo>
                <a:lnTo>
                  <a:pt x="30510" y="18641"/>
                </a:lnTo>
                <a:lnTo>
                  <a:pt x="29580" y="18827"/>
                </a:lnTo>
                <a:lnTo>
                  <a:pt x="28650" y="19013"/>
                </a:lnTo>
                <a:lnTo>
                  <a:pt x="27720" y="19273"/>
                </a:lnTo>
                <a:lnTo>
                  <a:pt x="26789" y="19534"/>
                </a:lnTo>
                <a:lnTo>
                  <a:pt x="25822" y="19831"/>
                </a:lnTo>
                <a:lnTo>
                  <a:pt x="24111" y="20389"/>
                </a:lnTo>
                <a:lnTo>
                  <a:pt x="22436" y="21059"/>
                </a:lnTo>
                <a:lnTo>
                  <a:pt x="20874" y="21729"/>
                </a:lnTo>
                <a:lnTo>
                  <a:pt x="19385" y="22473"/>
                </a:lnTo>
                <a:lnTo>
                  <a:pt x="17971" y="23217"/>
                </a:lnTo>
                <a:lnTo>
                  <a:pt x="16632" y="24036"/>
                </a:lnTo>
                <a:lnTo>
                  <a:pt x="15367" y="24854"/>
                </a:lnTo>
                <a:lnTo>
                  <a:pt x="14176" y="25673"/>
                </a:lnTo>
                <a:lnTo>
                  <a:pt x="13060" y="26529"/>
                </a:lnTo>
                <a:lnTo>
                  <a:pt x="12018" y="27384"/>
                </a:lnTo>
                <a:lnTo>
                  <a:pt x="11014" y="28240"/>
                </a:lnTo>
                <a:lnTo>
                  <a:pt x="10083" y="29096"/>
                </a:lnTo>
                <a:lnTo>
                  <a:pt x="9265" y="29914"/>
                </a:lnTo>
                <a:lnTo>
                  <a:pt x="8446" y="30770"/>
                </a:lnTo>
                <a:lnTo>
                  <a:pt x="7739" y="31551"/>
                </a:lnTo>
                <a:lnTo>
                  <a:pt x="7070" y="32333"/>
                </a:lnTo>
                <a:lnTo>
                  <a:pt x="6326" y="33263"/>
                </a:lnTo>
                <a:lnTo>
                  <a:pt x="5619" y="34193"/>
                </a:lnTo>
                <a:lnTo>
                  <a:pt x="4949" y="35161"/>
                </a:lnTo>
                <a:lnTo>
                  <a:pt x="4354" y="36091"/>
                </a:lnTo>
                <a:lnTo>
                  <a:pt x="3758" y="37095"/>
                </a:lnTo>
                <a:lnTo>
                  <a:pt x="3200" y="38063"/>
                </a:lnTo>
                <a:lnTo>
                  <a:pt x="2679" y="39030"/>
                </a:lnTo>
                <a:lnTo>
                  <a:pt x="2196" y="40035"/>
                </a:lnTo>
                <a:lnTo>
                  <a:pt x="1786" y="41002"/>
                </a:lnTo>
                <a:lnTo>
                  <a:pt x="1414" y="41969"/>
                </a:lnTo>
                <a:lnTo>
                  <a:pt x="1042" y="42974"/>
                </a:lnTo>
                <a:lnTo>
                  <a:pt x="782" y="43941"/>
                </a:lnTo>
                <a:lnTo>
                  <a:pt x="521" y="44872"/>
                </a:lnTo>
                <a:lnTo>
                  <a:pt x="298" y="45839"/>
                </a:lnTo>
                <a:lnTo>
                  <a:pt x="149" y="46769"/>
                </a:lnTo>
                <a:lnTo>
                  <a:pt x="38" y="47699"/>
                </a:lnTo>
                <a:lnTo>
                  <a:pt x="0" y="48406"/>
                </a:lnTo>
                <a:lnTo>
                  <a:pt x="0" y="49113"/>
                </a:lnTo>
                <a:lnTo>
                  <a:pt x="0" y="49746"/>
                </a:lnTo>
                <a:lnTo>
                  <a:pt x="75" y="50415"/>
                </a:lnTo>
                <a:lnTo>
                  <a:pt x="149" y="51011"/>
                </a:lnTo>
                <a:lnTo>
                  <a:pt x="261" y="51606"/>
                </a:lnTo>
                <a:lnTo>
                  <a:pt x="410" y="52164"/>
                </a:lnTo>
                <a:lnTo>
                  <a:pt x="596" y="52685"/>
                </a:lnTo>
                <a:lnTo>
                  <a:pt x="819" y="53169"/>
                </a:lnTo>
                <a:lnTo>
                  <a:pt x="1042" y="53615"/>
                </a:lnTo>
                <a:lnTo>
                  <a:pt x="1340" y="54062"/>
                </a:lnTo>
                <a:lnTo>
                  <a:pt x="1637" y="54434"/>
                </a:lnTo>
                <a:lnTo>
                  <a:pt x="1972" y="54806"/>
                </a:lnTo>
                <a:lnTo>
                  <a:pt x="2307" y="55141"/>
                </a:lnTo>
                <a:lnTo>
                  <a:pt x="2716" y="55401"/>
                </a:lnTo>
                <a:lnTo>
                  <a:pt x="3126" y="55662"/>
                </a:lnTo>
                <a:lnTo>
                  <a:pt x="3721" y="55922"/>
                </a:lnTo>
                <a:lnTo>
                  <a:pt x="4391" y="56108"/>
                </a:lnTo>
                <a:lnTo>
                  <a:pt x="5098" y="56220"/>
                </a:lnTo>
                <a:lnTo>
                  <a:pt x="5842" y="56257"/>
                </a:lnTo>
                <a:lnTo>
                  <a:pt x="6437" y="56257"/>
                </a:lnTo>
                <a:lnTo>
                  <a:pt x="7107" y="56182"/>
                </a:lnTo>
                <a:lnTo>
                  <a:pt x="7777" y="56034"/>
                </a:lnTo>
                <a:lnTo>
                  <a:pt x="8484" y="55885"/>
                </a:lnTo>
                <a:lnTo>
                  <a:pt x="9190" y="55624"/>
                </a:lnTo>
                <a:lnTo>
                  <a:pt x="9935" y="55364"/>
                </a:lnTo>
                <a:lnTo>
                  <a:pt x="10716" y="55029"/>
                </a:lnTo>
                <a:lnTo>
                  <a:pt x="11497" y="54657"/>
                </a:lnTo>
                <a:lnTo>
                  <a:pt x="12316" y="54248"/>
                </a:lnTo>
                <a:lnTo>
                  <a:pt x="13134" y="53764"/>
                </a:lnTo>
                <a:lnTo>
                  <a:pt x="13990" y="53243"/>
                </a:lnTo>
                <a:lnTo>
                  <a:pt x="14846" y="52685"/>
                </a:lnTo>
                <a:lnTo>
                  <a:pt x="15702" y="52090"/>
                </a:lnTo>
                <a:lnTo>
                  <a:pt x="16595" y="51420"/>
                </a:lnTo>
                <a:lnTo>
                  <a:pt x="17525" y="50713"/>
                </a:lnTo>
                <a:lnTo>
                  <a:pt x="18455" y="49969"/>
                </a:lnTo>
                <a:lnTo>
                  <a:pt x="19571" y="49002"/>
                </a:lnTo>
                <a:lnTo>
                  <a:pt x="20613" y="48034"/>
                </a:lnTo>
                <a:lnTo>
                  <a:pt x="21655" y="47030"/>
                </a:lnTo>
                <a:lnTo>
                  <a:pt x="22622" y="46025"/>
                </a:lnTo>
                <a:lnTo>
                  <a:pt x="23590" y="44983"/>
                </a:lnTo>
                <a:lnTo>
                  <a:pt x="24483" y="43904"/>
                </a:lnTo>
                <a:lnTo>
                  <a:pt x="25338" y="42825"/>
                </a:lnTo>
                <a:lnTo>
                  <a:pt x="26157" y="41709"/>
                </a:lnTo>
                <a:lnTo>
                  <a:pt x="26938" y="40593"/>
                </a:lnTo>
                <a:lnTo>
                  <a:pt x="27682" y="39439"/>
                </a:lnTo>
                <a:lnTo>
                  <a:pt x="28389" y="38249"/>
                </a:lnTo>
                <a:lnTo>
                  <a:pt x="29059" y="37058"/>
                </a:lnTo>
                <a:lnTo>
                  <a:pt x="29654" y="35830"/>
                </a:lnTo>
                <a:lnTo>
                  <a:pt x="30250" y="34602"/>
                </a:lnTo>
                <a:lnTo>
                  <a:pt x="30771" y="33337"/>
                </a:lnTo>
                <a:lnTo>
                  <a:pt x="31254" y="32072"/>
                </a:lnTo>
                <a:lnTo>
                  <a:pt x="31812" y="30510"/>
                </a:lnTo>
                <a:lnTo>
                  <a:pt x="32259" y="28910"/>
                </a:lnTo>
                <a:lnTo>
                  <a:pt x="32705" y="27273"/>
                </a:lnTo>
                <a:lnTo>
                  <a:pt x="33040" y="25636"/>
                </a:lnTo>
                <a:lnTo>
                  <a:pt x="33338" y="23961"/>
                </a:lnTo>
                <a:lnTo>
                  <a:pt x="33561" y="22250"/>
                </a:lnTo>
                <a:lnTo>
                  <a:pt x="33710" y="20538"/>
                </a:lnTo>
                <a:lnTo>
                  <a:pt x="33822" y="18790"/>
                </a:lnTo>
                <a:lnTo>
                  <a:pt x="35421" y="18678"/>
                </a:lnTo>
                <a:lnTo>
                  <a:pt x="36947" y="18678"/>
                </a:lnTo>
                <a:lnTo>
                  <a:pt x="38510" y="18752"/>
                </a:lnTo>
                <a:lnTo>
                  <a:pt x="40035" y="18901"/>
                </a:lnTo>
                <a:lnTo>
                  <a:pt x="41523" y="19124"/>
                </a:lnTo>
                <a:lnTo>
                  <a:pt x="43012" y="19422"/>
                </a:lnTo>
                <a:lnTo>
                  <a:pt x="44463" y="19831"/>
                </a:lnTo>
                <a:lnTo>
                  <a:pt x="45877" y="20315"/>
                </a:lnTo>
                <a:lnTo>
                  <a:pt x="46807" y="20650"/>
                </a:lnTo>
                <a:lnTo>
                  <a:pt x="47700" y="21022"/>
                </a:lnTo>
                <a:lnTo>
                  <a:pt x="48556" y="21431"/>
                </a:lnTo>
                <a:lnTo>
                  <a:pt x="49449" y="21878"/>
                </a:lnTo>
                <a:lnTo>
                  <a:pt x="50304" y="22361"/>
                </a:lnTo>
                <a:lnTo>
                  <a:pt x="51160" y="22882"/>
                </a:lnTo>
                <a:lnTo>
                  <a:pt x="52016" y="23440"/>
                </a:lnTo>
                <a:lnTo>
                  <a:pt x="52872" y="24036"/>
                </a:lnTo>
                <a:lnTo>
                  <a:pt x="53690" y="24631"/>
                </a:lnTo>
                <a:lnTo>
                  <a:pt x="54509" y="25264"/>
                </a:lnTo>
                <a:lnTo>
                  <a:pt x="55327" y="25933"/>
                </a:lnTo>
                <a:lnTo>
                  <a:pt x="56109" y="26677"/>
                </a:lnTo>
                <a:lnTo>
                  <a:pt x="56890" y="27384"/>
                </a:lnTo>
                <a:lnTo>
                  <a:pt x="57671" y="28166"/>
                </a:lnTo>
                <a:lnTo>
                  <a:pt x="58415" y="28984"/>
                </a:lnTo>
                <a:lnTo>
                  <a:pt x="59160" y="29803"/>
                </a:lnTo>
                <a:lnTo>
                  <a:pt x="60239" y="31068"/>
                </a:lnTo>
                <a:lnTo>
                  <a:pt x="61243" y="32370"/>
                </a:lnTo>
                <a:lnTo>
                  <a:pt x="62173" y="33635"/>
                </a:lnTo>
                <a:lnTo>
                  <a:pt x="63029" y="34937"/>
                </a:lnTo>
                <a:lnTo>
                  <a:pt x="63848" y="36202"/>
                </a:lnTo>
                <a:lnTo>
                  <a:pt x="64592" y="37430"/>
                </a:lnTo>
                <a:lnTo>
                  <a:pt x="65261" y="38621"/>
                </a:lnTo>
                <a:lnTo>
                  <a:pt x="65894" y="39811"/>
                </a:lnTo>
                <a:lnTo>
                  <a:pt x="65894" y="38546"/>
                </a:lnTo>
                <a:lnTo>
                  <a:pt x="65299" y="37467"/>
                </a:lnTo>
                <a:lnTo>
                  <a:pt x="64629" y="36351"/>
                </a:lnTo>
                <a:lnTo>
                  <a:pt x="63922" y="35198"/>
                </a:lnTo>
                <a:lnTo>
                  <a:pt x="63178" y="34044"/>
                </a:lnTo>
                <a:lnTo>
                  <a:pt x="62359" y="32891"/>
                </a:lnTo>
                <a:lnTo>
                  <a:pt x="61504" y="31738"/>
                </a:lnTo>
                <a:lnTo>
                  <a:pt x="60611" y="30584"/>
                </a:lnTo>
                <a:lnTo>
                  <a:pt x="59643" y="29431"/>
                </a:lnTo>
                <a:lnTo>
                  <a:pt x="58862" y="28575"/>
                </a:lnTo>
                <a:lnTo>
                  <a:pt x="58081" y="27756"/>
                </a:lnTo>
                <a:lnTo>
                  <a:pt x="57299" y="26975"/>
                </a:lnTo>
                <a:lnTo>
                  <a:pt x="56518" y="26231"/>
                </a:lnTo>
                <a:lnTo>
                  <a:pt x="55699" y="25487"/>
                </a:lnTo>
                <a:lnTo>
                  <a:pt x="54881" y="24817"/>
                </a:lnTo>
                <a:lnTo>
                  <a:pt x="54062" y="24147"/>
                </a:lnTo>
                <a:lnTo>
                  <a:pt x="53206" y="23552"/>
                </a:lnTo>
                <a:lnTo>
                  <a:pt x="52351" y="22957"/>
                </a:lnTo>
                <a:lnTo>
                  <a:pt x="51495" y="22399"/>
                </a:lnTo>
                <a:lnTo>
                  <a:pt x="50602" y="21878"/>
                </a:lnTo>
                <a:lnTo>
                  <a:pt x="49746" y="21357"/>
                </a:lnTo>
                <a:lnTo>
                  <a:pt x="48853" y="20910"/>
                </a:lnTo>
                <a:lnTo>
                  <a:pt x="47923" y="20501"/>
                </a:lnTo>
                <a:lnTo>
                  <a:pt x="47030" y="20092"/>
                </a:lnTo>
                <a:lnTo>
                  <a:pt x="46100" y="19757"/>
                </a:lnTo>
                <a:lnTo>
                  <a:pt x="44649" y="19273"/>
                </a:lnTo>
                <a:lnTo>
                  <a:pt x="43161" y="18864"/>
                </a:lnTo>
                <a:lnTo>
                  <a:pt x="41672" y="18529"/>
                </a:lnTo>
                <a:lnTo>
                  <a:pt x="40147" y="18306"/>
                </a:lnTo>
                <a:lnTo>
                  <a:pt x="38584" y="18157"/>
                </a:lnTo>
                <a:lnTo>
                  <a:pt x="37021" y="18083"/>
                </a:lnTo>
                <a:lnTo>
                  <a:pt x="35459" y="18083"/>
                </a:lnTo>
                <a:lnTo>
                  <a:pt x="33859" y="18194"/>
                </a:lnTo>
                <a:lnTo>
                  <a:pt x="33859" y="16148"/>
                </a:lnTo>
                <a:lnTo>
                  <a:pt x="33822" y="14101"/>
                </a:lnTo>
                <a:lnTo>
                  <a:pt x="33673" y="12018"/>
                </a:lnTo>
                <a:lnTo>
                  <a:pt x="33449" y="10009"/>
                </a:lnTo>
                <a:lnTo>
                  <a:pt x="33189" y="8074"/>
                </a:lnTo>
                <a:lnTo>
                  <a:pt x="32854" y="6251"/>
                </a:lnTo>
                <a:lnTo>
                  <a:pt x="32482" y="4502"/>
                </a:lnTo>
                <a:lnTo>
                  <a:pt x="32110" y="2865"/>
                </a:lnTo>
                <a:lnTo>
                  <a:pt x="31738" y="1377"/>
                </a:lnTo>
                <a:lnTo>
                  <a:pt x="3132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81" name="Google Shape;581;p83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82" name="Google Shape;582;p83"/>
          <p:cNvSpPr txBox="1"/>
          <p:nvPr>
            <p:ph idx="7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3">
  <p:cSld name="BLANK_1_1_1_1_1_1_1_1_1_1_1_1_1_1_2"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oogle Shape;584;p84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84"/>
          <p:cNvSpPr txBox="1"/>
          <p:nvPr>
            <p:ph idx="1" type="body"/>
          </p:nvPr>
        </p:nvSpPr>
        <p:spPr>
          <a:xfrm>
            <a:off x="1238400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586" name="Google Shape;586;p84"/>
          <p:cNvSpPr txBox="1"/>
          <p:nvPr>
            <p:ph idx="2" type="body"/>
          </p:nvPr>
        </p:nvSpPr>
        <p:spPr>
          <a:xfrm>
            <a:off x="2459068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587" name="Google Shape;587;p84"/>
          <p:cNvSpPr txBox="1"/>
          <p:nvPr>
            <p:ph idx="3" type="body"/>
          </p:nvPr>
        </p:nvSpPr>
        <p:spPr>
          <a:xfrm>
            <a:off x="3833097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588" name="Google Shape;588;p84"/>
          <p:cNvSpPr txBox="1"/>
          <p:nvPr>
            <p:ph idx="4" type="body"/>
          </p:nvPr>
        </p:nvSpPr>
        <p:spPr>
          <a:xfrm>
            <a:off x="5053765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589" name="Google Shape;589;p84"/>
          <p:cNvSpPr txBox="1"/>
          <p:nvPr>
            <p:ph idx="5" type="body"/>
          </p:nvPr>
        </p:nvSpPr>
        <p:spPr>
          <a:xfrm>
            <a:off x="6427794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590" name="Google Shape;590;p84"/>
          <p:cNvSpPr txBox="1"/>
          <p:nvPr>
            <p:ph idx="6" type="body"/>
          </p:nvPr>
        </p:nvSpPr>
        <p:spPr>
          <a:xfrm>
            <a:off x="7648462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591" name="Google Shape;591;p84"/>
          <p:cNvSpPr txBox="1"/>
          <p:nvPr>
            <p:ph idx="7" type="body"/>
          </p:nvPr>
        </p:nvSpPr>
        <p:spPr>
          <a:xfrm>
            <a:off x="6399275" y="350285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592" name="Google Shape;592;p84"/>
          <p:cNvSpPr txBox="1"/>
          <p:nvPr>
            <p:ph idx="8" type="body"/>
          </p:nvPr>
        </p:nvSpPr>
        <p:spPr>
          <a:xfrm>
            <a:off x="6399275" y="28160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593" name="Google Shape;593;p84"/>
          <p:cNvSpPr txBox="1"/>
          <p:nvPr>
            <p:ph idx="9" type="body"/>
          </p:nvPr>
        </p:nvSpPr>
        <p:spPr>
          <a:xfrm>
            <a:off x="3833097" y="41897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594" name="Google Shape;594;p84"/>
          <p:cNvSpPr txBox="1"/>
          <p:nvPr>
            <p:ph idx="13" type="body"/>
          </p:nvPr>
        </p:nvSpPr>
        <p:spPr>
          <a:xfrm>
            <a:off x="3833097" y="350285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●"/>
              <a:defRPr sz="650"/>
            </a:lvl1pPr>
            <a:lvl2pPr indent="-269875" lvl="1" marL="9144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○"/>
              <a:defRPr sz="650"/>
            </a:lvl2pPr>
            <a:lvl3pPr indent="-269875" lvl="2" marL="13716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■"/>
              <a:defRPr sz="650"/>
            </a:lvl3pPr>
            <a:lvl4pPr indent="-269875" lvl="3" marL="18288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●"/>
              <a:defRPr sz="650"/>
            </a:lvl4pPr>
            <a:lvl5pPr indent="-269875" lvl="4" marL="22860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○"/>
              <a:defRPr sz="650"/>
            </a:lvl5pPr>
            <a:lvl6pPr indent="-269875" lvl="5" marL="27432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■"/>
              <a:defRPr sz="650"/>
            </a:lvl6pPr>
            <a:lvl7pPr indent="-269875" lvl="6" marL="32004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●"/>
              <a:defRPr sz="650"/>
            </a:lvl7pPr>
            <a:lvl8pPr indent="-269875" lvl="7" marL="36576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○"/>
              <a:defRPr sz="650"/>
            </a:lvl8pPr>
            <a:lvl9pPr indent="-269875" lvl="8" marL="41148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595" name="Google Shape;595;p84"/>
          <p:cNvSpPr txBox="1"/>
          <p:nvPr>
            <p:ph idx="14" type="body"/>
          </p:nvPr>
        </p:nvSpPr>
        <p:spPr>
          <a:xfrm>
            <a:off x="3833097" y="28160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596" name="Google Shape;596;p84"/>
          <p:cNvSpPr txBox="1"/>
          <p:nvPr>
            <p:ph idx="15" type="body"/>
          </p:nvPr>
        </p:nvSpPr>
        <p:spPr>
          <a:xfrm>
            <a:off x="1238400" y="41897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597" name="Google Shape;597;p84"/>
          <p:cNvSpPr txBox="1"/>
          <p:nvPr>
            <p:ph idx="16" type="body"/>
          </p:nvPr>
        </p:nvSpPr>
        <p:spPr>
          <a:xfrm>
            <a:off x="1238400" y="350285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598" name="Google Shape;598;p84"/>
          <p:cNvSpPr txBox="1"/>
          <p:nvPr>
            <p:ph idx="17" type="body"/>
          </p:nvPr>
        </p:nvSpPr>
        <p:spPr>
          <a:xfrm>
            <a:off x="1238400" y="28160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599" name="Google Shape;599;p84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00" name="Google Shape;600;p84"/>
          <p:cNvSpPr txBox="1"/>
          <p:nvPr>
            <p:ph idx="18" type="title"/>
          </p:nvPr>
        </p:nvSpPr>
        <p:spPr>
          <a:xfrm>
            <a:off x="228600" y="2817305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01" name="Google Shape;601;p84"/>
          <p:cNvSpPr txBox="1"/>
          <p:nvPr>
            <p:ph idx="19" type="title"/>
          </p:nvPr>
        </p:nvSpPr>
        <p:spPr>
          <a:xfrm>
            <a:off x="228600" y="1887327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02" name="Google Shape;602;p84"/>
          <p:cNvSpPr txBox="1"/>
          <p:nvPr>
            <p:ph idx="20" type="title"/>
          </p:nvPr>
        </p:nvSpPr>
        <p:spPr>
          <a:xfrm>
            <a:off x="228600" y="1312276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03" name="Google Shape;603;p84"/>
          <p:cNvSpPr txBox="1"/>
          <p:nvPr>
            <p:ph idx="21" type="title"/>
          </p:nvPr>
        </p:nvSpPr>
        <p:spPr>
          <a:xfrm>
            <a:off x="228600" y="924550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04" name="Google Shape;604;p84"/>
          <p:cNvSpPr txBox="1"/>
          <p:nvPr>
            <p:ph idx="22" type="title"/>
          </p:nvPr>
        </p:nvSpPr>
        <p:spPr>
          <a:xfrm>
            <a:off x="228600" y="3509306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05" name="Google Shape;605;p84"/>
          <p:cNvSpPr txBox="1"/>
          <p:nvPr>
            <p:ph idx="23" type="title"/>
          </p:nvPr>
        </p:nvSpPr>
        <p:spPr>
          <a:xfrm>
            <a:off x="228600" y="4189724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06" name="Google Shape;606;p84"/>
          <p:cNvSpPr txBox="1"/>
          <p:nvPr>
            <p:ph idx="24" type="subTitle"/>
          </p:nvPr>
        </p:nvSpPr>
        <p:spPr>
          <a:xfrm>
            <a:off x="1430832" y="957275"/>
            <a:ext cx="2040000" cy="2415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07" name="Google Shape;607;p84"/>
          <p:cNvSpPr txBox="1"/>
          <p:nvPr>
            <p:ph idx="25" type="subTitle"/>
          </p:nvPr>
        </p:nvSpPr>
        <p:spPr>
          <a:xfrm>
            <a:off x="4025506" y="957275"/>
            <a:ext cx="2040000" cy="2415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08" name="Google Shape;608;p84"/>
          <p:cNvSpPr txBox="1"/>
          <p:nvPr>
            <p:ph idx="26" type="body"/>
          </p:nvPr>
        </p:nvSpPr>
        <p:spPr>
          <a:xfrm>
            <a:off x="6399275" y="41897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609" name="Google Shape;609;p84"/>
          <p:cNvSpPr txBox="1"/>
          <p:nvPr>
            <p:ph idx="27" type="subTitle"/>
          </p:nvPr>
        </p:nvSpPr>
        <p:spPr>
          <a:xfrm>
            <a:off x="6620203" y="957275"/>
            <a:ext cx="2040000" cy="2415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10" name="Google Shape;610;p84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11" name="Google Shape;611;p84"/>
          <p:cNvSpPr txBox="1"/>
          <p:nvPr>
            <p:ph idx="28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a">
  <p:cSld name="BLANK_1_1_1_1_2_1_2_1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p85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85"/>
          <p:cNvSpPr txBox="1"/>
          <p:nvPr>
            <p:ph idx="1" type="body"/>
          </p:nvPr>
        </p:nvSpPr>
        <p:spPr>
          <a:xfrm>
            <a:off x="6080825" y="2545247"/>
            <a:ext cx="2834700" cy="7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615" name="Google Shape;615;p85"/>
          <p:cNvSpPr txBox="1"/>
          <p:nvPr>
            <p:ph type="title"/>
          </p:nvPr>
        </p:nvSpPr>
        <p:spPr>
          <a:xfrm>
            <a:off x="6080825" y="2228204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16" name="Google Shape;616;p85"/>
          <p:cNvSpPr txBox="1"/>
          <p:nvPr>
            <p:ph idx="2" type="body"/>
          </p:nvPr>
        </p:nvSpPr>
        <p:spPr>
          <a:xfrm>
            <a:off x="6080825" y="3561500"/>
            <a:ext cx="2834700" cy="7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617" name="Google Shape;617;p85"/>
          <p:cNvSpPr txBox="1"/>
          <p:nvPr>
            <p:ph idx="3" type="title"/>
          </p:nvPr>
        </p:nvSpPr>
        <p:spPr>
          <a:xfrm>
            <a:off x="6080825" y="3244458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18" name="Google Shape;618;p85"/>
          <p:cNvSpPr txBox="1"/>
          <p:nvPr>
            <p:ph idx="4" type="body"/>
          </p:nvPr>
        </p:nvSpPr>
        <p:spPr>
          <a:xfrm>
            <a:off x="3154650" y="3026423"/>
            <a:ext cx="28347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619" name="Google Shape;619;p85"/>
          <p:cNvSpPr/>
          <p:nvPr>
            <p:ph idx="5" type="pic"/>
          </p:nvPr>
        </p:nvSpPr>
        <p:spPr>
          <a:xfrm>
            <a:off x="309350" y="952800"/>
            <a:ext cx="2754000" cy="1634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620" name="Google Shape;620;p85"/>
          <p:cNvSpPr txBox="1"/>
          <p:nvPr>
            <p:ph idx="6" type="title"/>
          </p:nvPr>
        </p:nvSpPr>
        <p:spPr>
          <a:xfrm>
            <a:off x="3154650" y="2709375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21" name="Google Shape;621;p85"/>
          <p:cNvSpPr txBox="1"/>
          <p:nvPr>
            <p:ph idx="7" type="title"/>
          </p:nvPr>
        </p:nvSpPr>
        <p:spPr>
          <a:xfrm>
            <a:off x="3154650" y="858000"/>
            <a:ext cx="2834700" cy="7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22" name="Google Shape;622;p85"/>
          <p:cNvSpPr txBox="1"/>
          <p:nvPr>
            <p:ph idx="8" type="title"/>
          </p:nvPr>
        </p:nvSpPr>
        <p:spPr>
          <a:xfrm>
            <a:off x="228600" y="228600"/>
            <a:ext cx="57606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23" name="Google Shape;623;p85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24" name="Google Shape;624;p85"/>
          <p:cNvSpPr txBox="1"/>
          <p:nvPr>
            <p:ph idx="9" type="title"/>
          </p:nvPr>
        </p:nvSpPr>
        <p:spPr>
          <a:xfrm>
            <a:off x="6080825" y="858000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25" name="Google Shape;625;p85"/>
          <p:cNvSpPr txBox="1"/>
          <p:nvPr>
            <p:ph idx="1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a - Alt 1">
  <p:cSld name="BLANK_1_1_1_1_2_1_2_1_1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86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86"/>
          <p:cNvSpPr txBox="1"/>
          <p:nvPr>
            <p:ph idx="1" type="body"/>
          </p:nvPr>
        </p:nvSpPr>
        <p:spPr>
          <a:xfrm>
            <a:off x="3154650" y="1167124"/>
            <a:ext cx="2834700" cy="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629" name="Google Shape;629;p86"/>
          <p:cNvSpPr txBox="1"/>
          <p:nvPr>
            <p:ph idx="2" type="body"/>
          </p:nvPr>
        </p:nvSpPr>
        <p:spPr>
          <a:xfrm>
            <a:off x="228600" y="1167124"/>
            <a:ext cx="2834700" cy="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630" name="Google Shape;630;p86"/>
          <p:cNvSpPr txBox="1"/>
          <p:nvPr>
            <p:ph type="title"/>
          </p:nvPr>
        </p:nvSpPr>
        <p:spPr>
          <a:xfrm>
            <a:off x="1843500" y="298423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31" name="Google Shape;631;p86"/>
          <p:cNvSpPr txBox="1"/>
          <p:nvPr>
            <p:ph idx="3" type="title"/>
          </p:nvPr>
        </p:nvSpPr>
        <p:spPr>
          <a:xfrm>
            <a:off x="3154650" y="1955684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32" name="Google Shape;632;p86"/>
          <p:cNvSpPr txBox="1"/>
          <p:nvPr>
            <p:ph idx="4" type="title"/>
          </p:nvPr>
        </p:nvSpPr>
        <p:spPr>
          <a:xfrm>
            <a:off x="3154650" y="850081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33" name="Google Shape;633;p86"/>
          <p:cNvSpPr txBox="1"/>
          <p:nvPr>
            <p:ph idx="5" type="title"/>
          </p:nvPr>
        </p:nvSpPr>
        <p:spPr>
          <a:xfrm>
            <a:off x="228600" y="850081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34" name="Google Shape;634;p86"/>
          <p:cNvSpPr txBox="1"/>
          <p:nvPr>
            <p:ph idx="6" type="title"/>
          </p:nvPr>
        </p:nvSpPr>
        <p:spPr>
          <a:xfrm>
            <a:off x="6080825" y="850081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35" name="Google Shape;635;p86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36" name="Google Shape;636;p86"/>
          <p:cNvSpPr txBox="1"/>
          <p:nvPr>
            <p:ph idx="7" type="title"/>
          </p:nvPr>
        </p:nvSpPr>
        <p:spPr>
          <a:xfrm>
            <a:off x="6080825" y="2600385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37" name="Google Shape;637;p86"/>
          <p:cNvSpPr txBox="1"/>
          <p:nvPr>
            <p:ph idx="8" type="title"/>
          </p:nvPr>
        </p:nvSpPr>
        <p:spPr>
          <a:xfrm>
            <a:off x="228600" y="1955684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38" name="Google Shape;638;p86"/>
          <p:cNvSpPr txBox="1"/>
          <p:nvPr>
            <p:ph idx="9" type="title"/>
          </p:nvPr>
        </p:nvSpPr>
        <p:spPr>
          <a:xfrm>
            <a:off x="3154650" y="3394161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39" name="Google Shape;639;p86"/>
          <p:cNvSpPr txBox="1"/>
          <p:nvPr>
            <p:ph idx="13" type="title"/>
          </p:nvPr>
        </p:nvSpPr>
        <p:spPr>
          <a:xfrm>
            <a:off x="228600" y="3394161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40" name="Google Shape;640;p86"/>
          <p:cNvSpPr txBox="1"/>
          <p:nvPr>
            <p:ph idx="14" type="title"/>
          </p:nvPr>
        </p:nvSpPr>
        <p:spPr>
          <a:xfrm>
            <a:off x="6080825" y="1257775"/>
            <a:ext cx="1311900" cy="156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41" name="Google Shape;641;p86"/>
          <p:cNvSpPr txBox="1"/>
          <p:nvPr>
            <p:ph idx="15" type="title"/>
          </p:nvPr>
        </p:nvSpPr>
        <p:spPr>
          <a:xfrm>
            <a:off x="6080825" y="1510744"/>
            <a:ext cx="1311900" cy="156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42" name="Google Shape;642;p86"/>
          <p:cNvSpPr txBox="1"/>
          <p:nvPr>
            <p:ph idx="16" type="title"/>
          </p:nvPr>
        </p:nvSpPr>
        <p:spPr>
          <a:xfrm>
            <a:off x="6080825" y="1763713"/>
            <a:ext cx="1311900" cy="156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43" name="Google Shape;643;p86"/>
          <p:cNvSpPr txBox="1"/>
          <p:nvPr>
            <p:ph idx="17" type="title"/>
          </p:nvPr>
        </p:nvSpPr>
        <p:spPr>
          <a:xfrm>
            <a:off x="6080825" y="2016681"/>
            <a:ext cx="1311900" cy="156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44" name="Google Shape;644;p86"/>
          <p:cNvSpPr txBox="1"/>
          <p:nvPr>
            <p:ph idx="18" type="title"/>
          </p:nvPr>
        </p:nvSpPr>
        <p:spPr>
          <a:xfrm>
            <a:off x="6080825" y="2269650"/>
            <a:ext cx="1311900" cy="156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45" name="Google Shape;645;p86"/>
          <p:cNvSpPr txBox="1"/>
          <p:nvPr>
            <p:ph idx="19" type="title"/>
          </p:nvPr>
        </p:nvSpPr>
        <p:spPr>
          <a:xfrm>
            <a:off x="228600" y="228600"/>
            <a:ext cx="57606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46" name="Google Shape;646;p86"/>
          <p:cNvSpPr txBox="1"/>
          <p:nvPr>
            <p:ph idx="20" type="title"/>
          </p:nvPr>
        </p:nvSpPr>
        <p:spPr>
          <a:xfrm>
            <a:off x="228600" y="234795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47" name="Google Shape;647;p86"/>
          <p:cNvSpPr txBox="1"/>
          <p:nvPr>
            <p:ph idx="21" type="title"/>
          </p:nvPr>
        </p:nvSpPr>
        <p:spPr>
          <a:xfrm>
            <a:off x="1843500" y="234795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48" name="Google Shape;648;p86"/>
          <p:cNvSpPr txBox="1"/>
          <p:nvPr>
            <p:ph idx="22" type="title"/>
          </p:nvPr>
        </p:nvSpPr>
        <p:spPr>
          <a:xfrm>
            <a:off x="228600" y="266609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49" name="Google Shape;649;p86"/>
          <p:cNvSpPr txBox="1"/>
          <p:nvPr>
            <p:ph idx="23" type="title"/>
          </p:nvPr>
        </p:nvSpPr>
        <p:spPr>
          <a:xfrm>
            <a:off x="1843500" y="266609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50" name="Google Shape;650;p86"/>
          <p:cNvSpPr txBox="1"/>
          <p:nvPr>
            <p:ph idx="24" type="title"/>
          </p:nvPr>
        </p:nvSpPr>
        <p:spPr>
          <a:xfrm>
            <a:off x="228600" y="298423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51" name="Google Shape;651;p86"/>
          <p:cNvSpPr txBox="1"/>
          <p:nvPr>
            <p:ph idx="25" type="title"/>
          </p:nvPr>
        </p:nvSpPr>
        <p:spPr>
          <a:xfrm>
            <a:off x="3154713" y="234795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52" name="Google Shape;652;p86"/>
          <p:cNvSpPr txBox="1"/>
          <p:nvPr>
            <p:ph idx="26" type="title"/>
          </p:nvPr>
        </p:nvSpPr>
        <p:spPr>
          <a:xfrm>
            <a:off x="3154713" y="266609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53" name="Google Shape;653;p86"/>
          <p:cNvSpPr txBox="1"/>
          <p:nvPr>
            <p:ph idx="27" type="title"/>
          </p:nvPr>
        </p:nvSpPr>
        <p:spPr>
          <a:xfrm>
            <a:off x="3154713" y="298423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54" name="Google Shape;654;p86"/>
          <p:cNvSpPr txBox="1"/>
          <p:nvPr>
            <p:ph idx="28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 - Alt 1">
  <p:cSld name="BLANK_1_1_1_1_1_1_1_1_1_1_1_1_1_1_1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87"/>
          <p:cNvSpPr txBox="1"/>
          <p:nvPr>
            <p:ph idx="1" type="subTitle"/>
          </p:nvPr>
        </p:nvSpPr>
        <p:spPr>
          <a:xfrm>
            <a:off x="228600" y="1872350"/>
            <a:ext cx="20391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57" name="Google Shape;657;p87"/>
          <p:cNvSpPr txBox="1"/>
          <p:nvPr>
            <p:ph idx="2" type="subTitle"/>
          </p:nvPr>
        </p:nvSpPr>
        <p:spPr>
          <a:xfrm>
            <a:off x="2423700" y="1872350"/>
            <a:ext cx="20613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58" name="Google Shape;658;p87"/>
          <p:cNvSpPr txBox="1"/>
          <p:nvPr>
            <p:ph idx="3" type="subTitle"/>
          </p:nvPr>
        </p:nvSpPr>
        <p:spPr>
          <a:xfrm>
            <a:off x="6811650" y="1872350"/>
            <a:ext cx="20391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59" name="Google Shape;659;p87"/>
          <p:cNvSpPr txBox="1"/>
          <p:nvPr>
            <p:ph idx="4" type="subTitle"/>
          </p:nvPr>
        </p:nvSpPr>
        <p:spPr>
          <a:xfrm>
            <a:off x="4615425" y="1872350"/>
            <a:ext cx="20391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660" name="Google Shape;660;p87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87"/>
          <p:cNvSpPr txBox="1"/>
          <p:nvPr>
            <p:ph idx="5" type="body"/>
          </p:nvPr>
        </p:nvSpPr>
        <p:spPr>
          <a:xfrm>
            <a:off x="228600" y="2266758"/>
            <a:ext cx="2039100" cy="7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662" name="Google Shape;662;p87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63" name="Google Shape;663;p87"/>
          <p:cNvSpPr txBox="1"/>
          <p:nvPr>
            <p:ph idx="6" type="body"/>
          </p:nvPr>
        </p:nvSpPr>
        <p:spPr>
          <a:xfrm>
            <a:off x="2423700" y="2266758"/>
            <a:ext cx="2039100" cy="7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664" name="Google Shape;664;p87"/>
          <p:cNvSpPr txBox="1"/>
          <p:nvPr>
            <p:ph idx="7" type="body"/>
          </p:nvPr>
        </p:nvSpPr>
        <p:spPr>
          <a:xfrm>
            <a:off x="4618800" y="2266758"/>
            <a:ext cx="2039100" cy="7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665" name="Google Shape;665;p87"/>
          <p:cNvSpPr txBox="1"/>
          <p:nvPr>
            <p:ph idx="8" type="body"/>
          </p:nvPr>
        </p:nvSpPr>
        <p:spPr>
          <a:xfrm>
            <a:off x="6813900" y="2266758"/>
            <a:ext cx="2039100" cy="7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666" name="Google Shape;666;p87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67" name="Google Shape;667;p87"/>
          <p:cNvSpPr txBox="1"/>
          <p:nvPr>
            <p:ph idx="9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 - Alt 2">
  <p:cSld name="BLANK_1_1_1_1_1_1_1_1_1_1_1_1_1_1_1_3"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88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88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71" name="Google Shape;671;p88"/>
          <p:cNvSpPr txBox="1"/>
          <p:nvPr>
            <p:ph idx="2" type="title"/>
          </p:nvPr>
        </p:nvSpPr>
        <p:spPr>
          <a:xfrm>
            <a:off x="2040700" y="2971669"/>
            <a:ext cx="2758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72" name="Google Shape;672;p88"/>
          <p:cNvSpPr txBox="1"/>
          <p:nvPr>
            <p:ph idx="3" type="title"/>
          </p:nvPr>
        </p:nvSpPr>
        <p:spPr>
          <a:xfrm>
            <a:off x="4905100" y="3259050"/>
            <a:ext cx="1622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73" name="Google Shape;673;p88"/>
          <p:cNvSpPr txBox="1"/>
          <p:nvPr>
            <p:ph idx="4" type="title"/>
          </p:nvPr>
        </p:nvSpPr>
        <p:spPr>
          <a:xfrm>
            <a:off x="6589325" y="3591225"/>
            <a:ext cx="1622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74" name="Google Shape;674;p88"/>
          <p:cNvSpPr txBox="1"/>
          <p:nvPr>
            <p:ph idx="5" type="title"/>
          </p:nvPr>
        </p:nvSpPr>
        <p:spPr>
          <a:xfrm>
            <a:off x="228600" y="2642422"/>
            <a:ext cx="1622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75" name="Google Shape;675;p88"/>
          <p:cNvSpPr txBox="1"/>
          <p:nvPr>
            <p:ph idx="6" type="title"/>
          </p:nvPr>
        </p:nvSpPr>
        <p:spPr>
          <a:xfrm>
            <a:off x="228600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76" name="Google Shape;676;p88"/>
          <p:cNvSpPr txBox="1"/>
          <p:nvPr>
            <p:ph idx="7" type="title"/>
          </p:nvPr>
        </p:nvSpPr>
        <p:spPr>
          <a:xfrm>
            <a:off x="1533025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77" name="Google Shape;677;p88"/>
          <p:cNvSpPr txBox="1"/>
          <p:nvPr>
            <p:ph idx="8" type="title"/>
          </p:nvPr>
        </p:nvSpPr>
        <p:spPr>
          <a:xfrm>
            <a:off x="2837450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78" name="Google Shape;678;p88"/>
          <p:cNvSpPr txBox="1"/>
          <p:nvPr>
            <p:ph idx="9" type="title"/>
          </p:nvPr>
        </p:nvSpPr>
        <p:spPr>
          <a:xfrm>
            <a:off x="4141875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79" name="Google Shape;679;p88"/>
          <p:cNvSpPr txBox="1"/>
          <p:nvPr>
            <p:ph idx="13" type="title"/>
          </p:nvPr>
        </p:nvSpPr>
        <p:spPr>
          <a:xfrm>
            <a:off x="5446300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80" name="Google Shape;680;p88"/>
          <p:cNvSpPr txBox="1"/>
          <p:nvPr>
            <p:ph idx="14" type="title"/>
          </p:nvPr>
        </p:nvSpPr>
        <p:spPr>
          <a:xfrm>
            <a:off x="6750725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81" name="Google Shape;681;p88"/>
          <p:cNvSpPr txBox="1"/>
          <p:nvPr>
            <p:ph idx="15" type="title"/>
          </p:nvPr>
        </p:nvSpPr>
        <p:spPr>
          <a:xfrm>
            <a:off x="8055150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82" name="Google Shape;682;p88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83" name="Google Shape;683;p88"/>
          <p:cNvSpPr txBox="1"/>
          <p:nvPr>
            <p:ph idx="1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ve big ideas">
  <p:cSld name="BLANK_1_1_1_1_1_1_1_1_1_1_1_1_1_1_1_2">
    <p:bg>
      <p:bgPr>
        <a:solidFill>
          <a:schemeClr val="lt1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89"/>
          <p:cNvSpPr txBox="1"/>
          <p:nvPr>
            <p:ph idx="1" type="subTitle"/>
          </p:nvPr>
        </p:nvSpPr>
        <p:spPr>
          <a:xfrm>
            <a:off x="228600" y="2666275"/>
            <a:ext cx="13125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86" name="Google Shape;686;p89"/>
          <p:cNvSpPr txBox="1"/>
          <p:nvPr>
            <p:ph idx="2" type="subTitle"/>
          </p:nvPr>
        </p:nvSpPr>
        <p:spPr>
          <a:xfrm>
            <a:off x="1971375" y="2666275"/>
            <a:ext cx="13125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87" name="Google Shape;687;p89"/>
          <p:cNvSpPr txBox="1"/>
          <p:nvPr>
            <p:ph idx="3" type="subTitle"/>
          </p:nvPr>
        </p:nvSpPr>
        <p:spPr>
          <a:xfrm>
            <a:off x="3714150" y="2666275"/>
            <a:ext cx="13125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88" name="Google Shape;688;p89"/>
          <p:cNvSpPr txBox="1"/>
          <p:nvPr>
            <p:ph idx="4" type="subTitle"/>
          </p:nvPr>
        </p:nvSpPr>
        <p:spPr>
          <a:xfrm>
            <a:off x="5456925" y="2666275"/>
            <a:ext cx="13125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89" name="Google Shape;689;p89"/>
          <p:cNvSpPr txBox="1"/>
          <p:nvPr>
            <p:ph idx="5" type="subTitle"/>
          </p:nvPr>
        </p:nvSpPr>
        <p:spPr>
          <a:xfrm>
            <a:off x="7199700" y="2666275"/>
            <a:ext cx="13125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690" name="Google Shape;690;p89"/>
          <p:cNvPicPr preferRelativeResize="0"/>
          <p:nvPr/>
        </p:nvPicPr>
        <p:blipFill rotWithShape="1">
          <a:blip r:embed="rId2">
            <a:alphaModFix/>
          </a:blip>
          <a:srcRect b="0" l="0" r="33897" t="70459"/>
          <a:stretch/>
        </p:blipFill>
        <p:spPr>
          <a:xfrm>
            <a:off x="5624200" y="0"/>
            <a:ext cx="3519800" cy="15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89"/>
          <p:cNvSpPr txBox="1"/>
          <p:nvPr>
            <p:ph idx="6" type="body"/>
          </p:nvPr>
        </p:nvSpPr>
        <p:spPr>
          <a:xfrm>
            <a:off x="1971375" y="3030250"/>
            <a:ext cx="1715400" cy="1145100"/>
          </a:xfrm>
          <a:prstGeom prst="rect">
            <a:avLst/>
          </a:prstGeom>
        </p:spPr>
        <p:txBody>
          <a:bodyPr anchorCtr="0" anchor="t" bIns="91425" lIns="91425" spcFirstLastPara="1" rIns="182875" wrap="square" tIns="18287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692" name="Google Shape;692;p89"/>
          <p:cNvSpPr txBox="1"/>
          <p:nvPr>
            <p:ph idx="7" type="body"/>
          </p:nvPr>
        </p:nvSpPr>
        <p:spPr>
          <a:xfrm>
            <a:off x="3714150" y="3030250"/>
            <a:ext cx="1715400" cy="1145100"/>
          </a:xfrm>
          <a:prstGeom prst="rect">
            <a:avLst/>
          </a:prstGeom>
        </p:spPr>
        <p:txBody>
          <a:bodyPr anchorCtr="0" anchor="t" bIns="91425" lIns="91425" spcFirstLastPara="1" rIns="182875" wrap="square" tIns="18287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693" name="Google Shape;693;p89"/>
          <p:cNvSpPr txBox="1"/>
          <p:nvPr>
            <p:ph idx="8" type="body"/>
          </p:nvPr>
        </p:nvSpPr>
        <p:spPr>
          <a:xfrm>
            <a:off x="5456925" y="3030250"/>
            <a:ext cx="1715400" cy="1145100"/>
          </a:xfrm>
          <a:prstGeom prst="rect">
            <a:avLst/>
          </a:prstGeom>
        </p:spPr>
        <p:txBody>
          <a:bodyPr anchorCtr="0" anchor="t" bIns="91425" lIns="91425" spcFirstLastPara="1" rIns="182875" wrap="square" tIns="18287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694" name="Google Shape;694;p89"/>
          <p:cNvSpPr txBox="1"/>
          <p:nvPr>
            <p:ph idx="9" type="body"/>
          </p:nvPr>
        </p:nvSpPr>
        <p:spPr>
          <a:xfrm>
            <a:off x="228450" y="3030250"/>
            <a:ext cx="1715400" cy="1145100"/>
          </a:xfrm>
          <a:prstGeom prst="rect">
            <a:avLst/>
          </a:prstGeom>
        </p:spPr>
        <p:txBody>
          <a:bodyPr anchorCtr="0" anchor="t" bIns="91425" lIns="91425" spcFirstLastPara="1" rIns="182875" wrap="square" tIns="18287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695" name="Google Shape;695;p89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96" name="Google Shape;696;p89"/>
          <p:cNvSpPr txBox="1"/>
          <p:nvPr>
            <p:ph idx="13" type="body"/>
          </p:nvPr>
        </p:nvSpPr>
        <p:spPr>
          <a:xfrm>
            <a:off x="7199700" y="3030250"/>
            <a:ext cx="1715400" cy="1145100"/>
          </a:xfrm>
          <a:prstGeom prst="rect">
            <a:avLst/>
          </a:prstGeom>
        </p:spPr>
        <p:txBody>
          <a:bodyPr anchorCtr="0" anchor="t" bIns="91425" lIns="91425" spcFirstLastPara="1" rIns="182875" wrap="square" tIns="18287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697" name="Google Shape;697;p89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98" name="Google Shape;698;p89"/>
          <p:cNvSpPr txBox="1"/>
          <p:nvPr>
            <p:ph idx="14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BLANK_1_1_1_1_1_1_1_1_1_1_1_1_1_1_1_1_1_1_1_1_1_1"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90"/>
          <p:cNvSpPr/>
          <p:nvPr/>
        </p:nvSpPr>
        <p:spPr>
          <a:xfrm rot="5400000">
            <a:off x="-3989996" y="1161600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0%" r="100%" t="100%"/>
            </a:path>
            <a:tileRect b="-100%" l="-100%" r="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701" name="Google Shape;701;p90"/>
          <p:cNvPicPr preferRelativeResize="0"/>
          <p:nvPr/>
        </p:nvPicPr>
        <p:blipFill rotWithShape="1">
          <a:blip r:embed="rId2">
            <a:alphaModFix/>
          </a:blip>
          <a:srcRect b="46245" l="7338" r="0" t="0"/>
          <a:stretch/>
        </p:blipFill>
        <p:spPr>
          <a:xfrm>
            <a:off x="218592" y="3453125"/>
            <a:ext cx="2926200" cy="1697526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90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03" name="Google Shape;703;p90"/>
          <p:cNvSpPr txBox="1"/>
          <p:nvPr>
            <p:ph type="title"/>
          </p:nvPr>
        </p:nvSpPr>
        <p:spPr>
          <a:xfrm>
            <a:off x="228600" y="228589"/>
            <a:ext cx="2926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04" name="Google Shape;704;p90"/>
          <p:cNvSpPr/>
          <p:nvPr/>
        </p:nvSpPr>
        <p:spPr>
          <a:xfrm>
            <a:off x="-4" y="1992734"/>
            <a:ext cx="3736169" cy="3157919"/>
          </a:xfrm>
          <a:custGeom>
            <a:rect b="b" l="l" r="r" t="t"/>
            <a:pathLst>
              <a:path extrusionOk="0" h="209550" w="247921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05" name="Google Shape;705;p90"/>
          <p:cNvSpPr txBox="1"/>
          <p:nvPr>
            <p:ph idx="1" type="body"/>
          </p:nvPr>
        </p:nvSpPr>
        <p:spPr>
          <a:xfrm>
            <a:off x="4819600" y="3701256"/>
            <a:ext cx="40959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9pPr>
          </a:lstStyle>
          <a:p/>
        </p:txBody>
      </p:sp>
      <p:sp>
        <p:nvSpPr>
          <p:cNvPr id="706" name="Google Shape;706;p90"/>
          <p:cNvSpPr txBox="1"/>
          <p:nvPr>
            <p:ph idx="2" type="body"/>
          </p:nvPr>
        </p:nvSpPr>
        <p:spPr>
          <a:xfrm>
            <a:off x="4819600" y="2342406"/>
            <a:ext cx="40959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9pPr>
          </a:lstStyle>
          <a:p/>
        </p:txBody>
      </p:sp>
      <p:sp>
        <p:nvSpPr>
          <p:cNvPr id="707" name="Google Shape;707;p90"/>
          <p:cNvSpPr txBox="1"/>
          <p:nvPr>
            <p:ph idx="3" type="body"/>
          </p:nvPr>
        </p:nvSpPr>
        <p:spPr>
          <a:xfrm>
            <a:off x="4819600" y="983556"/>
            <a:ext cx="40959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9pPr>
          </a:lstStyle>
          <a:p/>
        </p:txBody>
      </p:sp>
      <p:sp>
        <p:nvSpPr>
          <p:cNvPr id="708" name="Google Shape;708;p90"/>
          <p:cNvSpPr txBox="1"/>
          <p:nvPr>
            <p:ph idx="4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BLANK_1_1_1_1_1_1_2">
    <p:bg>
      <p:bgPr>
        <a:solidFill>
          <a:schemeClr val="accent1"/>
        </a:solidFill>
      </p:bgPr>
    </p:bg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91"/>
          <p:cNvPicPr preferRelativeResize="0"/>
          <p:nvPr/>
        </p:nvPicPr>
        <p:blipFill rotWithShape="1">
          <a:blip r:embed="rId2">
            <a:alphaModFix/>
          </a:blip>
          <a:srcRect b="0" l="0" r="54483" t="51307"/>
          <a:stretch/>
        </p:blipFill>
        <p:spPr>
          <a:xfrm flipH="1" rot="10800000">
            <a:off x="6802800" y="2639053"/>
            <a:ext cx="2341200" cy="25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1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12" name="Google Shape;712;p91"/>
          <p:cNvSpPr txBox="1"/>
          <p:nvPr>
            <p:ph type="title"/>
          </p:nvPr>
        </p:nvSpPr>
        <p:spPr>
          <a:xfrm>
            <a:off x="1230200" y="1930281"/>
            <a:ext cx="6683700" cy="17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713" name="Google Shape;713;p91"/>
          <p:cNvSpPr txBox="1"/>
          <p:nvPr>
            <p:ph idx="1" type="subTitle"/>
          </p:nvPr>
        </p:nvSpPr>
        <p:spPr>
          <a:xfrm>
            <a:off x="2398650" y="3194700"/>
            <a:ext cx="43467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714" name="Google Shape;714;p91"/>
          <p:cNvSpPr/>
          <p:nvPr/>
        </p:nvSpPr>
        <p:spPr>
          <a:xfrm flipH="1">
            <a:off x="11" y="148752"/>
            <a:ext cx="1377568" cy="2421760"/>
          </a:xfrm>
          <a:custGeom>
            <a:rect b="b" l="l" r="r" t="t"/>
            <a:pathLst>
              <a:path extrusionOk="0" h="75680" w="43049">
                <a:moveTo>
                  <a:pt x="10456" y="1"/>
                </a:moveTo>
                <a:lnTo>
                  <a:pt x="9414" y="38"/>
                </a:lnTo>
                <a:lnTo>
                  <a:pt x="8409" y="112"/>
                </a:lnTo>
                <a:lnTo>
                  <a:pt x="7479" y="187"/>
                </a:lnTo>
                <a:lnTo>
                  <a:pt x="6586" y="336"/>
                </a:lnTo>
                <a:lnTo>
                  <a:pt x="5768" y="522"/>
                </a:lnTo>
                <a:lnTo>
                  <a:pt x="4986" y="708"/>
                </a:lnTo>
                <a:lnTo>
                  <a:pt x="4279" y="931"/>
                </a:lnTo>
                <a:lnTo>
                  <a:pt x="3610" y="1229"/>
                </a:lnTo>
                <a:lnTo>
                  <a:pt x="3014" y="1526"/>
                </a:lnTo>
                <a:lnTo>
                  <a:pt x="2456" y="1861"/>
                </a:lnTo>
                <a:lnTo>
                  <a:pt x="1972" y="2270"/>
                </a:lnTo>
                <a:lnTo>
                  <a:pt x="1526" y="2680"/>
                </a:lnTo>
                <a:lnTo>
                  <a:pt x="1154" y="3126"/>
                </a:lnTo>
                <a:lnTo>
                  <a:pt x="893" y="3461"/>
                </a:lnTo>
                <a:lnTo>
                  <a:pt x="707" y="3796"/>
                </a:lnTo>
                <a:lnTo>
                  <a:pt x="521" y="4168"/>
                </a:lnTo>
                <a:lnTo>
                  <a:pt x="373" y="4540"/>
                </a:lnTo>
                <a:lnTo>
                  <a:pt x="261" y="4912"/>
                </a:lnTo>
                <a:lnTo>
                  <a:pt x="149" y="5321"/>
                </a:lnTo>
                <a:lnTo>
                  <a:pt x="75" y="5731"/>
                </a:lnTo>
                <a:lnTo>
                  <a:pt x="38" y="6177"/>
                </a:lnTo>
                <a:lnTo>
                  <a:pt x="0" y="6624"/>
                </a:lnTo>
                <a:lnTo>
                  <a:pt x="0" y="7070"/>
                </a:lnTo>
                <a:lnTo>
                  <a:pt x="38" y="7554"/>
                </a:lnTo>
                <a:lnTo>
                  <a:pt x="112" y="8075"/>
                </a:lnTo>
                <a:lnTo>
                  <a:pt x="187" y="8558"/>
                </a:lnTo>
                <a:lnTo>
                  <a:pt x="298" y="9117"/>
                </a:lnTo>
                <a:lnTo>
                  <a:pt x="596" y="10196"/>
                </a:lnTo>
                <a:lnTo>
                  <a:pt x="1005" y="11386"/>
                </a:lnTo>
                <a:lnTo>
                  <a:pt x="1489" y="12614"/>
                </a:lnTo>
                <a:lnTo>
                  <a:pt x="2121" y="13916"/>
                </a:lnTo>
                <a:lnTo>
                  <a:pt x="2828" y="15256"/>
                </a:lnTo>
                <a:lnTo>
                  <a:pt x="3684" y="16707"/>
                </a:lnTo>
                <a:lnTo>
                  <a:pt x="4614" y="18195"/>
                </a:lnTo>
                <a:lnTo>
                  <a:pt x="5656" y="19758"/>
                </a:lnTo>
                <a:lnTo>
                  <a:pt x="6772" y="21358"/>
                </a:lnTo>
                <a:lnTo>
                  <a:pt x="9525" y="25190"/>
                </a:lnTo>
                <a:lnTo>
                  <a:pt x="12204" y="28985"/>
                </a:lnTo>
                <a:lnTo>
                  <a:pt x="14809" y="32706"/>
                </a:lnTo>
                <a:lnTo>
                  <a:pt x="17376" y="36426"/>
                </a:lnTo>
                <a:lnTo>
                  <a:pt x="22325" y="43682"/>
                </a:lnTo>
                <a:lnTo>
                  <a:pt x="27050" y="50714"/>
                </a:lnTo>
                <a:lnTo>
                  <a:pt x="31478" y="57486"/>
                </a:lnTo>
                <a:lnTo>
                  <a:pt x="35645" y="63922"/>
                </a:lnTo>
                <a:lnTo>
                  <a:pt x="39514" y="69987"/>
                </a:lnTo>
                <a:lnTo>
                  <a:pt x="43049" y="75680"/>
                </a:lnTo>
                <a:lnTo>
                  <a:pt x="43049" y="74526"/>
                </a:lnTo>
                <a:lnTo>
                  <a:pt x="39514" y="68908"/>
                </a:lnTo>
                <a:lnTo>
                  <a:pt x="35682" y="62918"/>
                </a:lnTo>
                <a:lnTo>
                  <a:pt x="31589" y="56555"/>
                </a:lnTo>
                <a:lnTo>
                  <a:pt x="27199" y="49895"/>
                </a:lnTo>
                <a:lnTo>
                  <a:pt x="22548" y="42975"/>
                </a:lnTo>
                <a:lnTo>
                  <a:pt x="17674" y="35831"/>
                </a:lnTo>
                <a:lnTo>
                  <a:pt x="15144" y="32185"/>
                </a:lnTo>
                <a:lnTo>
                  <a:pt x="12576" y="28501"/>
                </a:lnTo>
                <a:lnTo>
                  <a:pt x="9935" y="24781"/>
                </a:lnTo>
                <a:lnTo>
                  <a:pt x="7256" y="21023"/>
                </a:lnTo>
                <a:lnTo>
                  <a:pt x="6177" y="19460"/>
                </a:lnTo>
                <a:lnTo>
                  <a:pt x="5172" y="17972"/>
                </a:lnTo>
                <a:lnTo>
                  <a:pt x="4279" y="16521"/>
                </a:lnTo>
                <a:lnTo>
                  <a:pt x="3461" y="15144"/>
                </a:lnTo>
                <a:lnTo>
                  <a:pt x="2754" y="13805"/>
                </a:lnTo>
                <a:lnTo>
                  <a:pt x="2158" y="12577"/>
                </a:lnTo>
                <a:lnTo>
                  <a:pt x="1638" y="11386"/>
                </a:lnTo>
                <a:lnTo>
                  <a:pt x="1266" y="10233"/>
                </a:lnTo>
                <a:lnTo>
                  <a:pt x="931" y="9191"/>
                </a:lnTo>
                <a:lnTo>
                  <a:pt x="745" y="8186"/>
                </a:lnTo>
                <a:lnTo>
                  <a:pt x="670" y="7703"/>
                </a:lnTo>
                <a:lnTo>
                  <a:pt x="633" y="7219"/>
                </a:lnTo>
                <a:lnTo>
                  <a:pt x="633" y="6773"/>
                </a:lnTo>
                <a:lnTo>
                  <a:pt x="633" y="6363"/>
                </a:lnTo>
                <a:lnTo>
                  <a:pt x="670" y="5954"/>
                </a:lnTo>
                <a:lnTo>
                  <a:pt x="745" y="5545"/>
                </a:lnTo>
                <a:lnTo>
                  <a:pt x="819" y="5173"/>
                </a:lnTo>
                <a:lnTo>
                  <a:pt x="931" y="4801"/>
                </a:lnTo>
                <a:lnTo>
                  <a:pt x="1042" y="4428"/>
                </a:lnTo>
                <a:lnTo>
                  <a:pt x="1228" y="4094"/>
                </a:lnTo>
                <a:lnTo>
                  <a:pt x="1414" y="3796"/>
                </a:lnTo>
                <a:lnTo>
                  <a:pt x="1600" y="3498"/>
                </a:lnTo>
                <a:lnTo>
                  <a:pt x="1972" y="3089"/>
                </a:lnTo>
                <a:lnTo>
                  <a:pt x="2382" y="2680"/>
                </a:lnTo>
                <a:lnTo>
                  <a:pt x="2865" y="2345"/>
                </a:lnTo>
                <a:lnTo>
                  <a:pt x="3386" y="2010"/>
                </a:lnTo>
                <a:lnTo>
                  <a:pt x="3944" y="1750"/>
                </a:lnTo>
                <a:lnTo>
                  <a:pt x="4577" y="1489"/>
                </a:lnTo>
                <a:lnTo>
                  <a:pt x="5284" y="1266"/>
                </a:lnTo>
                <a:lnTo>
                  <a:pt x="6028" y="1080"/>
                </a:lnTo>
                <a:lnTo>
                  <a:pt x="6809" y="894"/>
                </a:lnTo>
                <a:lnTo>
                  <a:pt x="7665" y="782"/>
                </a:lnTo>
                <a:lnTo>
                  <a:pt x="8595" y="708"/>
                </a:lnTo>
                <a:lnTo>
                  <a:pt x="9563" y="633"/>
                </a:lnTo>
                <a:lnTo>
                  <a:pt x="10567" y="596"/>
                </a:lnTo>
                <a:lnTo>
                  <a:pt x="11646" y="633"/>
                </a:lnTo>
                <a:lnTo>
                  <a:pt x="12762" y="671"/>
                </a:lnTo>
                <a:lnTo>
                  <a:pt x="13953" y="745"/>
                </a:lnTo>
                <a:lnTo>
                  <a:pt x="16223" y="931"/>
                </a:lnTo>
                <a:lnTo>
                  <a:pt x="18641" y="1266"/>
                </a:lnTo>
                <a:lnTo>
                  <a:pt x="21246" y="1675"/>
                </a:lnTo>
                <a:lnTo>
                  <a:pt x="24036" y="2196"/>
                </a:lnTo>
                <a:lnTo>
                  <a:pt x="26976" y="2829"/>
                </a:lnTo>
                <a:lnTo>
                  <a:pt x="30138" y="3573"/>
                </a:lnTo>
                <a:lnTo>
                  <a:pt x="33487" y="4428"/>
                </a:lnTo>
                <a:lnTo>
                  <a:pt x="37021" y="5359"/>
                </a:lnTo>
                <a:lnTo>
                  <a:pt x="39998" y="6214"/>
                </a:lnTo>
                <a:lnTo>
                  <a:pt x="43049" y="7107"/>
                </a:lnTo>
                <a:lnTo>
                  <a:pt x="43049" y="6475"/>
                </a:lnTo>
                <a:lnTo>
                  <a:pt x="40072" y="5619"/>
                </a:lnTo>
                <a:lnTo>
                  <a:pt x="37170" y="4801"/>
                </a:lnTo>
                <a:lnTo>
                  <a:pt x="33636" y="3833"/>
                </a:lnTo>
                <a:lnTo>
                  <a:pt x="30250" y="2977"/>
                </a:lnTo>
                <a:lnTo>
                  <a:pt x="27087" y="2233"/>
                </a:lnTo>
                <a:lnTo>
                  <a:pt x="24111" y="1601"/>
                </a:lnTo>
                <a:lnTo>
                  <a:pt x="21320" y="1080"/>
                </a:lnTo>
                <a:lnTo>
                  <a:pt x="18716" y="671"/>
                </a:lnTo>
                <a:lnTo>
                  <a:pt x="16260" y="336"/>
                </a:lnTo>
                <a:lnTo>
                  <a:pt x="13990" y="150"/>
                </a:lnTo>
                <a:lnTo>
                  <a:pt x="12762" y="75"/>
                </a:lnTo>
                <a:lnTo>
                  <a:pt x="11609" y="38"/>
                </a:lnTo>
                <a:lnTo>
                  <a:pt x="104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15" name="Google Shape;715;p91"/>
          <p:cNvSpPr txBox="1"/>
          <p:nvPr>
            <p:ph idx="2" type="body"/>
          </p:nvPr>
        </p:nvSpPr>
        <p:spPr>
          <a:xfrm>
            <a:off x="3447988" y="3693650"/>
            <a:ext cx="22479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●"/>
              <a:defRPr sz="1000">
                <a:solidFill>
                  <a:schemeClr val="dk2"/>
                </a:solidFill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○"/>
              <a:defRPr sz="1000">
                <a:solidFill>
                  <a:schemeClr val="dk2"/>
                </a:solidFill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■"/>
              <a:defRPr sz="1000">
                <a:solidFill>
                  <a:schemeClr val="dk2"/>
                </a:solidFill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●"/>
              <a:defRPr sz="1000">
                <a:solidFill>
                  <a:schemeClr val="dk2"/>
                </a:solidFill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○"/>
              <a:defRPr sz="1000">
                <a:solidFill>
                  <a:schemeClr val="dk2"/>
                </a:solidFill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■"/>
              <a:defRPr sz="1000">
                <a:solidFill>
                  <a:schemeClr val="dk2"/>
                </a:solidFill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●"/>
              <a:defRPr sz="1000">
                <a:solidFill>
                  <a:schemeClr val="dk2"/>
                </a:solidFill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○"/>
              <a:defRPr sz="1000">
                <a:solidFill>
                  <a:schemeClr val="dk2"/>
                </a:solidFill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■"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16" name="Google Shape;716;p91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9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1" name="Google Shape;721;p9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9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4" name="Google Shape;724;p9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25" name="Google Shape;725;p9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9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730" name="Google Shape;730;p9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9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733" name="Google Shape;733;p9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34" name="Google Shape;734;p9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9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9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739" name="Google Shape;739;p9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01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3" name="Google Shape;743;p101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4" name="Google Shape;744;p101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5" name="Google Shape;745;p101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6" name="Google Shape;746;p101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7" name="Google Shape;747;p101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8" name="Google Shape;748;p101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0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1" name="Google Shape;751;p102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52" name="Google Shape;752;p102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48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54" Type="http://schemas.openxmlformats.org/officeDocument/2006/relationships/theme" Target="../theme/theme3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04.xml"/><Relationship Id="rId42" Type="http://schemas.openxmlformats.org/officeDocument/2006/relationships/slideLayout" Target="../slideLayouts/slideLayout106.xml"/><Relationship Id="rId41" Type="http://schemas.openxmlformats.org/officeDocument/2006/relationships/slideLayout" Target="../slideLayouts/slideLayout105.xml"/><Relationship Id="rId44" Type="http://schemas.openxmlformats.org/officeDocument/2006/relationships/theme" Target="../theme/theme2.xml"/><Relationship Id="rId43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4.xml"/><Relationship Id="rId33" Type="http://schemas.openxmlformats.org/officeDocument/2006/relationships/slideLayout" Target="../slideLayouts/slideLayout97.xml"/><Relationship Id="rId32" Type="http://schemas.openxmlformats.org/officeDocument/2006/relationships/slideLayout" Target="../slideLayouts/slideLayout96.xml"/><Relationship Id="rId35" Type="http://schemas.openxmlformats.org/officeDocument/2006/relationships/slideLayout" Target="../slideLayouts/slideLayout99.xml"/><Relationship Id="rId34" Type="http://schemas.openxmlformats.org/officeDocument/2006/relationships/slideLayout" Target="../slideLayouts/slideLayout98.xml"/><Relationship Id="rId37" Type="http://schemas.openxmlformats.org/officeDocument/2006/relationships/slideLayout" Target="../slideLayouts/slideLayout101.xml"/><Relationship Id="rId36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03.xml"/><Relationship Id="rId38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87.xml"/><Relationship Id="rId26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359800" y="4851000"/>
            <a:ext cx="261300" cy="29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accent2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163200" y="76200"/>
            <a:ext cx="8457900" cy="9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exend Light"/>
              <a:buNone/>
              <a:defRPr b="0" i="0" sz="4800" u="none" cap="none" strike="noStrike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"/>
              <a:buNone/>
              <a:defRPr b="0" i="0" sz="1400" u="none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"/>
              <a:buNone/>
              <a:defRPr b="0" i="0" sz="1400" u="none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"/>
              <a:buNone/>
              <a:defRPr b="0" i="0" sz="1400" u="none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"/>
              <a:buNone/>
              <a:defRPr b="0" i="0" sz="1400" u="none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"/>
              <a:buNone/>
              <a:defRPr b="0" i="0" sz="1400" u="none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"/>
              <a:buNone/>
              <a:defRPr b="0" i="0" sz="1400" u="none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"/>
              <a:buNone/>
              <a:defRPr b="0" i="0" sz="1400" u="none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exend"/>
              <a:buNone/>
              <a:defRPr b="0" i="0" sz="1400" u="none" cap="none" strike="noStrik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136825" y="2540475"/>
            <a:ext cx="4209300" cy="21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6550" lvl="0" marL="457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"/>
              <a:buChar char="●"/>
              <a:defRPr b="0" i="0" sz="17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23850" lvl="1" marL="914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Char char="○"/>
              <a:defRPr b="0" i="0" sz="15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indent="-317500" lvl="2" marL="1371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"/>
              <a:buChar char="■"/>
              <a:defRPr b="0" i="0" sz="14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indent="-311150" lvl="3" marL="1828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exend"/>
              <a:buChar char="●"/>
              <a:defRPr b="0" i="0" sz="13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indent="-304800" lvl="4" marL="22860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Char char="○"/>
              <a:defRPr b="0" i="0" sz="12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indent="-298450" lvl="5" marL="27432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exend"/>
              <a:buChar char="■"/>
              <a:defRPr b="0" i="0" sz="11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indent="-292100" lvl="6" marL="32004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Char char="●"/>
              <a:defRPr b="0" i="0" sz="10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indent="-285750" lvl="7" marL="36576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Lexend"/>
              <a:buChar char="○"/>
              <a:defRPr b="0" i="0" sz="9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indent="-279400" lvl="8" marL="411480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Lexend"/>
              <a:buChar char="■"/>
              <a:defRPr b="0" i="0" sz="900" u="none" cap="none" strike="noStrike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  <p:sldLayoutId id="2147483709" r:id="rId51"/>
    <p:sldLayoutId id="2147483710" r:id="rId52"/>
    <p:sldLayoutId id="2147483711" r:id="rId5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29">
          <p15:clr>
            <a:srgbClr val="E46962"/>
          </p15:clr>
        </p15:guide>
        <p15:guide id="2" pos="494">
          <p15:clr>
            <a:srgbClr val="E46962"/>
          </p15:clr>
        </p15:guide>
        <p15:guide id="3" pos="823">
          <p15:clr>
            <a:srgbClr val="E46962"/>
          </p15:clr>
        </p15:guide>
        <p15:guide id="4" pos="988">
          <p15:clr>
            <a:srgbClr val="E46962"/>
          </p15:clr>
        </p15:guide>
        <p15:guide id="5" pos="1317">
          <p15:clr>
            <a:srgbClr val="E46962"/>
          </p15:clr>
        </p15:guide>
        <p15:guide id="6" pos="1482">
          <p15:clr>
            <a:srgbClr val="E46962"/>
          </p15:clr>
        </p15:guide>
        <p15:guide id="7" pos="1811">
          <p15:clr>
            <a:srgbClr val="E46962"/>
          </p15:clr>
        </p15:guide>
        <p15:guide id="8" pos="1976">
          <p15:clr>
            <a:srgbClr val="E46962"/>
          </p15:clr>
        </p15:guide>
        <p15:guide id="9" pos="2305">
          <p15:clr>
            <a:srgbClr val="E46962"/>
          </p15:clr>
        </p15:guide>
        <p15:guide id="10" pos="2470">
          <p15:clr>
            <a:srgbClr val="E46962"/>
          </p15:clr>
        </p15:guide>
        <p15:guide id="11" pos="2799">
          <p15:clr>
            <a:srgbClr val="E46962"/>
          </p15:clr>
        </p15:guide>
        <p15:guide id="12" pos="5431">
          <p15:clr>
            <a:srgbClr val="E46962"/>
          </p15:clr>
        </p15:guide>
        <p15:guide id="13" pos="5266">
          <p15:clr>
            <a:srgbClr val="E46962"/>
          </p15:clr>
        </p15:guide>
        <p15:guide id="14" pos="4937">
          <p15:clr>
            <a:srgbClr val="E46962"/>
          </p15:clr>
        </p15:guide>
        <p15:guide id="15" pos="4772">
          <p15:clr>
            <a:srgbClr val="E46962"/>
          </p15:clr>
        </p15:guide>
        <p15:guide id="16" pos="4443">
          <p15:clr>
            <a:srgbClr val="E46962"/>
          </p15:clr>
        </p15:guide>
        <p15:guide id="17" pos="4278">
          <p15:clr>
            <a:srgbClr val="E46962"/>
          </p15:clr>
        </p15:guide>
        <p15:guide id="18" pos="3949">
          <p15:clr>
            <a:srgbClr val="E46962"/>
          </p15:clr>
        </p15:guide>
        <p15:guide id="19" pos="3784">
          <p15:clr>
            <a:srgbClr val="E46962"/>
          </p15:clr>
        </p15:guide>
        <p15:guide id="20" pos="3455">
          <p15:clr>
            <a:srgbClr val="E46962"/>
          </p15:clr>
        </p15:guide>
        <p15:guide id="21" pos="3290">
          <p15:clr>
            <a:srgbClr val="E46962"/>
          </p15:clr>
        </p15:guide>
        <p15:guide id="22" pos="2961">
          <p15:clr>
            <a:srgbClr val="E46962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7"/>
          <p:cNvSpPr txBox="1"/>
          <p:nvPr>
            <p:ph idx="1" type="body"/>
          </p:nvPr>
        </p:nvSpPr>
        <p:spPr>
          <a:xfrm>
            <a:off x="228600" y="1833125"/>
            <a:ext cx="5760600" cy="3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048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048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048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048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048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048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048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048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397" name="Google Shape;397;p67"/>
          <p:cNvSpPr txBox="1"/>
          <p:nvPr>
            <p:ph type="title"/>
          </p:nvPr>
        </p:nvSpPr>
        <p:spPr>
          <a:xfrm>
            <a:off x="228600" y="256925"/>
            <a:ext cx="57072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398" name="Google Shape;398;p67"/>
          <p:cNvSpPr txBox="1"/>
          <p:nvPr>
            <p:ph idx="2" type="body"/>
          </p:nvPr>
        </p:nvSpPr>
        <p:spPr>
          <a:xfrm>
            <a:off x="4392125" y="1843600"/>
            <a:ext cx="3919500" cy="27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  <p:sldLayoutId id="2147483744" r:id="rId33"/>
    <p:sldLayoutId id="2147483745" r:id="rId34"/>
    <p:sldLayoutId id="2147483746" r:id="rId35"/>
    <p:sldLayoutId id="2147483747" r:id="rId36"/>
    <p:sldLayoutId id="2147483748" r:id="rId37"/>
    <p:sldLayoutId id="2147483749" r:id="rId38"/>
    <p:sldLayoutId id="2147483750" r:id="rId39"/>
    <p:sldLayoutId id="2147483751" r:id="rId40"/>
    <p:sldLayoutId id="2147483752" r:id="rId41"/>
    <p:sldLayoutId id="2147483753" r:id="rId42"/>
    <p:sldLayoutId id="2147483754" r:id="rId4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616">
          <p15:clr>
            <a:srgbClr val="E46962"/>
          </p15:clr>
        </p15:guide>
        <p15:guide id="2" pos="144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3094">
          <p15:clr>
            <a:srgbClr val="E46962"/>
          </p15:clr>
        </p15:guide>
        <p15:guide id="5" pos="2850">
          <p15:clr>
            <a:srgbClr val="E46962"/>
          </p15:clr>
        </p15:guide>
        <p15:guide id="6" pos="2910">
          <p15:clr>
            <a:srgbClr val="E46962"/>
          </p15:clr>
        </p15:guide>
        <p15:guide id="7" pos="1468">
          <p15:clr>
            <a:srgbClr val="E46962"/>
          </p15:clr>
        </p15:guide>
        <p15:guide id="8" pos="1527">
          <p15:clr>
            <a:srgbClr val="E46962"/>
          </p15:clr>
        </p15:guide>
        <p15:guide id="9" pos="4226">
          <p15:clr>
            <a:srgbClr val="E46962"/>
          </p15:clr>
        </p15:guide>
        <p15:guide id="10" pos="4285">
          <p15:clr>
            <a:srgbClr val="E46962"/>
          </p15:clr>
        </p15:guide>
        <p15:guide id="11" pos="3773">
          <p15:clr>
            <a:srgbClr val="E46962"/>
          </p15:clr>
        </p15:guide>
        <p15:guide id="12" pos="3830">
          <p15:clr>
            <a:srgbClr val="E46962"/>
          </p15:clr>
        </p15:guide>
        <p15:guide id="13" pos="1930">
          <p15:clr>
            <a:srgbClr val="E46962"/>
          </p15:clr>
        </p15:guide>
        <p15:guide id="14" pos="1987">
          <p15:clr>
            <a:srgbClr val="E46962"/>
          </p15:clr>
        </p15:guide>
        <p15:guide id="15" orient="horz" pos="288">
          <p15:clr>
            <a:srgbClr val="E46962"/>
          </p15:clr>
        </p15:guide>
        <p15:guide id="16" orient="horz" pos="2950">
          <p15:clr>
            <a:srgbClr val="E46962"/>
          </p15:clr>
        </p15:guide>
        <p15:guide id="17" orient="horz" pos="1135">
          <p15:clr>
            <a:srgbClr val="E46962"/>
          </p15:clr>
        </p15:guide>
        <p15:guide id="18" orient="horz" pos="1194">
          <p15:clr>
            <a:srgbClr val="E46962"/>
          </p15:clr>
        </p15:guide>
        <p15:guide id="19" orient="horz" pos="2043">
          <p15:clr>
            <a:srgbClr val="E46962"/>
          </p15:clr>
        </p15:guide>
        <p15:guide id="20" orient="horz" pos="210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Relationship Id="rId4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8.jpg"/><Relationship Id="rId6" Type="http://schemas.openxmlformats.org/officeDocument/2006/relationships/hyperlink" Target="https://www.fda.gov/food/nutrition-facts-label/how-understand-and-use-nutrition-facts-label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hyperlink" Target="https://cdn.agclassroom.org/media/uploads/2018/08/18/Nutrition_Fact_label_cards.pdf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hyperlink" Target="https://cdn.agclassroom.org/media/uploads/2018/08/18/Nutrition_Fact_label_cards.pdf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hyperlink" Target="https://cdn.agclassroom.org/media/uploads/2018/08/18/Nutrition_Fact_label_cards.pdf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19.jpg"/><Relationship Id="rId5" Type="http://schemas.openxmlformats.org/officeDocument/2006/relationships/image" Target="../media/image13.jpg"/><Relationship Id="rId6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youtu.be/LUpN2zsj53A?si=6p9tpHHtPyenaZQ8&amp;t=300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8.jpg"/><Relationship Id="rId6" Type="http://schemas.openxmlformats.org/officeDocument/2006/relationships/hyperlink" Target="https://www.fda.gov/food/nutrition-facts-label/how-understand-and-use-nutrition-facts-label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illinois.pbslearningmedia.org/resource/midlit11.math.splprop/ratio-and-proportional-reasoning-food-labels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11"/>
          <p:cNvSpPr txBox="1"/>
          <p:nvPr>
            <p:ph type="title"/>
          </p:nvPr>
        </p:nvSpPr>
        <p:spPr>
          <a:xfrm>
            <a:off x="303700" y="355500"/>
            <a:ext cx="8421600" cy="11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 sz="5000">
                <a:solidFill>
                  <a:srgbClr val="0000FF"/>
                </a:solidFill>
              </a:rPr>
              <a:t>Math Lessons for Students</a:t>
            </a:r>
            <a:endParaRPr sz="5000">
              <a:solidFill>
                <a:srgbClr val="0000FF"/>
              </a:solidFill>
            </a:endParaRPr>
          </a:p>
        </p:txBody>
      </p:sp>
      <p:sp>
        <p:nvSpPr>
          <p:cNvPr id="817" name="Google Shape;817;p111"/>
          <p:cNvSpPr txBox="1"/>
          <p:nvPr>
            <p:ph idx="1" type="subTitle"/>
          </p:nvPr>
        </p:nvSpPr>
        <p:spPr>
          <a:xfrm>
            <a:off x="335775" y="1328875"/>
            <a:ext cx="5576100" cy="14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4000"/>
              <a:t>Ratios and Proportions</a:t>
            </a:r>
            <a:endParaRPr sz="4000"/>
          </a:p>
        </p:txBody>
      </p:sp>
      <p:sp>
        <p:nvSpPr>
          <p:cNvPr id="818" name="Google Shape;818;p111"/>
          <p:cNvSpPr txBox="1"/>
          <p:nvPr>
            <p:ph idx="2" type="body"/>
          </p:nvPr>
        </p:nvSpPr>
        <p:spPr>
          <a:xfrm>
            <a:off x="335775" y="3064850"/>
            <a:ext cx="4877400" cy="11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1700">
                <a:solidFill>
                  <a:srgbClr val="0000FF"/>
                </a:solidFill>
              </a:rPr>
              <a:t>Producer: SIPDC, part of the Illinois Adult Education Professional Development Network</a:t>
            </a:r>
            <a:endParaRPr sz="17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t/>
            </a:r>
            <a:endParaRPr sz="17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r>
              <a:rPr lang="en" sz="1700">
                <a:solidFill>
                  <a:srgbClr val="0000FF"/>
                </a:solidFill>
              </a:rPr>
              <a:t>Teacher: Christine Noreik</a:t>
            </a:r>
            <a:endParaRPr sz="1700">
              <a:solidFill>
                <a:srgbClr val="0000FF"/>
              </a:solidFill>
            </a:endParaRPr>
          </a:p>
        </p:txBody>
      </p:sp>
      <p:pic>
        <p:nvPicPr>
          <p:cNvPr descr="Mathematical equations (Provided by Getty Images)" id="819" name="Google Shape;819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1900" y="1497799"/>
            <a:ext cx="3232102" cy="21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111" title="outlook signature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7246" y="3763496"/>
            <a:ext cx="2129500" cy="132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" name="Google Shape;910;p120"/>
          <p:cNvPicPr preferRelativeResize="0"/>
          <p:nvPr/>
        </p:nvPicPr>
        <p:blipFill rotWithShape="1">
          <a:blip r:embed="rId3">
            <a:alphaModFix/>
          </a:blip>
          <a:srcRect b="0" l="0" r="34870" t="0"/>
          <a:stretch/>
        </p:blipFill>
        <p:spPr>
          <a:xfrm>
            <a:off x="4185375" y="376238"/>
            <a:ext cx="4466551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120" title="Screenshot 2026-02-12 at 9.20.26 AM.png"/>
          <p:cNvPicPr preferRelativeResize="0"/>
          <p:nvPr/>
        </p:nvPicPr>
        <p:blipFill rotWithShape="1">
          <a:blip r:embed="rId4">
            <a:alphaModFix/>
          </a:blip>
          <a:srcRect b="0" l="3555" r="5962" t="0"/>
          <a:stretch/>
        </p:blipFill>
        <p:spPr>
          <a:xfrm>
            <a:off x="228600" y="797950"/>
            <a:ext cx="3862825" cy="596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sh lasagna (Provided by Getty Images)" id="912" name="Google Shape;912;p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0325" y="1646525"/>
            <a:ext cx="2279383" cy="3037199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120"/>
          <p:cNvSpPr txBox="1"/>
          <p:nvPr/>
        </p:nvSpPr>
        <p:spPr>
          <a:xfrm>
            <a:off x="1020325" y="4750775"/>
            <a:ext cx="5350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Source:</a:t>
            </a:r>
            <a:r>
              <a:rPr lang="en" sz="900" u="sng">
                <a:solidFill>
                  <a:schemeClr val="dk2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https://www.fda.gov/food/nutrition-facts-label/how-understand-and-use-nutrition-facts-label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8" name="Google Shape;918;p121"/>
          <p:cNvGrpSpPr/>
          <p:nvPr/>
        </p:nvGrpSpPr>
        <p:grpSpPr>
          <a:xfrm>
            <a:off x="3017089" y="3115025"/>
            <a:ext cx="1230000" cy="1059600"/>
            <a:chOff x="4417252" y="1857388"/>
            <a:chExt cx="1230000" cy="1059600"/>
          </a:xfrm>
        </p:grpSpPr>
        <p:sp>
          <p:nvSpPr>
            <p:cNvPr id="919" name="Google Shape;919;p121"/>
            <p:cNvSpPr txBox="1"/>
            <p:nvPr/>
          </p:nvSpPr>
          <p:spPr>
            <a:xfrm>
              <a:off x="4417252" y="1857388"/>
              <a:ext cx="1230000" cy="10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  9</a:t>
              </a:r>
              <a:endParaRPr sz="2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  1</a:t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920" name="Google Shape;920;p121"/>
            <p:cNvCxnSpPr/>
            <p:nvPr/>
          </p:nvCxnSpPr>
          <p:spPr>
            <a:xfrm flipH="1" rot="10800000">
              <a:off x="4488650" y="2367750"/>
              <a:ext cx="687900" cy="13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21" name="Google Shape;921;p121"/>
          <p:cNvGrpSpPr/>
          <p:nvPr/>
        </p:nvGrpSpPr>
        <p:grpSpPr>
          <a:xfrm>
            <a:off x="4704363" y="3115013"/>
            <a:ext cx="571500" cy="1059600"/>
            <a:chOff x="4417225" y="1857375"/>
            <a:chExt cx="571500" cy="1059600"/>
          </a:xfrm>
        </p:grpSpPr>
        <p:sp>
          <p:nvSpPr>
            <p:cNvPr id="922" name="Google Shape;922;p121"/>
            <p:cNvSpPr txBox="1"/>
            <p:nvPr/>
          </p:nvSpPr>
          <p:spPr>
            <a:xfrm>
              <a:off x="4417225" y="1857375"/>
              <a:ext cx="571500" cy="10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?</a:t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2</a:t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923" name="Google Shape;923;p121"/>
            <p:cNvCxnSpPr/>
            <p:nvPr/>
          </p:nvCxnSpPr>
          <p:spPr>
            <a:xfrm>
              <a:off x="4488650" y="2381250"/>
              <a:ext cx="369000" cy="12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924" name="Google Shape;924;p121"/>
          <p:cNvSpPr txBox="1"/>
          <p:nvPr/>
        </p:nvSpPr>
        <p:spPr>
          <a:xfrm>
            <a:off x="3985663" y="3485988"/>
            <a:ext cx="4806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=</a:t>
            </a:r>
            <a:endParaRPr sz="2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25" name="Google Shape;925;p121"/>
          <p:cNvSpPr txBox="1"/>
          <p:nvPr/>
        </p:nvSpPr>
        <p:spPr>
          <a:xfrm>
            <a:off x="4236146" y="2042088"/>
            <a:ext cx="3912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=</a:t>
            </a:r>
            <a:endParaRPr sz="2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926" name="Google Shape;926;p121"/>
          <p:cNvGrpSpPr/>
          <p:nvPr/>
        </p:nvGrpSpPr>
        <p:grpSpPr>
          <a:xfrm>
            <a:off x="2294150" y="1895400"/>
            <a:ext cx="1853100" cy="635889"/>
            <a:chOff x="4330138" y="2259013"/>
            <a:chExt cx="1853100" cy="635889"/>
          </a:xfrm>
        </p:grpSpPr>
        <p:sp>
          <p:nvSpPr>
            <p:cNvPr id="927" name="Google Shape;927;p121"/>
            <p:cNvSpPr txBox="1"/>
            <p:nvPr/>
          </p:nvSpPr>
          <p:spPr>
            <a:xfrm>
              <a:off x="4330138" y="2259013"/>
              <a:ext cx="1853100" cy="25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Total fat </a:t>
              </a:r>
              <a:r>
                <a:rPr lang="en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per serving</a:t>
              </a:r>
              <a:endPara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928" name="Google Shape;928;p121"/>
            <p:cNvCxnSpPr/>
            <p:nvPr/>
          </p:nvCxnSpPr>
          <p:spPr>
            <a:xfrm>
              <a:off x="4435863" y="2638105"/>
              <a:ext cx="1696800" cy="15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29" name="Google Shape;929;p121"/>
            <p:cNvSpPr txBox="1"/>
            <p:nvPr/>
          </p:nvSpPr>
          <p:spPr>
            <a:xfrm>
              <a:off x="4486125" y="2638102"/>
              <a:ext cx="1596300" cy="25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One serving</a:t>
              </a:r>
              <a:endPara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930" name="Google Shape;930;p121"/>
          <p:cNvGrpSpPr/>
          <p:nvPr/>
        </p:nvGrpSpPr>
        <p:grpSpPr>
          <a:xfrm>
            <a:off x="4766825" y="1801500"/>
            <a:ext cx="2296200" cy="989712"/>
            <a:chOff x="4435888" y="2165113"/>
            <a:chExt cx="2296200" cy="989712"/>
          </a:xfrm>
        </p:grpSpPr>
        <p:sp>
          <p:nvSpPr>
            <p:cNvPr id="931" name="Google Shape;931;p121"/>
            <p:cNvSpPr txBox="1"/>
            <p:nvPr/>
          </p:nvSpPr>
          <p:spPr>
            <a:xfrm>
              <a:off x="4435888" y="2165113"/>
              <a:ext cx="2296200" cy="30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Total fat</a:t>
              </a:r>
              <a:r>
                <a:rPr lang="en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in half the container</a:t>
              </a:r>
              <a:endParaRPr sz="3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932" name="Google Shape;932;p121"/>
            <p:cNvCxnSpPr/>
            <p:nvPr/>
          </p:nvCxnSpPr>
          <p:spPr>
            <a:xfrm>
              <a:off x="4435888" y="2699405"/>
              <a:ext cx="1696800" cy="15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33" name="Google Shape;933;p121"/>
            <p:cNvSpPr txBox="1"/>
            <p:nvPr/>
          </p:nvSpPr>
          <p:spPr>
            <a:xfrm>
              <a:off x="4486125" y="2719525"/>
              <a:ext cx="1596300" cy="43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2 servings </a:t>
              </a:r>
              <a:endParaRPr sz="31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934" name="Google Shape;934;p121"/>
          <p:cNvGrpSpPr/>
          <p:nvPr/>
        </p:nvGrpSpPr>
        <p:grpSpPr>
          <a:xfrm>
            <a:off x="5367963" y="574122"/>
            <a:ext cx="571513" cy="778500"/>
            <a:chOff x="4417225" y="1857384"/>
            <a:chExt cx="571513" cy="778500"/>
          </a:xfrm>
        </p:grpSpPr>
        <p:sp>
          <p:nvSpPr>
            <p:cNvPr id="935" name="Google Shape;935;p121"/>
            <p:cNvSpPr txBox="1"/>
            <p:nvPr/>
          </p:nvSpPr>
          <p:spPr>
            <a:xfrm>
              <a:off x="4417238" y="1857384"/>
              <a:ext cx="571500" cy="7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</a:t>
              </a:r>
              <a:r>
                <a:rPr lang="en" sz="2200">
                  <a:solidFill>
                    <a:schemeClr val="accen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2</a:t>
              </a:r>
              <a:endParaRPr sz="2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4</a:t>
              </a:r>
              <a:endParaRPr sz="2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936" name="Google Shape;936;p121"/>
            <p:cNvCxnSpPr/>
            <p:nvPr/>
          </p:nvCxnSpPr>
          <p:spPr>
            <a:xfrm>
              <a:off x="4417225" y="2314900"/>
              <a:ext cx="440400" cy="6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37" name="Google Shape;937;p121"/>
          <p:cNvGrpSpPr/>
          <p:nvPr/>
        </p:nvGrpSpPr>
        <p:grpSpPr>
          <a:xfrm>
            <a:off x="228600" y="716650"/>
            <a:ext cx="4664100" cy="636000"/>
            <a:chOff x="228600" y="716650"/>
            <a:chExt cx="4664100" cy="636000"/>
          </a:xfrm>
        </p:grpSpPr>
        <p:sp>
          <p:nvSpPr>
            <p:cNvPr id="938" name="Google Shape;938;p121"/>
            <p:cNvSpPr txBox="1"/>
            <p:nvPr/>
          </p:nvSpPr>
          <p:spPr>
            <a:xfrm>
              <a:off x="228600" y="716650"/>
              <a:ext cx="2101200" cy="63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chemeClr val="accen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  </a:t>
              </a:r>
              <a:r>
                <a:rPr lang="en" sz="2200">
                  <a:solidFill>
                    <a:schemeClr val="accen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4 servings</a:t>
              </a:r>
              <a:endParaRPr sz="2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accen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 </a:t>
              </a:r>
              <a:endParaRPr sz="2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939" name="Google Shape;939;p121"/>
            <p:cNvSpPr txBox="1"/>
            <p:nvPr/>
          </p:nvSpPr>
          <p:spPr>
            <a:xfrm>
              <a:off x="1943100" y="778600"/>
              <a:ext cx="480600" cy="51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=</a:t>
              </a:r>
              <a:endParaRPr sz="2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940" name="Google Shape;940;p121"/>
            <p:cNvSpPr txBox="1"/>
            <p:nvPr/>
          </p:nvSpPr>
          <p:spPr>
            <a:xfrm>
              <a:off x="2329800" y="799575"/>
              <a:ext cx="2562900" cy="51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Whole container</a:t>
              </a:r>
              <a:endParaRPr sz="2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941" name="Google Shape;941;p121"/>
          <p:cNvSpPr txBox="1"/>
          <p:nvPr/>
        </p:nvSpPr>
        <p:spPr>
          <a:xfrm>
            <a:off x="5939475" y="778600"/>
            <a:ext cx="4806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=</a:t>
            </a:r>
            <a:endParaRPr sz="2200">
              <a:solidFill>
                <a:schemeClr val="accen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942" name="Google Shape;942;p121"/>
          <p:cNvGrpSpPr/>
          <p:nvPr/>
        </p:nvGrpSpPr>
        <p:grpSpPr>
          <a:xfrm>
            <a:off x="6414738" y="574122"/>
            <a:ext cx="571513" cy="778500"/>
            <a:chOff x="4417225" y="1857384"/>
            <a:chExt cx="571513" cy="778500"/>
          </a:xfrm>
        </p:grpSpPr>
        <p:sp>
          <p:nvSpPr>
            <p:cNvPr id="943" name="Google Shape;943;p121"/>
            <p:cNvSpPr txBox="1"/>
            <p:nvPr/>
          </p:nvSpPr>
          <p:spPr>
            <a:xfrm>
              <a:off x="4417238" y="1857384"/>
              <a:ext cx="571500" cy="7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1</a:t>
              </a:r>
              <a:endParaRPr sz="2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200">
                  <a:solidFill>
                    <a:schemeClr val="accent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2</a:t>
              </a:r>
              <a:endParaRPr sz="2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944" name="Google Shape;944;p121"/>
            <p:cNvCxnSpPr/>
            <p:nvPr/>
          </p:nvCxnSpPr>
          <p:spPr>
            <a:xfrm>
              <a:off x="4417225" y="2314900"/>
              <a:ext cx="440400" cy="6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945" name="Google Shape;945;p121" title="Screenshot 2026-02-12 at 9.34.53 AM.png"/>
          <p:cNvPicPr preferRelativeResize="0"/>
          <p:nvPr/>
        </p:nvPicPr>
        <p:blipFill rotWithShape="1">
          <a:blip r:embed="rId3">
            <a:alphaModFix/>
          </a:blip>
          <a:srcRect b="0" l="0" r="0" t="41619"/>
          <a:stretch/>
        </p:blipFill>
        <p:spPr>
          <a:xfrm>
            <a:off x="336675" y="3243908"/>
            <a:ext cx="1852950" cy="36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0" name="Google Shape;950;p122"/>
          <p:cNvGrpSpPr/>
          <p:nvPr/>
        </p:nvGrpSpPr>
        <p:grpSpPr>
          <a:xfrm>
            <a:off x="1161200" y="629575"/>
            <a:ext cx="1156800" cy="1059600"/>
            <a:chOff x="4417225" y="1857375"/>
            <a:chExt cx="1156800" cy="1059600"/>
          </a:xfrm>
        </p:grpSpPr>
        <p:sp>
          <p:nvSpPr>
            <p:cNvPr id="951" name="Google Shape;951;p122"/>
            <p:cNvSpPr txBox="1"/>
            <p:nvPr/>
          </p:nvSpPr>
          <p:spPr>
            <a:xfrm>
              <a:off x="4417225" y="1857375"/>
              <a:ext cx="1156800" cy="10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 9</a:t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 1</a:t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952" name="Google Shape;952;p122"/>
            <p:cNvCxnSpPr/>
            <p:nvPr/>
          </p:nvCxnSpPr>
          <p:spPr>
            <a:xfrm>
              <a:off x="4488650" y="2381250"/>
              <a:ext cx="497400" cy="3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953" name="Google Shape;953;p122"/>
          <p:cNvSpPr txBox="1"/>
          <p:nvPr/>
        </p:nvSpPr>
        <p:spPr>
          <a:xfrm>
            <a:off x="1910625" y="1000550"/>
            <a:ext cx="4806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=</a:t>
            </a:r>
            <a:endParaRPr sz="2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954" name="Google Shape;954;p122"/>
          <p:cNvGrpSpPr/>
          <p:nvPr/>
        </p:nvGrpSpPr>
        <p:grpSpPr>
          <a:xfrm>
            <a:off x="4513350" y="629575"/>
            <a:ext cx="1378200" cy="1059600"/>
            <a:chOff x="4525050" y="2184300"/>
            <a:chExt cx="1378200" cy="1059600"/>
          </a:xfrm>
        </p:grpSpPr>
        <p:sp>
          <p:nvSpPr>
            <p:cNvPr id="955" name="Google Shape;955;p122"/>
            <p:cNvSpPr txBox="1"/>
            <p:nvPr/>
          </p:nvSpPr>
          <p:spPr>
            <a:xfrm>
              <a:off x="4525050" y="2184300"/>
              <a:ext cx="1378200" cy="10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9</a:t>
              </a:r>
              <a:r>
                <a:rPr lang="en" sz="23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x 2</a:t>
              </a:r>
              <a:endParaRPr sz="2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1 x 2</a:t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956" name="Google Shape;956;p122"/>
            <p:cNvCxnSpPr/>
            <p:nvPr/>
          </p:nvCxnSpPr>
          <p:spPr>
            <a:xfrm>
              <a:off x="4525050" y="2666725"/>
              <a:ext cx="995400" cy="9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57" name="Google Shape;957;p122"/>
          <p:cNvGrpSpPr/>
          <p:nvPr/>
        </p:nvGrpSpPr>
        <p:grpSpPr>
          <a:xfrm>
            <a:off x="2629325" y="629575"/>
            <a:ext cx="571500" cy="1059600"/>
            <a:chOff x="4417225" y="1857375"/>
            <a:chExt cx="571500" cy="1059600"/>
          </a:xfrm>
        </p:grpSpPr>
        <p:sp>
          <p:nvSpPr>
            <p:cNvPr id="958" name="Google Shape;958;p122"/>
            <p:cNvSpPr txBox="1"/>
            <p:nvPr/>
          </p:nvSpPr>
          <p:spPr>
            <a:xfrm>
              <a:off x="4417225" y="1857375"/>
              <a:ext cx="571500" cy="10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?</a:t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2</a:t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959" name="Google Shape;959;p122"/>
            <p:cNvCxnSpPr/>
            <p:nvPr/>
          </p:nvCxnSpPr>
          <p:spPr>
            <a:xfrm>
              <a:off x="4488650" y="2381250"/>
              <a:ext cx="369000" cy="12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960" name="Google Shape;960;p122"/>
          <p:cNvSpPr txBox="1"/>
          <p:nvPr/>
        </p:nvSpPr>
        <p:spPr>
          <a:xfrm>
            <a:off x="6280100" y="537850"/>
            <a:ext cx="115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   </a:t>
            </a:r>
            <a:r>
              <a:rPr lang="en" sz="29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18</a:t>
            </a:r>
            <a:endParaRPr sz="2900"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961" name="Google Shape;961;p122"/>
          <p:cNvCxnSpPr/>
          <p:nvPr/>
        </p:nvCxnSpPr>
        <p:spPr>
          <a:xfrm>
            <a:off x="6393575" y="1153450"/>
            <a:ext cx="900900" cy="15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62" name="Google Shape;962;p122"/>
          <p:cNvSpPr txBox="1"/>
          <p:nvPr/>
        </p:nvSpPr>
        <p:spPr>
          <a:xfrm>
            <a:off x="5703850" y="898850"/>
            <a:ext cx="4806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=</a:t>
            </a:r>
            <a:endParaRPr sz="2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63" name="Google Shape;963;p122"/>
          <p:cNvSpPr txBox="1"/>
          <p:nvPr/>
        </p:nvSpPr>
        <p:spPr>
          <a:xfrm>
            <a:off x="6505350" y="1252975"/>
            <a:ext cx="5715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sz="2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64" name="Google Shape;964;p122"/>
          <p:cNvSpPr txBox="1"/>
          <p:nvPr/>
        </p:nvSpPr>
        <p:spPr>
          <a:xfrm>
            <a:off x="1186950" y="2180350"/>
            <a:ext cx="61539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There is</a:t>
            </a:r>
            <a:r>
              <a:rPr lang="en" sz="29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 18 grams of fat</a:t>
            </a:r>
            <a:r>
              <a:rPr lang="en"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in two servings (half of the container).</a:t>
            </a:r>
            <a:endParaRPr sz="2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123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Let’s Practice!</a:t>
            </a:r>
            <a:endParaRPr sz="4500"/>
          </a:p>
        </p:txBody>
      </p:sp>
      <p:sp>
        <p:nvSpPr>
          <p:cNvPr id="970" name="Google Shape;970;p123"/>
          <p:cNvSpPr txBox="1"/>
          <p:nvPr>
            <p:ph idx="4294967295" type="body"/>
          </p:nvPr>
        </p:nvSpPr>
        <p:spPr>
          <a:xfrm>
            <a:off x="311700" y="1152475"/>
            <a:ext cx="8520600" cy="3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How many calories are in one serving?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How many servings per container?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How many calories are there per container?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How many grams of protein are there per serving?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How many grams of protein are there per container?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AutoNum type="arabicPeriod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How many grams of sugar are there per serving?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000"/>
              <a:buFont typeface="Arial"/>
              <a:buAutoNum type="arabicPeriod"/>
            </a:pPr>
            <a:r>
              <a:rPr lang="en" sz="2000">
                <a:latin typeface="Arial"/>
                <a:ea typeface="Arial"/>
                <a:cs typeface="Arial"/>
                <a:sym typeface="Arial"/>
              </a:rPr>
              <a:t>How many grams of sugar are there per container?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" name="Google Shape;975;p124" title="Screenshot 2026-01-24 at 12.34.0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00" y="175125"/>
            <a:ext cx="3136976" cy="479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Google Shape;976;p124" title="Screenshot 2026-01-24 at 12.33.16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1363" y="152400"/>
            <a:ext cx="3142420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977" name="Google Shape;977;p124"/>
          <p:cNvSpPr txBox="1"/>
          <p:nvPr/>
        </p:nvSpPr>
        <p:spPr>
          <a:xfrm>
            <a:off x="3620025" y="4345375"/>
            <a:ext cx="18615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FEFEF"/>
                </a:solidFill>
                <a:latin typeface="Nunito Sans"/>
                <a:ea typeface="Nunito Sans"/>
                <a:cs typeface="Nunito Sans"/>
                <a:sym typeface="Nunito Sans"/>
              </a:rPr>
              <a:t>Source: </a:t>
            </a:r>
            <a:r>
              <a:rPr lang="en" sz="800" u="sng">
                <a:solidFill>
                  <a:srgbClr val="EFEFEF"/>
                </a:solidFill>
                <a:latin typeface="Century Gothic"/>
                <a:ea typeface="Century Gothic"/>
                <a:cs typeface="Century Gothic"/>
                <a:sym typeface="Century Gothic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https://cdn.agclassroom.org/media/uploads/2018/08/18/Nutrition_Fact_label_cards.pdf</a:t>
            </a:r>
            <a:endParaRPr sz="800">
              <a:solidFill>
                <a:srgbClr val="EFEFE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982;p125" title="Screenshot 2026-01-24 at 12.35.2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138" y="228600"/>
            <a:ext cx="2726375" cy="4617251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125"/>
          <p:cNvSpPr txBox="1"/>
          <p:nvPr/>
        </p:nvSpPr>
        <p:spPr>
          <a:xfrm>
            <a:off x="3594300" y="4345325"/>
            <a:ext cx="51963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FEFEF"/>
                </a:solidFill>
                <a:latin typeface="Nunito Sans"/>
                <a:ea typeface="Nunito Sans"/>
                <a:cs typeface="Nunito Sans"/>
                <a:sym typeface="Nunito Sans"/>
              </a:rPr>
              <a:t>Source: </a:t>
            </a:r>
            <a:r>
              <a:rPr lang="en" sz="800" u="sng">
                <a:solidFill>
                  <a:srgbClr val="EFEFEF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https://cdn.agclassroom.org/media/uploads/2018/08/18/Nutrition_Fact_label_cards.pdf</a:t>
            </a:r>
            <a:endParaRPr sz="800">
              <a:solidFill>
                <a:srgbClr val="EFEFE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84" name="Google Shape;984;p125"/>
          <p:cNvSpPr txBox="1"/>
          <p:nvPr>
            <p:ph idx="1" type="body"/>
          </p:nvPr>
        </p:nvSpPr>
        <p:spPr>
          <a:xfrm>
            <a:off x="4118700" y="614750"/>
            <a:ext cx="4796700" cy="3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many calories are in one serving?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many servings per container?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many calories are there per container?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much fat is there per serving?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much fat is there if you eat 2 servings?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much sugar is there per serving?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much sugar is there in 2 servings?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 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Google Shape;989;p126" title="Screenshot 2026-01-24 at 1.42.3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425" y="54288"/>
            <a:ext cx="3068575" cy="4919112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126"/>
          <p:cNvSpPr txBox="1"/>
          <p:nvPr/>
        </p:nvSpPr>
        <p:spPr>
          <a:xfrm>
            <a:off x="3594300" y="4345325"/>
            <a:ext cx="48690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EFEFEF"/>
                </a:solidFill>
                <a:latin typeface="Nunito Sans"/>
                <a:ea typeface="Nunito Sans"/>
                <a:cs typeface="Nunito Sans"/>
                <a:sym typeface="Nunito Sans"/>
              </a:rPr>
              <a:t>Source: </a:t>
            </a:r>
            <a:r>
              <a:rPr lang="en" sz="800" u="sng">
                <a:solidFill>
                  <a:srgbClr val="EFEFEF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https://cdn.agclassroom.org/media/uploads/2018/08/18/Nutrition_Fact_label_cards.pdf</a:t>
            </a:r>
            <a:endParaRPr sz="800">
              <a:solidFill>
                <a:srgbClr val="EFEFE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91" name="Google Shape;991;p126"/>
          <p:cNvSpPr txBox="1"/>
          <p:nvPr>
            <p:ph idx="1" type="body"/>
          </p:nvPr>
        </p:nvSpPr>
        <p:spPr>
          <a:xfrm>
            <a:off x="3923825" y="638125"/>
            <a:ext cx="5077200" cy="3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many calories are in one serving?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many servings per container?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many calories are there per container?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much sodium is there per serving?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much sodium is there in 2 servings?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much dietary fiber is there per serving?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AutoNum type="arabicPeriod"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How much dietary fiber is there in 4 servings?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Google Shape;996;p127" title="Screenshot 2026-01-24 at 12.34.0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00" y="175125"/>
            <a:ext cx="3136976" cy="4793251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127"/>
          <p:cNvSpPr txBox="1"/>
          <p:nvPr>
            <p:ph idx="1" type="body"/>
          </p:nvPr>
        </p:nvSpPr>
        <p:spPr>
          <a:xfrm>
            <a:off x="3706400" y="278175"/>
            <a:ext cx="4990200" cy="455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AutoNum type="arabicPeriod"/>
            </a:pPr>
            <a:r>
              <a:rPr lang="en" sz="1300">
                <a:latin typeface="Arial"/>
                <a:ea typeface="Arial"/>
                <a:cs typeface="Arial"/>
                <a:sym typeface="Arial"/>
              </a:rPr>
              <a:t>How many calories are in one serving?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 sz="13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AutoNum type="arabicPeriod"/>
            </a:pPr>
            <a:r>
              <a:rPr lang="en" sz="1300">
                <a:latin typeface="Arial"/>
                <a:ea typeface="Arial"/>
                <a:cs typeface="Arial"/>
                <a:sym typeface="Arial"/>
              </a:rPr>
              <a:t>How many servings per container? 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3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AutoNum type="arabicPeriod"/>
            </a:pPr>
            <a:r>
              <a:rPr lang="en" sz="1300">
                <a:latin typeface="Arial"/>
                <a:ea typeface="Arial"/>
                <a:cs typeface="Arial"/>
                <a:sym typeface="Arial"/>
              </a:rPr>
              <a:t>How many calories are there per container?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400</a:t>
            </a:r>
            <a:endParaRPr sz="13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AutoNum type="arabicPeriod"/>
            </a:pPr>
            <a:r>
              <a:rPr lang="en" sz="1300">
                <a:latin typeface="Arial"/>
                <a:ea typeface="Arial"/>
                <a:cs typeface="Arial"/>
                <a:sym typeface="Arial"/>
              </a:rPr>
              <a:t>How many grams of protein are there per serving?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3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AutoNum type="arabicPeriod"/>
            </a:pPr>
            <a:r>
              <a:rPr lang="en" sz="1300">
                <a:latin typeface="Arial"/>
                <a:ea typeface="Arial"/>
                <a:cs typeface="Arial"/>
                <a:sym typeface="Arial"/>
              </a:rPr>
              <a:t>How many grams of protein are there per container?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36</a:t>
            </a:r>
            <a:endParaRPr sz="13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AutoNum type="arabicPeriod"/>
            </a:pPr>
            <a:r>
              <a:rPr lang="en" sz="1300">
                <a:latin typeface="Arial"/>
                <a:ea typeface="Arial"/>
                <a:cs typeface="Arial"/>
                <a:sym typeface="Arial"/>
              </a:rPr>
              <a:t>How many grams of sugar are there per serving?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3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AutoNum type="arabicPeriod"/>
            </a:pPr>
            <a:r>
              <a:rPr lang="en" sz="1300">
                <a:latin typeface="Arial"/>
                <a:ea typeface="Arial"/>
                <a:cs typeface="Arial"/>
                <a:sym typeface="Arial"/>
              </a:rPr>
              <a:t>How many grams of sugar are there per container?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3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endParaRPr sz="13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28"/>
          <p:cNvSpPr txBox="1"/>
          <p:nvPr>
            <p:ph type="title"/>
          </p:nvPr>
        </p:nvSpPr>
        <p:spPr>
          <a:xfrm>
            <a:off x="1183200" y="328598"/>
            <a:ext cx="6683700" cy="8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Reflect: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/>
          </a:p>
        </p:txBody>
      </p:sp>
      <p:sp>
        <p:nvSpPr>
          <p:cNvPr id="1003" name="Google Shape;1003;p128"/>
          <p:cNvSpPr txBox="1"/>
          <p:nvPr/>
        </p:nvSpPr>
        <p:spPr>
          <a:xfrm>
            <a:off x="560100" y="1327925"/>
            <a:ext cx="8023800" cy="33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impact does paying attention to nutrition facts labels have on public health?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○"/>
            </a:pPr>
            <a:r>
              <a:rPr b="1" lang="en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is healthy nutrition important to preventing and treating illness?</a:t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○"/>
            </a:pPr>
            <a:r>
              <a:rPr b="1" lang="en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Have you ever had a conversation with your healthcare provider about nutrition facts labels? How can doctors and nurses be intentional about this?</a:t>
            </a:r>
            <a:endParaRPr b="1"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Century Gothic"/>
              <a:buChar char="○"/>
            </a:pPr>
            <a:r>
              <a:rPr b="1" lang="en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After this lesson, what change might you make in your nutrition? </a:t>
            </a:r>
            <a:endParaRPr b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112"/>
          <p:cNvSpPr txBox="1"/>
          <p:nvPr>
            <p:ph type="title"/>
          </p:nvPr>
        </p:nvSpPr>
        <p:spPr>
          <a:xfrm>
            <a:off x="222600" y="689975"/>
            <a:ext cx="8457000" cy="41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 sz="4400">
                <a:solidFill>
                  <a:srgbClr val="0000FF"/>
                </a:solidFill>
              </a:rPr>
              <a:t>Please look in the description below this video for links to the math worksheets. </a:t>
            </a:r>
            <a:endParaRPr sz="44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t/>
            </a:r>
            <a:endParaRPr sz="44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 sz="4400">
                <a:solidFill>
                  <a:srgbClr val="0000FF"/>
                </a:solidFill>
              </a:rPr>
              <a:t>Enjoy this video lesson!</a:t>
            </a:r>
            <a:endParaRPr sz="4400">
              <a:solidFill>
                <a:srgbClr val="0000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t/>
            </a:r>
            <a:endParaRPr sz="48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113"/>
          <p:cNvSpPr txBox="1"/>
          <p:nvPr>
            <p:ph type="title"/>
          </p:nvPr>
        </p:nvSpPr>
        <p:spPr>
          <a:xfrm>
            <a:off x="311700" y="766100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What is Healthy?</a:t>
            </a:r>
            <a:endParaRPr sz="4500"/>
          </a:p>
        </p:txBody>
      </p:sp>
      <p:pic>
        <p:nvPicPr>
          <p:cNvPr descr="Variety of vibrant fruit (Provided by Getty Images)" id="831" name="Google Shape;831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8725" y="1821029"/>
            <a:ext cx="2251075" cy="1501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rlic butter breadsticks with soda and pizza (Provided by Getty Images)" id="832" name="Google Shape;832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9175" y="2717600"/>
            <a:ext cx="2621501" cy="19661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getables (Provided by Getty Images)" id="833" name="Google Shape;833;p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300" y="1701650"/>
            <a:ext cx="1771901" cy="26643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hocolate chip cookies (Provided by Getty Images)" id="834" name="Google Shape;834;p113"/>
          <p:cNvPicPr preferRelativeResize="0"/>
          <p:nvPr/>
        </p:nvPicPr>
        <p:blipFill rotWithShape="1">
          <a:blip r:embed="rId6">
            <a:alphaModFix/>
          </a:blip>
          <a:srcRect b="7724" l="8892" r="0" t="14089"/>
          <a:stretch/>
        </p:blipFill>
        <p:spPr>
          <a:xfrm>
            <a:off x="6802800" y="3435424"/>
            <a:ext cx="1279874" cy="135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utrition label (Provided by Getty Images)" id="839" name="Google Shape;839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355" y="902526"/>
            <a:ext cx="3675423" cy="29755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rson Reading Nutrition Label on Packaged Food (Provided by Getty Images)" id="840" name="Google Shape;840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7015" y="954663"/>
            <a:ext cx="4427520" cy="3234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15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Vocabulary</a:t>
            </a:r>
            <a:endParaRPr/>
          </a:p>
        </p:txBody>
      </p:sp>
      <p:sp>
        <p:nvSpPr>
          <p:cNvPr id="846" name="Google Shape;846;p115"/>
          <p:cNvSpPr txBox="1"/>
          <p:nvPr>
            <p:ph idx="1" type="body"/>
          </p:nvPr>
        </p:nvSpPr>
        <p:spPr>
          <a:xfrm>
            <a:off x="311700" y="1152475"/>
            <a:ext cx="2318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Nutrition 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Nutrients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Serving size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Ratio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Proportion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Numerator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Denominator</a:t>
            </a:r>
            <a:endParaRPr sz="1700"/>
          </a:p>
          <a:p>
            <a:pPr indent="-336550" lvl="0" marL="457200" rtl="0" algn="l">
              <a:spcBef>
                <a:spcPts val="100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Calories</a:t>
            </a:r>
            <a:endParaRPr sz="17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847" name="Google Shape;847;p115"/>
          <p:cNvSpPr txBox="1"/>
          <p:nvPr>
            <p:ph idx="1" type="body"/>
          </p:nvPr>
        </p:nvSpPr>
        <p:spPr>
          <a:xfrm>
            <a:off x="2703625" y="1152475"/>
            <a:ext cx="6308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The process of our bodies taking in and using energy to grow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Substances contained in food for human growth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The amount a person should eat from the package at one time  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 fraction showing the relationship of 2 values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An equation showing two equal ratios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The number on the top of a fraction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The number on the bottom of a fraction</a:t>
            </a:r>
            <a:endParaRPr sz="1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Energy found in food</a:t>
            </a:r>
            <a:endParaRPr sz="16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848" name="Google Shape;848;p115" title="Screenshot 2026-02-14 at 12.55.3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8151" y="3179000"/>
            <a:ext cx="1594151" cy="158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116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much did you eat? </a:t>
            </a:r>
            <a:endParaRPr/>
          </a:p>
        </p:txBody>
      </p:sp>
      <p:sp>
        <p:nvSpPr>
          <p:cNvPr id="854" name="Google Shape;854;p1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It is </a:t>
            </a:r>
            <a:r>
              <a:rPr lang="en" sz="2000"/>
              <a:t>very</a:t>
            </a:r>
            <a:r>
              <a:rPr lang="en" sz="2000"/>
              <a:t> common that a </a:t>
            </a:r>
            <a:r>
              <a:rPr lang="en" sz="2000"/>
              <a:t>package of food contains more than one serving size. 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It is important as a healthcare professional that </a:t>
            </a:r>
            <a:r>
              <a:rPr lang="en" sz="2000"/>
              <a:t>you</a:t>
            </a:r>
            <a:r>
              <a:rPr lang="en" sz="2000"/>
              <a:t> are able to direct your patients to healthy food choices. </a:t>
            </a:r>
            <a:endParaRPr sz="2000"/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Watch the video clip to see a healthcare professional having this conversation. 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For Healthcare Professionals: “Talking to Patients About Using the Nutrition Facts Label”</a:t>
            </a:r>
            <a:r>
              <a:rPr lang="en" sz="1800"/>
              <a:t> </a:t>
            </a:r>
            <a:endParaRPr sz="18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117"/>
          <p:cNvPicPr preferRelativeResize="0"/>
          <p:nvPr/>
        </p:nvPicPr>
        <p:blipFill rotWithShape="1">
          <a:blip r:embed="rId3">
            <a:alphaModFix/>
          </a:blip>
          <a:srcRect b="0" l="0" r="34870" t="0"/>
          <a:stretch/>
        </p:blipFill>
        <p:spPr>
          <a:xfrm>
            <a:off x="4185375" y="376238"/>
            <a:ext cx="4466551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117" title="Screenshot 2026-02-12 at 9.20.26 AM.png"/>
          <p:cNvPicPr preferRelativeResize="0"/>
          <p:nvPr/>
        </p:nvPicPr>
        <p:blipFill rotWithShape="1">
          <a:blip r:embed="rId4">
            <a:alphaModFix/>
          </a:blip>
          <a:srcRect b="0" l="3555" r="5962" t="0"/>
          <a:stretch/>
        </p:blipFill>
        <p:spPr>
          <a:xfrm>
            <a:off x="228600" y="668175"/>
            <a:ext cx="3862825" cy="596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esh lasagna (Provided by Getty Images)" id="861" name="Google Shape;861;p1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0325" y="1646525"/>
            <a:ext cx="2279383" cy="3037199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117"/>
          <p:cNvSpPr txBox="1"/>
          <p:nvPr/>
        </p:nvSpPr>
        <p:spPr>
          <a:xfrm>
            <a:off x="1020325" y="4750775"/>
            <a:ext cx="5350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Source:</a:t>
            </a:r>
            <a:r>
              <a:rPr lang="en" sz="900" u="sng">
                <a:solidFill>
                  <a:schemeClr val="dk2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https://www.fda.gov/food/nutrition-facts-label/how-understand-and-use-nutrition-facts-label</a:t>
            </a:r>
            <a:endParaRPr sz="9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18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Ratios and Proportions</a:t>
            </a:r>
            <a:endParaRPr/>
          </a:p>
        </p:txBody>
      </p:sp>
      <p:sp>
        <p:nvSpPr>
          <p:cNvPr id="868" name="Google Shape;868;p118"/>
          <p:cNvSpPr txBox="1"/>
          <p:nvPr>
            <p:ph idx="1" type="body"/>
          </p:nvPr>
        </p:nvSpPr>
        <p:spPr>
          <a:xfrm>
            <a:off x="311700" y="115247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Since are multiple servings per container, you will need to be able to use your math skills to help you calculate how much you are eating.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grpSp>
        <p:nvGrpSpPr>
          <p:cNvPr id="869" name="Google Shape;869;p118"/>
          <p:cNvGrpSpPr/>
          <p:nvPr/>
        </p:nvGrpSpPr>
        <p:grpSpPr>
          <a:xfrm>
            <a:off x="3063289" y="3323925"/>
            <a:ext cx="1230000" cy="1059600"/>
            <a:chOff x="4417252" y="1857388"/>
            <a:chExt cx="1230000" cy="1059600"/>
          </a:xfrm>
        </p:grpSpPr>
        <p:sp>
          <p:nvSpPr>
            <p:cNvPr id="870" name="Google Shape;870;p118"/>
            <p:cNvSpPr txBox="1"/>
            <p:nvPr/>
          </p:nvSpPr>
          <p:spPr>
            <a:xfrm>
              <a:off x="4417252" y="1857388"/>
              <a:ext cx="1230000" cy="10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280</a:t>
              </a:r>
              <a:endParaRPr sz="2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  1</a:t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871" name="Google Shape;871;p118"/>
            <p:cNvCxnSpPr/>
            <p:nvPr/>
          </p:nvCxnSpPr>
          <p:spPr>
            <a:xfrm flipH="1" rot="10800000">
              <a:off x="4488650" y="2367750"/>
              <a:ext cx="687900" cy="135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72" name="Google Shape;872;p118"/>
          <p:cNvGrpSpPr/>
          <p:nvPr/>
        </p:nvGrpSpPr>
        <p:grpSpPr>
          <a:xfrm>
            <a:off x="4750563" y="3323913"/>
            <a:ext cx="571500" cy="1059600"/>
            <a:chOff x="4417225" y="1857375"/>
            <a:chExt cx="571500" cy="1059600"/>
          </a:xfrm>
        </p:grpSpPr>
        <p:sp>
          <p:nvSpPr>
            <p:cNvPr id="873" name="Google Shape;873;p118"/>
            <p:cNvSpPr txBox="1"/>
            <p:nvPr/>
          </p:nvSpPr>
          <p:spPr>
            <a:xfrm>
              <a:off x="4417225" y="1857375"/>
              <a:ext cx="571500" cy="10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?</a:t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4</a:t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874" name="Google Shape;874;p118"/>
            <p:cNvCxnSpPr/>
            <p:nvPr/>
          </p:nvCxnSpPr>
          <p:spPr>
            <a:xfrm>
              <a:off x="4488650" y="2381250"/>
              <a:ext cx="369000" cy="12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75" name="Google Shape;875;p118"/>
          <p:cNvSpPr txBox="1"/>
          <p:nvPr/>
        </p:nvSpPr>
        <p:spPr>
          <a:xfrm>
            <a:off x="4031863" y="3694888"/>
            <a:ext cx="4806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=</a:t>
            </a:r>
            <a:endParaRPr sz="2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76" name="Google Shape;876;p118"/>
          <p:cNvSpPr txBox="1"/>
          <p:nvPr/>
        </p:nvSpPr>
        <p:spPr>
          <a:xfrm>
            <a:off x="4282346" y="2250988"/>
            <a:ext cx="391200" cy="4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=</a:t>
            </a:r>
            <a:endParaRPr sz="2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877" name="Google Shape;877;p118"/>
          <p:cNvGrpSpPr/>
          <p:nvPr/>
        </p:nvGrpSpPr>
        <p:grpSpPr>
          <a:xfrm>
            <a:off x="2293400" y="2104300"/>
            <a:ext cx="1849500" cy="635889"/>
            <a:chOff x="4283187" y="2259013"/>
            <a:chExt cx="1849500" cy="635889"/>
          </a:xfrm>
        </p:grpSpPr>
        <p:sp>
          <p:nvSpPr>
            <p:cNvPr id="878" name="Google Shape;878;p118"/>
            <p:cNvSpPr txBox="1"/>
            <p:nvPr/>
          </p:nvSpPr>
          <p:spPr>
            <a:xfrm>
              <a:off x="4283187" y="2259013"/>
              <a:ext cx="1849500" cy="31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Calories per serving</a:t>
              </a:r>
              <a:endPara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879" name="Google Shape;879;p118"/>
            <p:cNvCxnSpPr/>
            <p:nvPr/>
          </p:nvCxnSpPr>
          <p:spPr>
            <a:xfrm>
              <a:off x="4435863" y="2638105"/>
              <a:ext cx="1696800" cy="15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80" name="Google Shape;880;p118"/>
            <p:cNvSpPr txBox="1"/>
            <p:nvPr/>
          </p:nvSpPr>
          <p:spPr>
            <a:xfrm>
              <a:off x="4486125" y="2638102"/>
              <a:ext cx="1596300" cy="25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One serving</a:t>
              </a:r>
              <a:endPara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881" name="Google Shape;881;p118"/>
          <p:cNvGrpSpPr/>
          <p:nvPr/>
        </p:nvGrpSpPr>
        <p:grpSpPr>
          <a:xfrm>
            <a:off x="4813000" y="2104301"/>
            <a:ext cx="1992775" cy="895799"/>
            <a:chOff x="4435863" y="2259014"/>
            <a:chExt cx="1992775" cy="895799"/>
          </a:xfrm>
        </p:grpSpPr>
        <p:sp>
          <p:nvSpPr>
            <p:cNvPr id="882" name="Google Shape;882;p118"/>
            <p:cNvSpPr txBox="1"/>
            <p:nvPr/>
          </p:nvSpPr>
          <p:spPr>
            <a:xfrm>
              <a:off x="4435889" y="2259014"/>
              <a:ext cx="1942500" cy="31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Calories per container</a:t>
              </a:r>
              <a:endPara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883" name="Google Shape;883;p118"/>
            <p:cNvCxnSpPr/>
            <p:nvPr/>
          </p:nvCxnSpPr>
          <p:spPr>
            <a:xfrm>
              <a:off x="4435863" y="2638105"/>
              <a:ext cx="1696800" cy="15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884" name="Google Shape;884;p118"/>
            <p:cNvSpPr txBox="1"/>
            <p:nvPr/>
          </p:nvSpPr>
          <p:spPr>
            <a:xfrm>
              <a:off x="4486138" y="2719513"/>
              <a:ext cx="1942500" cy="43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Servings in whole </a:t>
              </a:r>
              <a:r>
                <a:rPr lang="en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container</a:t>
              </a:r>
              <a:endPara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885" name="Google Shape;885;p118"/>
          <p:cNvSpPr txBox="1"/>
          <p:nvPr/>
        </p:nvSpPr>
        <p:spPr>
          <a:xfrm>
            <a:off x="449500" y="4666175"/>
            <a:ext cx="8058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Information</a:t>
            </a:r>
            <a:r>
              <a:rPr lang="en" sz="10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adapted from PBS </a:t>
            </a:r>
            <a:r>
              <a:rPr lang="en" sz="900" u="sng">
                <a:solidFill>
                  <a:schemeClr val="hlink"/>
                </a:solidFill>
                <a:hlinkClick r:id="rId3"/>
              </a:rPr>
              <a:t>https://illinois.pbslearningmedia.org/resource/midlit11.math.splprop/ratio-and-proportional-reasoning-food-labels/</a:t>
            </a:r>
            <a:endParaRPr sz="10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19"/>
          <p:cNvSpPr txBox="1"/>
          <p:nvPr>
            <p:ph type="title"/>
          </p:nvPr>
        </p:nvSpPr>
        <p:spPr>
          <a:xfrm>
            <a:off x="311700" y="44502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Ratios and Proportions</a:t>
            </a:r>
            <a:endParaRPr/>
          </a:p>
        </p:txBody>
      </p:sp>
      <p:grpSp>
        <p:nvGrpSpPr>
          <p:cNvPr id="891" name="Google Shape;891;p119"/>
          <p:cNvGrpSpPr/>
          <p:nvPr/>
        </p:nvGrpSpPr>
        <p:grpSpPr>
          <a:xfrm>
            <a:off x="1172900" y="2184300"/>
            <a:ext cx="1156800" cy="1059600"/>
            <a:chOff x="4417225" y="1857375"/>
            <a:chExt cx="1156800" cy="1059600"/>
          </a:xfrm>
        </p:grpSpPr>
        <p:sp>
          <p:nvSpPr>
            <p:cNvPr id="892" name="Google Shape;892;p119"/>
            <p:cNvSpPr txBox="1"/>
            <p:nvPr/>
          </p:nvSpPr>
          <p:spPr>
            <a:xfrm>
              <a:off x="4417225" y="1857375"/>
              <a:ext cx="1156800" cy="10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280</a:t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 1</a:t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893" name="Google Shape;893;p119"/>
            <p:cNvCxnSpPr/>
            <p:nvPr/>
          </p:nvCxnSpPr>
          <p:spPr>
            <a:xfrm>
              <a:off x="4488650" y="2381250"/>
              <a:ext cx="497400" cy="3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94" name="Google Shape;894;p119"/>
          <p:cNvSpPr txBox="1"/>
          <p:nvPr/>
        </p:nvSpPr>
        <p:spPr>
          <a:xfrm>
            <a:off x="1922325" y="2555275"/>
            <a:ext cx="4806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=</a:t>
            </a:r>
            <a:endParaRPr sz="2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895" name="Google Shape;895;p119"/>
          <p:cNvGrpSpPr/>
          <p:nvPr/>
        </p:nvGrpSpPr>
        <p:grpSpPr>
          <a:xfrm>
            <a:off x="4525050" y="2184300"/>
            <a:ext cx="1378200" cy="1059600"/>
            <a:chOff x="4525050" y="2184300"/>
            <a:chExt cx="1378200" cy="1059600"/>
          </a:xfrm>
        </p:grpSpPr>
        <p:sp>
          <p:nvSpPr>
            <p:cNvPr id="896" name="Google Shape;896;p119"/>
            <p:cNvSpPr txBox="1"/>
            <p:nvPr/>
          </p:nvSpPr>
          <p:spPr>
            <a:xfrm>
              <a:off x="4525050" y="2184300"/>
              <a:ext cx="1378200" cy="10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280</a:t>
              </a:r>
              <a:r>
                <a:rPr lang="en" sz="23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x 4</a:t>
              </a:r>
              <a:endParaRPr sz="23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1 x 4</a:t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897" name="Google Shape;897;p119"/>
            <p:cNvCxnSpPr/>
            <p:nvPr/>
          </p:nvCxnSpPr>
          <p:spPr>
            <a:xfrm>
              <a:off x="4525050" y="2666725"/>
              <a:ext cx="995400" cy="99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98" name="Google Shape;898;p119"/>
          <p:cNvGrpSpPr/>
          <p:nvPr/>
        </p:nvGrpSpPr>
        <p:grpSpPr>
          <a:xfrm>
            <a:off x="2641025" y="2184300"/>
            <a:ext cx="571500" cy="1059600"/>
            <a:chOff x="4417225" y="1857375"/>
            <a:chExt cx="571500" cy="1059600"/>
          </a:xfrm>
        </p:grpSpPr>
        <p:sp>
          <p:nvSpPr>
            <p:cNvPr id="899" name="Google Shape;899;p119"/>
            <p:cNvSpPr txBox="1"/>
            <p:nvPr/>
          </p:nvSpPr>
          <p:spPr>
            <a:xfrm>
              <a:off x="4417225" y="1857375"/>
              <a:ext cx="571500" cy="10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?</a:t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900">
                  <a:solidFill>
                    <a:schemeClr val="dk1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4</a:t>
              </a:r>
              <a:endParaRPr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cxnSp>
          <p:nvCxnSpPr>
            <p:cNvPr id="900" name="Google Shape;900;p119"/>
            <p:cNvCxnSpPr/>
            <p:nvPr/>
          </p:nvCxnSpPr>
          <p:spPr>
            <a:xfrm>
              <a:off x="4488650" y="2381250"/>
              <a:ext cx="369000" cy="1200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901" name="Google Shape;901;p119"/>
          <p:cNvSpPr txBox="1"/>
          <p:nvPr/>
        </p:nvSpPr>
        <p:spPr>
          <a:xfrm>
            <a:off x="6291800" y="2092575"/>
            <a:ext cx="115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1,120</a:t>
            </a:r>
            <a:endParaRPr sz="2900"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902" name="Google Shape;902;p119"/>
          <p:cNvCxnSpPr/>
          <p:nvPr/>
        </p:nvCxnSpPr>
        <p:spPr>
          <a:xfrm>
            <a:off x="6405275" y="2708175"/>
            <a:ext cx="900900" cy="15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3" name="Google Shape;903;p119"/>
          <p:cNvSpPr txBox="1"/>
          <p:nvPr/>
        </p:nvSpPr>
        <p:spPr>
          <a:xfrm>
            <a:off x="5715550" y="2453575"/>
            <a:ext cx="4806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=</a:t>
            </a:r>
            <a:endParaRPr sz="28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04" name="Google Shape;904;p119"/>
          <p:cNvSpPr txBox="1"/>
          <p:nvPr/>
        </p:nvSpPr>
        <p:spPr>
          <a:xfrm>
            <a:off x="6517050" y="2807700"/>
            <a:ext cx="5715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4</a:t>
            </a:r>
            <a:endParaRPr sz="2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05" name="Google Shape;905;p119"/>
          <p:cNvSpPr txBox="1"/>
          <p:nvPr/>
        </p:nvSpPr>
        <p:spPr>
          <a:xfrm>
            <a:off x="1198650" y="3735075"/>
            <a:ext cx="61539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There are</a:t>
            </a:r>
            <a:r>
              <a:rPr lang="en" sz="29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 1,120 calories</a:t>
            </a:r>
            <a:r>
              <a:rPr lang="en" sz="2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in the whole container.</a:t>
            </a:r>
            <a:endParaRPr sz="2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keting Plan Presentation [Style 1]">
  <a:themeElements>
    <a:clrScheme name="Simple Light">
      <a:dk1>
        <a:srgbClr val="FFFFFF"/>
      </a:dk1>
      <a:lt1>
        <a:srgbClr val="07363B"/>
      </a:lt1>
      <a:dk2>
        <a:srgbClr val="1F1F1F"/>
      </a:dk2>
      <a:lt2>
        <a:srgbClr val="30E8B0"/>
      </a:lt2>
      <a:accent1>
        <a:srgbClr val="6AD1FA"/>
      </a:accent1>
      <a:accent2>
        <a:srgbClr val="C3A1F8"/>
      </a:accent2>
      <a:accent3>
        <a:srgbClr val="F96E0C"/>
      </a:accent3>
      <a:accent4>
        <a:srgbClr val="EBEE68"/>
      </a:accent4>
      <a:accent5>
        <a:srgbClr val="93A2A2"/>
      </a:accent5>
      <a:accent6>
        <a:srgbClr val="454B4B"/>
      </a:accent6>
      <a:hlink>
        <a:srgbClr val="30E8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Product Roadmap">
  <a:themeElements>
    <a:clrScheme name="Simple Light">
      <a:dk1>
        <a:srgbClr val="D32600"/>
      </a:dk1>
      <a:lt1>
        <a:srgbClr val="000000"/>
      </a:lt1>
      <a:dk2>
        <a:srgbClr val="FFFFFF"/>
      </a:dk2>
      <a:lt2>
        <a:srgbClr val="E57360"/>
      </a:lt2>
      <a:accent1>
        <a:srgbClr val="666666"/>
      </a:accent1>
      <a:accent2>
        <a:srgbClr val="B7B7B7"/>
      </a:accent2>
      <a:accent3>
        <a:srgbClr val="EFEFEF"/>
      </a:accent3>
      <a:accent4>
        <a:srgbClr val="F9EDE5"/>
      </a:accent4>
      <a:accent5>
        <a:srgbClr val="F3F3F3"/>
      </a:accent5>
      <a:accent6>
        <a:srgbClr val="F7F7F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